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ags/tag2.xml" ContentType="application/vnd.openxmlformats-officedocument.presentationml.tags+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4.xml" ContentType="application/vnd.openxmlformats-officedocument.theme+xml"/>
  <Override PartName="/ppt/tags/tag5.xml" ContentType="application/vnd.openxmlformats-officedocument.presentationml.tags+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5.xml" ContentType="application/vnd.openxmlformats-officedocument.theme+xml"/>
  <Override PartName="/ppt/tags/tag6.xml" ContentType="application/vnd.openxmlformats-officedocument.presentationml.tag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6.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7.xml" ContentType="application/vnd.openxmlformats-officedocument.them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heme/theme8.xml" ContentType="application/vnd.openxmlformats-officedocument.theme+xml"/>
  <Override PartName="/ppt/theme/theme9.xml" ContentType="application/vnd.openxmlformats-officedocument.theme+xml"/>
  <Override PartName="/ppt/tags/tag14.xml" ContentType="application/vnd.openxmlformats-officedocument.presentationml.tags+xml"/>
  <Override PartName="/ppt/notesSlides/notesSlide1.xml" ContentType="application/vnd.openxmlformats-officedocument.presentationml.notesSlide+xml"/>
  <Override PartName="/ppt/tags/tag15.xml" ContentType="application/vnd.openxmlformats-officedocument.presentationml.tags+xml"/>
  <Override PartName="/ppt/notesSlides/notesSlide2.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3.xml" ContentType="application/vnd.openxmlformats-officedocument.presentationml.notesSlide+xml"/>
  <Override PartName="/ppt/tags/tag20.xml" ContentType="application/vnd.openxmlformats-officedocument.presentationml.tags+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73" r:id="rId1"/>
    <p:sldMasterId id="2147483678" r:id="rId2"/>
    <p:sldMasterId id="2147483685" r:id="rId3"/>
    <p:sldMasterId id="2147483697" r:id="rId4"/>
    <p:sldMasterId id="2147483730" r:id="rId5"/>
    <p:sldMasterId id="2147484899" r:id="rId6"/>
    <p:sldMasterId id="2147485410" r:id="rId7"/>
  </p:sldMasterIdLst>
  <p:notesMasterIdLst>
    <p:notesMasterId r:id="rId57"/>
  </p:notesMasterIdLst>
  <p:handoutMasterIdLst>
    <p:handoutMasterId r:id="rId58"/>
  </p:handoutMasterIdLst>
  <p:sldIdLst>
    <p:sldId id="2134806261" r:id="rId8"/>
    <p:sldId id="2134806260" r:id="rId9"/>
    <p:sldId id="2134806237" r:id="rId10"/>
    <p:sldId id="2134806244" r:id="rId11"/>
    <p:sldId id="2134806241" r:id="rId12"/>
    <p:sldId id="2134806299" r:id="rId13"/>
    <p:sldId id="2134806264" r:id="rId14"/>
    <p:sldId id="2134806239" r:id="rId15"/>
    <p:sldId id="2134806242" r:id="rId16"/>
    <p:sldId id="2134806296" r:id="rId17"/>
    <p:sldId id="2134806262" r:id="rId18"/>
    <p:sldId id="2134806233" r:id="rId19"/>
    <p:sldId id="2134806234" r:id="rId20"/>
    <p:sldId id="2134806235" r:id="rId21"/>
    <p:sldId id="2134806236" r:id="rId22"/>
    <p:sldId id="2134806295" r:id="rId23"/>
    <p:sldId id="2134806263" r:id="rId24"/>
    <p:sldId id="2134806247" r:id="rId25"/>
    <p:sldId id="2134806249" r:id="rId26"/>
    <p:sldId id="2134806252" r:id="rId27"/>
    <p:sldId id="2134806294" r:id="rId28"/>
    <p:sldId id="2134806253" r:id="rId29"/>
    <p:sldId id="2134806258" r:id="rId30"/>
    <p:sldId id="2134806255" r:id="rId31"/>
    <p:sldId id="2134806256" r:id="rId32"/>
    <p:sldId id="2134806267" r:id="rId33"/>
    <p:sldId id="2134806268" r:id="rId34"/>
    <p:sldId id="2134806254" r:id="rId35"/>
    <p:sldId id="2134806250" r:id="rId36"/>
    <p:sldId id="2134806251" r:id="rId37"/>
    <p:sldId id="2134806269" r:id="rId38"/>
    <p:sldId id="2134806272" r:id="rId39"/>
    <p:sldId id="2134806276" r:id="rId40"/>
    <p:sldId id="2134806273" r:id="rId41"/>
    <p:sldId id="2134806278" r:id="rId42"/>
    <p:sldId id="2134806280" r:id="rId43"/>
    <p:sldId id="2134806281" r:id="rId44"/>
    <p:sldId id="2134806282" r:id="rId45"/>
    <p:sldId id="2134806274" r:id="rId46"/>
    <p:sldId id="2134806284" r:id="rId47"/>
    <p:sldId id="2134806285" r:id="rId48"/>
    <p:sldId id="2134806286" r:id="rId49"/>
    <p:sldId id="2134806287" r:id="rId50"/>
    <p:sldId id="2134806277" r:id="rId51"/>
    <p:sldId id="2134806288" r:id="rId52"/>
    <p:sldId id="2134806290" r:id="rId53"/>
    <p:sldId id="2134806291" r:id="rId54"/>
    <p:sldId id="2134806271" r:id="rId55"/>
    <p:sldId id="2134806297" r:id="rId56"/>
  </p:sldIdLst>
  <p:sldSz cx="12192000" cy="6858000"/>
  <p:notesSz cx="6858000" cy="9144000"/>
  <p:custDataLst>
    <p:tags r:id="rId59"/>
  </p:custData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A3A39358-42A3-4201-B2C1-C9FD2E651B2F}">
          <p14:sldIdLst>
            <p14:sldId id="2134806261"/>
            <p14:sldId id="2134806260"/>
            <p14:sldId id="2134806237"/>
            <p14:sldId id="2134806244"/>
            <p14:sldId id="2134806241"/>
            <p14:sldId id="2134806299"/>
            <p14:sldId id="2134806264"/>
            <p14:sldId id="2134806239"/>
            <p14:sldId id="2134806242"/>
            <p14:sldId id="2134806296"/>
            <p14:sldId id="2134806262"/>
            <p14:sldId id="2134806233"/>
            <p14:sldId id="2134806234"/>
            <p14:sldId id="2134806235"/>
            <p14:sldId id="2134806236"/>
            <p14:sldId id="2134806295"/>
            <p14:sldId id="2134806263"/>
            <p14:sldId id="2134806247"/>
            <p14:sldId id="2134806249"/>
            <p14:sldId id="2134806252"/>
            <p14:sldId id="2134806294"/>
            <p14:sldId id="2134806253"/>
            <p14:sldId id="2134806258"/>
            <p14:sldId id="2134806255"/>
            <p14:sldId id="2134806256"/>
            <p14:sldId id="2134806267"/>
            <p14:sldId id="2134806268"/>
            <p14:sldId id="2134806254"/>
            <p14:sldId id="2134806250"/>
            <p14:sldId id="2134806251"/>
            <p14:sldId id="2134806269"/>
            <p14:sldId id="2134806272"/>
            <p14:sldId id="2134806276"/>
            <p14:sldId id="2134806273"/>
            <p14:sldId id="2134806278"/>
            <p14:sldId id="2134806280"/>
            <p14:sldId id="2134806281"/>
            <p14:sldId id="2134806282"/>
            <p14:sldId id="2134806274"/>
            <p14:sldId id="2134806284"/>
            <p14:sldId id="2134806285"/>
            <p14:sldId id="2134806286"/>
            <p14:sldId id="2134806287"/>
            <p14:sldId id="2134806277"/>
            <p14:sldId id="2134806288"/>
            <p14:sldId id="2134806290"/>
            <p14:sldId id="2134806291"/>
            <p14:sldId id="2134806271"/>
            <p14:sldId id="2134806297"/>
          </p14:sldIdLst>
        </p14:section>
      </p14:sectionLst>
    </p:ext>
    <p:ext uri="{EFAFB233-063F-42B5-8137-9DF3F51BA10A}">
      <p15:sldGuideLst xmlns:p15="http://schemas.microsoft.com/office/powerpoint/2012/main">
        <p15:guide id="1" orient="horz" pos="1656" userDrawn="1">
          <p15:clr>
            <a:srgbClr val="A4A3A4"/>
          </p15:clr>
        </p15:guide>
        <p15:guide id="21" userDrawn="1">
          <p15:clr>
            <a:srgbClr val="A4A3A4"/>
          </p15:clr>
        </p15:guide>
        <p15:guide id="47" orient="horz" pos="3163" userDrawn="1">
          <p15:clr>
            <a:srgbClr val="A4A3A4"/>
          </p15:clr>
        </p15:guide>
        <p15:guide id="66" pos="4679" userDrawn="1">
          <p15:clr>
            <a:srgbClr val="A4A3A4"/>
          </p15:clr>
        </p15:guide>
        <p15:guide id="75" orient="horz" pos="2523" userDrawn="1">
          <p15:clr>
            <a:srgbClr val="A4A3A4"/>
          </p15:clr>
        </p15:guide>
        <p15:guide id="76" orient="horz" pos="3816" userDrawn="1">
          <p15:clr>
            <a:srgbClr val="A4A3A4"/>
          </p15:clr>
        </p15:guide>
        <p15:guide id="78" orient="horz" pos="1094" userDrawn="1">
          <p15:clr>
            <a:srgbClr val="A4A3A4"/>
          </p15:clr>
        </p15:guide>
        <p15:guide id="79" pos="3840" userDrawn="1">
          <p15:clr>
            <a:srgbClr val="A4A3A4"/>
          </p15:clr>
        </p15:guide>
        <p15:guide id="82" pos="6811" userDrawn="1">
          <p15:clr>
            <a:srgbClr val="A4A3A4"/>
          </p15:clr>
        </p15:guide>
        <p15:guide id="83" pos="461" userDrawn="1">
          <p15:clr>
            <a:srgbClr val="A4A3A4"/>
          </p15:clr>
        </p15:guide>
        <p15:guide id="84" pos="7605" userDrawn="1">
          <p15:clr>
            <a:srgbClr val="A4A3A4"/>
          </p15:clr>
        </p15:guide>
        <p15:guide id="85" pos="1708" userDrawn="1">
          <p15:clr>
            <a:srgbClr val="A4A3A4"/>
          </p15:clr>
        </p15:guide>
        <p15:guide id="88" orient="horz" pos="3012" userDrawn="1">
          <p15:clr>
            <a:srgbClr val="A4A3A4"/>
          </p15:clr>
        </p15:guide>
        <p15:guide id="89" orient="horz" pos="1570" userDrawn="1">
          <p15:clr>
            <a:srgbClr val="A4A3A4"/>
          </p15:clr>
        </p15:guide>
        <p15:guide id="90" orient="horz" pos="129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Андреев Даниил Юрьевич" initials="АДЮ [2]" lastIdx="3" clrIdx="6">
    <p:extLst>
      <p:ext uri="{19B8F6BF-5375-455C-9EA6-DF929625EA0E}">
        <p15:presenceInfo xmlns:p15="http://schemas.microsoft.com/office/powerpoint/2012/main" userId="S-1-5-21-12604286-1394344279-468603755-1270333" providerId="AD"/>
      </p:ext>
    </p:extLst>
  </p:cmAuthor>
  <p:cmAuthor id="1" name="Дрючевский Дмитрий Викторович" initials="ДДВ" lastIdx="1" clrIdx="0">
    <p:extLst>
      <p:ext uri="{19B8F6BF-5375-455C-9EA6-DF929625EA0E}">
        <p15:presenceInfo xmlns:p15="http://schemas.microsoft.com/office/powerpoint/2012/main" userId="Дрючевский Дмитрий Викторович" providerId="None"/>
      </p:ext>
    </p:extLst>
  </p:cmAuthor>
  <p:cmAuthor id="2" name="Степанченко Дмитрий Сергеевич" initials="СДС" lastIdx="219" clrIdx="1">
    <p:extLst>
      <p:ext uri="{19B8F6BF-5375-455C-9EA6-DF929625EA0E}">
        <p15:presenceInfo xmlns:p15="http://schemas.microsoft.com/office/powerpoint/2012/main" userId="Степанченко Дмитрий Сергеевич" providerId="None"/>
      </p:ext>
    </p:extLst>
  </p:cmAuthor>
  <p:cmAuthor id="3" name="Андреев Даниил Юрьевич" initials="АДЮ" lastIdx="27" clrIdx="2">
    <p:extLst>
      <p:ext uri="{19B8F6BF-5375-455C-9EA6-DF929625EA0E}">
        <p15:presenceInfo xmlns:p15="http://schemas.microsoft.com/office/powerpoint/2012/main" userId="Андреев Даниил Юрьевич" providerId="None"/>
      </p:ext>
    </p:extLst>
  </p:cmAuthor>
  <p:cmAuthor id="4" name="Гостев Андрей Сергеевич" initials="ГАС" lastIdx="43" clrIdx="3">
    <p:extLst>
      <p:ext uri="{19B8F6BF-5375-455C-9EA6-DF929625EA0E}">
        <p15:presenceInfo xmlns:p15="http://schemas.microsoft.com/office/powerpoint/2012/main" userId="Гостев Андрей Сергеевич" providerId="None"/>
      </p:ext>
    </p:extLst>
  </p:cmAuthor>
  <p:cmAuthor id="5" name="Ростов Олег Евгеньевич" initials="РОЕ" lastIdx="30" clrIdx="4">
    <p:extLst>
      <p:ext uri="{19B8F6BF-5375-455C-9EA6-DF929625EA0E}">
        <p15:presenceInfo xmlns:p15="http://schemas.microsoft.com/office/powerpoint/2012/main" userId="Ростов Олег Евгеньевич" providerId="None"/>
      </p:ext>
    </p:extLst>
  </p:cmAuthor>
  <p:cmAuthor id="6" name="Соловьев Георгий Александрович" initials="СГА" lastIdx="3" clrIdx="5">
    <p:extLst>
      <p:ext uri="{19B8F6BF-5375-455C-9EA6-DF929625EA0E}">
        <p15:presenceInfo xmlns:p15="http://schemas.microsoft.com/office/powerpoint/2012/main" userId="Соловьев Георгий Александрович"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8080"/>
    <a:srgbClr val="01D0B2"/>
    <a:srgbClr val="1F4E79"/>
    <a:srgbClr val="575757"/>
    <a:srgbClr val="3FD6C4"/>
    <a:srgbClr val="A5A5A5"/>
    <a:srgbClr val="98B1DE"/>
    <a:srgbClr val="3B648B"/>
    <a:srgbClr val="29B9F0"/>
    <a:srgbClr val="E795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46E376F-DF22-46A0-94B0-64DD5535E794}" v="34" dt="2023-03-12T09:31:24.037"/>
  </p1510:revLst>
</p1510:revInfo>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C083E6E3-FA7D-4D7B-A595-EF9225AFEA82}" styleName="Светлый стиль 1 — акцент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A488322-F2BA-4B5B-9748-0D474271808F}" styleName="Средний стиль 3 — акцент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D7AC3CCA-C797-4891-BE02-D94E43425B78}" styleName="Средний стиль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EB344D84-9AFB-497E-A393-DC336BA19D2E}" styleName="Средний стиль 3 — акцент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B301B821-A1FF-4177-AEE7-76D212191A09}" styleName="Средний стиль 1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711" autoAdjust="0"/>
    <p:restoredTop sz="93979" autoAdjust="0"/>
  </p:normalViewPr>
  <p:slideViewPr>
    <p:cSldViewPr snapToGrid="0">
      <p:cViewPr varScale="1">
        <p:scale>
          <a:sx n="80" d="100"/>
          <a:sy n="80" d="100"/>
        </p:scale>
        <p:origin x="979" y="67"/>
      </p:cViewPr>
      <p:guideLst>
        <p:guide orient="horz" pos="1656"/>
        <p:guide/>
        <p:guide orient="horz" pos="3163"/>
        <p:guide pos="4679"/>
        <p:guide orient="horz" pos="2523"/>
        <p:guide orient="horz" pos="3816"/>
        <p:guide orient="horz" pos="1094"/>
        <p:guide pos="3840"/>
        <p:guide pos="6811"/>
        <p:guide pos="461"/>
        <p:guide pos="7605"/>
        <p:guide pos="1708"/>
        <p:guide orient="horz" pos="3012"/>
        <p:guide orient="horz" pos="1570"/>
        <p:guide orient="horz" pos="1298"/>
      </p:guideLst>
    </p:cSldViewPr>
  </p:slideViewPr>
  <p:outlineViewPr>
    <p:cViewPr>
      <p:scale>
        <a:sx n="33" d="100"/>
        <a:sy n="33" d="100"/>
      </p:scale>
      <p:origin x="0" y="0"/>
    </p:cViewPr>
  </p:outlineViewPr>
  <p:notesTextViewPr>
    <p:cViewPr>
      <p:scale>
        <a:sx n="110" d="100"/>
        <a:sy n="110" d="100"/>
      </p:scale>
      <p:origin x="0" y="0"/>
    </p:cViewPr>
  </p:notesTextViewPr>
  <p:notesViewPr>
    <p:cSldViewPr snapToGrid="0">
      <p:cViewPr varScale="1">
        <p:scale>
          <a:sx n="50" d="100"/>
          <a:sy n="50" d="100"/>
        </p:scale>
        <p:origin x="2640" y="3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handoutMaster" Target="handoutMasters/handoutMaster1.xml"/><Relationship Id="rId66" Type="http://schemas.microsoft.com/office/2015/10/relationships/revisionInfo" Target="revisionInfo.xml"/><Relationship Id="rId5" Type="http://schemas.openxmlformats.org/officeDocument/2006/relationships/slideMaster" Target="slideMasters/slideMaster5.xml"/><Relationship Id="rId61" Type="http://schemas.openxmlformats.org/officeDocument/2006/relationships/presProps" Target="presProps.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tableStyles" Target="tableStyle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tags" Target="tags/tag1.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notesMaster" Target="notesMasters/notesMaster1.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commentAuthors" Target="commentAuthors.xml"/><Relationship Id="rId65" Type="http://schemas.microsoft.com/office/2016/11/relationships/changesInfo" Target="changesInfos/changesInfo1.xml"/><Relationship Id="rId4" Type="http://schemas.openxmlformats.org/officeDocument/2006/relationships/slideMaster" Target="slideMasters/slideMaster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PANCHENKO, D. (Dmitrii)" userId="30c9d29d-ac41-46ff-b2be-c3f5dd1e26e1" providerId="ADAL" clId="{A46E376F-DF22-46A0-94B0-64DD5535E794}"/>
    <pc:docChg chg="undo custSel delSld modSld modSection">
      <pc:chgData name="STEPANCHENKO, D. (Dmitrii)" userId="30c9d29d-ac41-46ff-b2be-c3f5dd1e26e1" providerId="ADAL" clId="{A46E376F-DF22-46A0-94B0-64DD5535E794}" dt="2023-03-12T09:33:17.453" v="322" actId="20577"/>
      <pc:docMkLst>
        <pc:docMk/>
      </pc:docMkLst>
      <pc:sldChg chg="addSp delSp modSp mod">
        <pc:chgData name="STEPANCHENKO, D. (Dmitrii)" userId="30c9d29d-ac41-46ff-b2be-c3f5dd1e26e1" providerId="ADAL" clId="{A46E376F-DF22-46A0-94B0-64DD5535E794}" dt="2023-03-12T09:22:19.707" v="317"/>
        <pc:sldMkLst>
          <pc:docMk/>
          <pc:sldMk cId="523865875" sldId="2134806233"/>
        </pc:sldMkLst>
        <pc:spChg chg="add mod">
          <ac:chgData name="STEPANCHENKO, D. (Dmitrii)" userId="30c9d29d-ac41-46ff-b2be-c3f5dd1e26e1" providerId="ADAL" clId="{A46E376F-DF22-46A0-94B0-64DD5535E794}" dt="2023-03-12T09:22:19.707" v="317"/>
          <ac:spMkLst>
            <pc:docMk/>
            <pc:sldMk cId="523865875" sldId="2134806233"/>
            <ac:spMk id="3" creationId="{5E603887-5D97-5C4F-278C-C201C597C978}"/>
          </ac:spMkLst>
        </pc:spChg>
        <pc:spChg chg="del">
          <ac:chgData name="STEPANCHENKO, D. (Dmitrii)" userId="30c9d29d-ac41-46ff-b2be-c3f5dd1e26e1" providerId="ADAL" clId="{A46E376F-DF22-46A0-94B0-64DD5535E794}" dt="2023-03-12T09:10:24.192" v="305" actId="478"/>
          <ac:spMkLst>
            <pc:docMk/>
            <pc:sldMk cId="523865875" sldId="2134806233"/>
            <ac:spMk id="6" creationId="{00000000-0000-0000-0000-000000000000}"/>
          </ac:spMkLst>
        </pc:spChg>
      </pc:sldChg>
      <pc:sldChg chg="addSp delSp modSp mod">
        <pc:chgData name="STEPANCHENKO, D. (Dmitrii)" userId="30c9d29d-ac41-46ff-b2be-c3f5dd1e26e1" providerId="ADAL" clId="{A46E376F-DF22-46A0-94B0-64DD5535E794}" dt="2023-03-12T09:22:18.272" v="316"/>
        <pc:sldMkLst>
          <pc:docMk/>
          <pc:sldMk cId="4181444510" sldId="2134806234"/>
        </pc:sldMkLst>
        <pc:spChg chg="del">
          <ac:chgData name="STEPANCHENKO, D. (Dmitrii)" userId="30c9d29d-ac41-46ff-b2be-c3f5dd1e26e1" providerId="ADAL" clId="{A46E376F-DF22-46A0-94B0-64DD5535E794}" dt="2023-03-12T09:10:27.423" v="306" actId="478"/>
          <ac:spMkLst>
            <pc:docMk/>
            <pc:sldMk cId="4181444510" sldId="2134806234"/>
            <ac:spMk id="5" creationId="{00000000-0000-0000-0000-000000000000}"/>
          </ac:spMkLst>
        </pc:spChg>
        <pc:spChg chg="add mod">
          <ac:chgData name="STEPANCHENKO, D. (Dmitrii)" userId="30c9d29d-ac41-46ff-b2be-c3f5dd1e26e1" providerId="ADAL" clId="{A46E376F-DF22-46A0-94B0-64DD5535E794}" dt="2023-03-12T09:22:18.272" v="316"/>
          <ac:spMkLst>
            <pc:docMk/>
            <pc:sldMk cId="4181444510" sldId="2134806234"/>
            <ac:spMk id="5" creationId="{C4A6C46D-A35E-8677-2741-B73F159FFDAE}"/>
          </ac:spMkLst>
        </pc:spChg>
      </pc:sldChg>
      <pc:sldChg chg="addSp delSp modSp mod">
        <pc:chgData name="STEPANCHENKO, D. (Dmitrii)" userId="30c9d29d-ac41-46ff-b2be-c3f5dd1e26e1" providerId="ADAL" clId="{A46E376F-DF22-46A0-94B0-64DD5535E794}" dt="2023-03-12T09:22:16.897" v="315"/>
        <pc:sldMkLst>
          <pc:docMk/>
          <pc:sldMk cId="1199066071" sldId="2134806235"/>
        </pc:sldMkLst>
        <pc:spChg chg="add mod">
          <ac:chgData name="STEPANCHENKO, D. (Dmitrii)" userId="30c9d29d-ac41-46ff-b2be-c3f5dd1e26e1" providerId="ADAL" clId="{A46E376F-DF22-46A0-94B0-64DD5535E794}" dt="2023-03-12T09:22:16.897" v="315"/>
          <ac:spMkLst>
            <pc:docMk/>
            <pc:sldMk cId="1199066071" sldId="2134806235"/>
            <ac:spMk id="3" creationId="{F6A57422-3EB2-0198-635C-1527FB8F292C}"/>
          </ac:spMkLst>
        </pc:spChg>
        <pc:spChg chg="del">
          <ac:chgData name="STEPANCHENKO, D. (Dmitrii)" userId="30c9d29d-ac41-46ff-b2be-c3f5dd1e26e1" providerId="ADAL" clId="{A46E376F-DF22-46A0-94B0-64DD5535E794}" dt="2023-03-12T09:10:31.168" v="307" actId="478"/>
          <ac:spMkLst>
            <pc:docMk/>
            <pc:sldMk cId="1199066071" sldId="2134806235"/>
            <ac:spMk id="9" creationId="{00000000-0000-0000-0000-000000000000}"/>
          </ac:spMkLst>
        </pc:spChg>
      </pc:sldChg>
      <pc:sldChg chg="addSp delSp modSp mod">
        <pc:chgData name="STEPANCHENKO, D. (Dmitrii)" userId="30c9d29d-ac41-46ff-b2be-c3f5dd1e26e1" providerId="ADAL" clId="{A46E376F-DF22-46A0-94B0-64DD5535E794}" dt="2023-03-12T09:22:12.731" v="314" actId="20577"/>
        <pc:sldMkLst>
          <pc:docMk/>
          <pc:sldMk cId="2191906551" sldId="2134806236"/>
        </pc:sldMkLst>
        <pc:spChg chg="add mod">
          <ac:chgData name="STEPANCHENKO, D. (Dmitrii)" userId="30c9d29d-ac41-46ff-b2be-c3f5dd1e26e1" providerId="ADAL" clId="{A46E376F-DF22-46A0-94B0-64DD5535E794}" dt="2023-03-12T09:22:12.731" v="314" actId="20577"/>
          <ac:spMkLst>
            <pc:docMk/>
            <pc:sldMk cId="2191906551" sldId="2134806236"/>
            <ac:spMk id="3" creationId="{54598922-450F-277A-F461-85F805DEE24A}"/>
          </ac:spMkLst>
        </pc:spChg>
        <pc:spChg chg="del">
          <ac:chgData name="STEPANCHENKO, D. (Dmitrii)" userId="30c9d29d-ac41-46ff-b2be-c3f5dd1e26e1" providerId="ADAL" clId="{A46E376F-DF22-46A0-94B0-64DD5535E794}" dt="2023-03-12T09:10:34.517" v="308" actId="478"/>
          <ac:spMkLst>
            <pc:docMk/>
            <pc:sldMk cId="2191906551" sldId="2134806236"/>
            <ac:spMk id="7" creationId="{00000000-0000-0000-0000-000000000000}"/>
          </ac:spMkLst>
        </pc:spChg>
      </pc:sldChg>
      <pc:sldChg chg="addSp delSp modSp mod addAnim delAnim">
        <pc:chgData name="STEPANCHENKO, D. (Dmitrii)" userId="30c9d29d-ac41-46ff-b2be-c3f5dd1e26e1" providerId="ADAL" clId="{A46E376F-DF22-46A0-94B0-64DD5535E794}" dt="2023-03-12T09:12:31.693" v="309"/>
        <pc:sldMkLst>
          <pc:docMk/>
          <pc:sldMk cId="705302373" sldId="2134806237"/>
        </pc:sldMkLst>
        <pc:spChg chg="mod">
          <ac:chgData name="STEPANCHENKO, D. (Dmitrii)" userId="30c9d29d-ac41-46ff-b2be-c3f5dd1e26e1" providerId="ADAL" clId="{A46E376F-DF22-46A0-94B0-64DD5535E794}" dt="2023-03-12T09:12:31.693" v="309"/>
          <ac:spMkLst>
            <pc:docMk/>
            <pc:sldMk cId="705302373" sldId="2134806237"/>
            <ac:spMk id="5" creationId="{00000000-0000-0000-0000-000000000000}"/>
          </ac:spMkLst>
        </pc:spChg>
        <pc:picChg chg="del">
          <ac:chgData name="STEPANCHENKO, D. (Dmitrii)" userId="30c9d29d-ac41-46ff-b2be-c3f5dd1e26e1" providerId="ADAL" clId="{A46E376F-DF22-46A0-94B0-64DD5535E794}" dt="2023-03-12T09:09:54.582" v="303" actId="478"/>
          <ac:picMkLst>
            <pc:docMk/>
            <pc:sldMk cId="705302373" sldId="2134806237"/>
            <ac:picMk id="6" creationId="{00000000-0000-0000-0000-000000000000}"/>
          </ac:picMkLst>
        </pc:picChg>
        <pc:picChg chg="add del">
          <ac:chgData name="STEPANCHENKO, D. (Dmitrii)" userId="30c9d29d-ac41-46ff-b2be-c3f5dd1e26e1" providerId="ADAL" clId="{A46E376F-DF22-46A0-94B0-64DD5535E794}" dt="2023-03-12T09:09:54.582" v="303" actId="478"/>
          <ac:picMkLst>
            <pc:docMk/>
            <pc:sldMk cId="705302373" sldId="2134806237"/>
            <ac:picMk id="7" creationId="{00000000-0000-0000-0000-000000000000}"/>
          </ac:picMkLst>
        </pc:picChg>
        <pc:picChg chg="del">
          <ac:chgData name="STEPANCHENKO, D. (Dmitrii)" userId="30c9d29d-ac41-46ff-b2be-c3f5dd1e26e1" providerId="ADAL" clId="{A46E376F-DF22-46A0-94B0-64DD5535E794}" dt="2023-03-12T09:09:54.582" v="303" actId="478"/>
          <ac:picMkLst>
            <pc:docMk/>
            <pc:sldMk cId="705302373" sldId="2134806237"/>
            <ac:picMk id="8" creationId="{00000000-0000-0000-0000-000000000000}"/>
          </ac:picMkLst>
        </pc:picChg>
      </pc:sldChg>
      <pc:sldChg chg="addSp delSp modSp mod">
        <pc:chgData name="STEPANCHENKO, D. (Dmitrii)" userId="30c9d29d-ac41-46ff-b2be-c3f5dd1e26e1" providerId="ADAL" clId="{A46E376F-DF22-46A0-94B0-64DD5535E794}" dt="2023-03-05T09:52:03.899" v="297" actId="255"/>
        <pc:sldMkLst>
          <pc:docMk/>
          <pc:sldMk cId="1835611520" sldId="2134806253"/>
        </pc:sldMkLst>
        <pc:spChg chg="add mod">
          <ac:chgData name="STEPANCHENKO, D. (Dmitrii)" userId="30c9d29d-ac41-46ff-b2be-c3f5dd1e26e1" providerId="ADAL" clId="{A46E376F-DF22-46A0-94B0-64DD5535E794}" dt="2023-03-05T09:48:59.747" v="90" actId="1036"/>
          <ac:spMkLst>
            <pc:docMk/>
            <pc:sldMk cId="1835611520" sldId="2134806253"/>
            <ac:spMk id="3" creationId="{57E3C188-514D-8407-EC75-1FD858E32EBC}"/>
          </ac:spMkLst>
        </pc:spChg>
        <pc:spChg chg="add mod">
          <ac:chgData name="STEPANCHENKO, D. (Dmitrii)" userId="30c9d29d-ac41-46ff-b2be-c3f5dd1e26e1" providerId="ADAL" clId="{A46E376F-DF22-46A0-94B0-64DD5535E794}" dt="2023-03-05T09:45:38.005" v="71" actId="14100"/>
          <ac:spMkLst>
            <pc:docMk/>
            <pc:sldMk cId="1835611520" sldId="2134806253"/>
            <ac:spMk id="5" creationId="{66EEEC07-6B90-5F39-02DF-A1B96BDFAD56}"/>
          </ac:spMkLst>
        </pc:spChg>
        <pc:spChg chg="mod">
          <ac:chgData name="STEPANCHENKO, D. (Dmitrii)" userId="30c9d29d-ac41-46ff-b2be-c3f5dd1e26e1" providerId="ADAL" clId="{A46E376F-DF22-46A0-94B0-64DD5535E794}" dt="2023-03-05T09:52:03.899" v="297" actId="255"/>
          <ac:spMkLst>
            <pc:docMk/>
            <pc:sldMk cId="1835611520" sldId="2134806253"/>
            <ac:spMk id="7" creationId="{00000000-0000-0000-0000-000000000000}"/>
          </ac:spMkLst>
        </pc:spChg>
        <pc:spChg chg="add del mod">
          <ac:chgData name="STEPANCHENKO, D. (Dmitrii)" userId="30c9d29d-ac41-46ff-b2be-c3f5dd1e26e1" providerId="ADAL" clId="{A46E376F-DF22-46A0-94B0-64DD5535E794}" dt="2023-03-05T09:48:22.607" v="79" actId="11529"/>
          <ac:spMkLst>
            <pc:docMk/>
            <pc:sldMk cId="1835611520" sldId="2134806253"/>
            <ac:spMk id="10" creationId="{6CC58AC0-2C97-F6EA-E689-ED7109221989}"/>
          </ac:spMkLst>
        </pc:spChg>
        <pc:spChg chg="add del">
          <ac:chgData name="STEPANCHENKO, D. (Dmitrii)" userId="30c9d29d-ac41-46ff-b2be-c3f5dd1e26e1" providerId="ADAL" clId="{A46E376F-DF22-46A0-94B0-64DD5535E794}" dt="2023-03-05T09:48:32.197" v="81" actId="11529"/>
          <ac:spMkLst>
            <pc:docMk/>
            <pc:sldMk cId="1835611520" sldId="2134806253"/>
            <ac:spMk id="11" creationId="{ABCFCAFA-4D17-8B9E-8074-D13F609B752E}"/>
          </ac:spMkLst>
        </pc:spChg>
        <pc:spChg chg="add mod">
          <ac:chgData name="STEPANCHENKO, D. (Dmitrii)" userId="30c9d29d-ac41-46ff-b2be-c3f5dd1e26e1" providerId="ADAL" clId="{A46E376F-DF22-46A0-94B0-64DD5535E794}" dt="2023-03-05T09:48:48.633" v="83" actId="208"/>
          <ac:spMkLst>
            <pc:docMk/>
            <pc:sldMk cId="1835611520" sldId="2134806253"/>
            <ac:spMk id="12" creationId="{080E4B88-5CBA-8A77-F328-A307DEF45841}"/>
          </ac:spMkLst>
        </pc:spChg>
        <pc:spChg chg="add mod">
          <ac:chgData name="STEPANCHENKO, D. (Dmitrii)" userId="30c9d29d-ac41-46ff-b2be-c3f5dd1e26e1" providerId="ADAL" clId="{A46E376F-DF22-46A0-94B0-64DD5535E794}" dt="2023-03-05T09:51:45.744" v="295" actId="1076"/>
          <ac:spMkLst>
            <pc:docMk/>
            <pc:sldMk cId="1835611520" sldId="2134806253"/>
            <ac:spMk id="13" creationId="{BAB8A44E-FF83-7731-F65C-EA2F72CA8EB2}"/>
          </ac:spMkLst>
        </pc:spChg>
        <pc:graphicFrameChg chg="modGraphic">
          <ac:chgData name="STEPANCHENKO, D. (Dmitrii)" userId="30c9d29d-ac41-46ff-b2be-c3f5dd1e26e1" providerId="ADAL" clId="{A46E376F-DF22-46A0-94B0-64DD5535E794}" dt="2023-03-05T09:50:13.958" v="178" actId="207"/>
          <ac:graphicFrameMkLst>
            <pc:docMk/>
            <pc:sldMk cId="1835611520" sldId="2134806253"/>
            <ac:graphicFrameMk id="6" creationId="{00000000-0000-0000-0000-000000000000}"/>
          </ac:graphicFrameMkLst>
        </pc:graphicFrameChg>
        <pc:cxnChg chg="add del">
          <ac:chgData name="STEPANCHENKO, D. (Dmitrii)" userId="30c9d29d-ac41-46ff-b2be-c3f5dd1e26e1" providerId="ADAL" clId="{A46E376F-DF22-46A0-94B0-64DD5535E794}" dt="2023-03-05T09:47:53.289" v="73" actId="478"/>
          <ac:cxnSpMkLst>
            <pc:docMk/>
            <pc:sldMk cId="1835611520" sldId="2134806253"/>
            <ac:cxnSpMk id="9" creationId="{061AAB25-2D2E-A4CF-E7DB-DDA41608FC24}"/>
          </ac:cxnSpMkLst>
        </pc:cxnChg>
      </pc:sldChg>
      <pc:sldChg chg="delSp mod">
        <pc:chgData name="STEPANCHENKO, D. (Dmitrii)" userId="30c9d29d-ac41-46ff-b2be-c3f5dd1e26e1" providerId="ADAL" clId="{A46E376F-DF22-46A0-94B0-64DD5535E794}" dt="2023-03-12T09:28:59.191" v="320" actId="478"/>
        <pc:sldMkLst>
          <pc:docMk/>
          <pc:sldMk cId="870286106" sldId="2134806256"/>
        </pc:sldMkLst>
        <pc:spChg chg="del">
          <ac:chgData name="STEPANCHENKO, D. (Dmitrii)" userId="30c9d29d-ac41-46ff-b2be-c3f5dd1e26e1" providerId="ADAL" clId="{A46E376F-DF22-46A0-94B0-64DD5535E794}" dt="2023-03-12T09:28:59.191" v="320" actId="478"/>
          <ac:spMkLst>
            <pc:docMk/>
            <pc:sldMk cId="870286106" sldId="2134806256"/>
            <ac:spMk id="8" creationId="{00000000-0000-0000-0000-000000000000}"/>
          </ac:spMkLst>
        </pc:spChg>
      </pc:sldChg>
      <pc:sldChg chg="del">
        <pc:chgData name="STEPANCHENKO, D. (Dmitrii)" userId="30c9d29d-ac41-46ff-b2be-c3f5dd1e26e1" providerId="ADAL" clId="{A46E376F-DF22-46A0-94B0-64DD5535E794}" dt="2023-03-12T09:09:37.795" v="300" actId="47"/>
        <pc:sldMkLst>
          <pc:docMk/>
          <pc:sldMk cId="960658935" sldId="2134806259"/>
        </pc:sldMkLst>
      </pc:sldChg>
      <pc:sldChg chg="addSp delSp modSp">
        <pc:chgData name="STEPANCHENKO, D. (Dmitrii)" userId="30c9d29d-ac41-46ff-b2be-c3f5dd1e26e1" providerId="ADAL" clId="{A46E376F-DF22-46A0-94B0-64DD5535E794}" dt="2023-03-12T09:22:21.791" v="319"/>
        <pc:sldMkLst>
          <pc:docMk/>
          <pc:sldMk cId="4197033276" sldId="2134806262"/>
        </pc:sldMkLst>
        <pc:spChg chg="add del mod">
          <ac:chgData name="STEPANCHENKO, D. (Dmitrii)" userId="30c9d29d-ac41-46ff-b2be-c3f5dd1e26e1" providerId="ADAL" clId="{A46E376F-DF22-46A0-94B0-64DD5535E794}" dt="2023-03-12T09:22:21.791" v="319"/>
          <ac:spMkLst>
            <pc:docMk/>
            <pc:sldMk cId="4197033276" sldId="2134806262"/>
            <ac:spMk id="3" creationId="{F27205AB-2150-65A7-9303-42E2FCCB9245}"/>
          </ac:spMkLst>
        </pc:spChg>
      </pc:sldChg>
      <pc:sldChg chg="modSp mod">
        <pc:chgData name="STEPANCHENKO, D. (Dmitrii)" userId="30c9d29d-ac41-46ff-b2be-c3f5dd1e26e1" providerId="ADAL" clId="{A46E376F-DF22-46A0-94B0-64DD5535E794}" dt="2023-03-12T09:33:17.453" v="322" actId="20577"/>
        <pc:sldMkLst>
          <pc:docMk/>
          <pc:sldMk cId="3749987745" sldId="2134806280"/>
        </pc:sldMkLst>
        <pc:spChg chg="mod">
          <ac:chgData name="STEPANCHENKO, D. (Dmitrii)" userId="30c9d29d-ac41-46ff-b2be-c3f5dd1e26e1" providerId="ADAL" clId="{A46E376F-DF22-46A0-94B0-64DD5535E794}" dt="2023-03-12T09:33:17.453" v="322" actId="20577"/>
          <ac:spMkLst>
            <pc:docMk/>
            <pc:sldMk cId="3749987745" sldId="2134806280"/>
            <ac:spMk id="23" creationId="{00000000-0000-0000-0000-000000000000}"/>
          </ac:spMkLst>
        </pc:spChg>
      </pc:sldChg>
      <pc:sldChg chg="modSp mod">
        <pc:chgData name="STEPANCHENKO, D. (Dmitrii)" userId="30c9d29d-ac41-46ff-b2be-c3f5dd1e26e1" providerId="ADAL" clId="{A46E376F-DF22-46A0-94B0-64DD5535E794}" dt="2023-03-05T09:39:57.059" v="61" actId="20577"/>
        <pc:sldMkLst>
          <pc:docMk/>
          <pc:sldMk cId="4258743346" sldId="2134806294"/>
        </pc:sldMkLst>
        <pc:spChg chg="mod">
          <ac:chgData name="STEPANCHENKO, D. (Dmitrii)" userId="30c9d29d-ac41-46ff-b2be-c3f5dd1e26e1" providerId="ADAL" clId="{A46E376F-DF22-46A0-94B0-64DD5535E794}" dt="2023-03-05T09:39:57.059" v="61" actId="20577"/>
          <ac:spMkLst>
            <pc:docMk/>
            <pc:sldMk cId="4258743346" sldId="2134806294"/>
            <ac:spMk id="4" creationId="{81BD1123-3626-1C45-BF5B-1C1864FA8AFA}"/>
          </ac:spMkLst>
        </pc:spChg>
      </pc:sldChg>
      <pc:sldChg chg="delSp modSp mod">
        <pc:chgData name="STEPANCHENKO, D. (Dmitrii)" userId="30c9d29d-ac41-46ff-b2be-c3f5dd1e26e1" providerId="ADAL" clId="{A46E376F-DF22-46A0-94B0-64DD5535E794}" dt="2023-03-12T09:22:06.562" v="311" actId="20577"/>
        <pc:sldMkLst>
          <pc:docMk/>
          <pc:sldMk cId="443192384" sldId="2134806295"/>
        </pc:sldMkLst>
        <pc:spChg chg="mod">
          <ac:chgData name="STEPANCHENKO, D. (Dmitrii)" userId="30c9d29d-ac41-46ff-b2be-c3f5dd1e26e1" providerId="ADAL" clId="{A46E376F-DF22-46A0-94B0-64DD5535E794}" dt="2023-03-12T09:22:06.562" v="311" actId="20577"/>
          <ac:spMkLst>
            <pc:docMk/>
            <pc:sldMk cId="443192384" sldId="2134806295"/>
            <ac:spMk id="3" creationId="{00000000-0000-0000-0000-000000000000}"/>
          </ac:spMkLst>
        </pc:spChg>
        <pc:spChg chg="del">
          <ac:chgData name="STEPANCHENKO, D. (Dmitrii)" userId="30c9d29d-ac41-46ff-b2be-c3f5dd1e26e1" providerId="ADAL" clId="{A46E376F-DF22-46A0-94B0-64DD5535E794}" dt="2023-03-12T09:10:09.360" v="304" actId="478"/>
          <ac:spMkLst>
            <pc:docMk/>
            <pc:sldMk cId="443192384" sldId="2134806295"/>
            <ac:spMk id="8" creationId="{00000000-0000-0000-0000-000000000000}"/>
          </ac:spMkLst>
        </pc:spChg>
      </pc:sldChg>
      <pc:sldChg chg="delSp mod">
        <pc:chgData name="STEPANCHENKO, D. (Dmitrii)" userId="30c9d29d-ac41-46ff-b2be-c3f5dd1e26e1" providerId="ADAL" clId="{A46E376F-DF22-46A0-94B0-64DD5535E794}" dt="2023-03-12T09:05:12.147" v="299" actId="478"/>
        <pc:sldMkLst>
          <pc:docMk/>
          <pc:sldMk cId="3749502249" sldId="2134806296"/>
        </pc:sldMkLst>
        <pc:spChg chg="del">
          <ac:chgData name="STEPANCHENKO, D. (Dmitrii)" userId="30c9d29d-ac41-46ff-b2be-c3f5dd1e26e1" providerId="ADAL" clId="{A46E376F-DF22-46A0-94B0-64DD5535E794}" dt="2023-03-12T09:05:12.147" v="299" actId="478"/>
          <ac:spMkLst>
            <pc:docMk/>
            <pc:sldMk cId="3749502249" sldId="2134806296"/>
            <ac:spMk id="7" creationId="{00000000-0000-0000-0000-000000000000}"/>
          </ac:spMkLst>
        </pc:spChg>
        <pc:spChg chg="del">
          <ac:chgData name="STEPANCHENKO, D. (Dmitrii)" userId="30c9d29d-ac41-46ff-b2be-c3f5dd1e26e1" providerId="ADAL" clId="{A46E376F-DF22-46A0-94B0-64DD5535E794}" dt="2023-03-12T09:04:46.896" v="298" actId="478"/>
          <ac:spMkLst>
            <pc:docMk/>
            <pc:sldMk cId="3749502249" sldId="2134806296"/>
            <ac:spMk id="8" creationId="{00000000-0000-0000-0000-000000000000}"/>
          </ac:spMkLst>
        </pc:spChg>
      </pc:sldChg>
      <pc:sldChg chg="del">
        <pc:chgData name="STEPANCHENKO, D. (Dmitrii)" userId="30c9d29d-ac41-46ff-b2be-c3f5dd1e26e1" providerId="ADAL" clId="{A46E376F-DF22-46A0-94B0-64DD5535E794}" dt="2023-03-12T09:09:37.795" v="300" actId="47"/>
        <pc:sldMkLst>
          <pc:docMk/>
          <pc:sldMk cId="2637604913" sldId="213480629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a:extLst>
              <a:ext uri="{FF2B5EF4-FFF2-40B4-BE49-F238E27FC236}">
                <a16:creationId xmlns:a16="http://schemas.microsoft.com/office/drawing/2014/main" id="{B97180D7-B1F7-0C4C-AC17-93CEAA59374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a:extLst>
              <a:ext uri="{FF2B5EF4-FFF2-40B4-BE49-F238E27FC236}">
                <a16:creationId xmlns:a16="http://schemas.microsoft.com/office/drawing/2014/main" id="{A64E4E00-8D2E-D84B-8088-45B873471CD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C3AF864-2CD3-6048-8DC4-485EC2838207}" type="datetimeFigureOut">
              <a:rPr lang="ru-RU" smtClean="0"/>
              <a:t>12.03.2023</a:t>
            </a:fld>
            <a:endParaRPr lang="ru-RU"/>
          </a:p>
        </p:txBody>
      </p:sp>
      <p:sp>
        <p:nvSpPr>
          <p:cNvPr id="4" name="Нижний колонтитул 3">
            <a:extLst>
              <a:ext uri="{FF2B5EF4-FFF2-40B4-BE49-F238E27FC236}">
                <a16:creationId xmlns:a16="http://schemas.microsoft.com/office/drawing/2014/main" id="{FC1EED8B-FB1F-374B-ABD1-FD309C613C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a:extLst>
              <a:ext uri="{FF2B5EF4-FFF2-40B4-BE49-F238E27FC236}">
                <a16:creationId xmlns:a16="http://schemas.microsoft.com/office/drawing/2014/main" id="{12C18920-3B0C-8641-A550-47892747AAC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B1EF4A4-1C9C-8547-8028-E591E942DEB1}" type="slidenum">
              <a:rPr lang="ru-RU" smtClean="0"/>
              <a:t>‹#›</a:t>
            </a:fld>
            <a:endParaRPr lang="ru-RU"/>
          </a:p>
        </p:txBody>
      </p:sp>
    </p:spTree>
    <p:extLst>
      <p:ext uri="{BB962C8B-B14F-4D97-AF65-F5344CB8AC3E}">
        <p14:creationId xmlns:p14="http://schemas.microsoft.com/office/powerpoint/2010/main" val="16230105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3A9580-5DD1-2F48-9402-1A45898D33DB}" type="datetimeFigureOut">
              <a:rPr lang="ru-RU" smtClean="0"/>
              <a:t>12.03.2023</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7A977D-FD21-5343-9077-4BC06D1F8CA3}" type="slidenum">
              <a:rPr lang="ru-RU" smtClean="0"/>
              <a:t>‹#›</a:t>
            </a:fld>
            <a:endParaRPr lang="ru-RU"/>
          </a:p>
        </p:txBody>
      </p:sp>
    </p:spTree>
    <p:extLst>
      <p:ext uri="{BB962C8B-B14F-4D97-AF65-F5344CB8AC3E}">
        <p14:creationId xmlns:p14="http://schemas.microsoft.com/office/powerpoint/2010/main" val="653869792"/>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699516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36365830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	</a:t>
            </a:r>
            <a:endParaRPr lang="ru-RU" dirty="0"/>
          </a:p>
        </p:txBody>
      </p:sp>
    </p:spTree>
    <p:extLst>
      <p:ext uri="{BB962C8B-B14F-4D97-AF65-F5344CB8AC3E}">
        <p14:creationId xmlns:p14="http://schemas.microsoft.com/office/powerpoint/2010/main" val="21299805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40162861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http://8FB5843F48046975B704222F29D426D5.dms.sberbank.ru/8FB5843F48046975B704222F29D426D5-92DCC9725E0A03BFCF87C98938EC5031-F580345CCB2E5D2A12308062CC9D6F08/1.png" TargetMode="Externa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2" Type="http://schemas.openxmlformats.org/officeDocument/2006/relationships/image" Target="http://05311BFB0B7396CBCF59420FADC09062.dms.sberbank.ru/05311BFB0B7396CBCF59420FADC09062-A3706015402A346BAE2C7E4161CEDD42-AA08E215F1EBA7C368CDE302EC67DC4F/1.png" TargetMode="External"/><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6.xml"/><Relationship Id="rId1" Type="http://schemas.openxmlformats.org/officeDocument/2006/relationships/tags" Target="../tags/tag8.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emf"/></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2" Type="http://schemas.openxmlformats.org/officeDocument/2006/relationships/image" Target="http://5A9FAA11343EC11A72E306E41DBDD243.dms.sberbank.ru/5A9FAA11343EC11A72E306E41DBDD243-A3706015402A346BAE2C7E4161CEDD42-987C501349EFC4DC33B3E324BF534CB5/1.png" TargetMode="External"/><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2" Type="http://schemas.openxmlformats.org/officeDocument/2006/relationships/image" Target="http://5A9FAA11343EC11A72E306E41DBDD243.dms.sberbank.ru/5A9FAA11343EC11A72E306E41DBDD243-A3706015402A346BAE2C7E4161CEDD42-987C501349EFC4DC33B3E324BF534CB5/1.png" TargetMode="External"/><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2" Type="http://schemas.openxmlformats.org/officeDocument/2006/relationships/image" Target="http://5A9FAA11343EC11A72E306E41DBDD243.dms.sberbank.ru/5A9FAA11343EC11A72E306E41DBDD243-A3706015402A346BAE2C7E4161CEDD42-987C501349EFC4DC33B3E324BF534CB5/1.png" TargetMode="External"/><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http://05311BFB0B7396CBCF59420FADC09062.dms.sberbank.ru/05311BFB0B7396CBCF59420FADC09062-A43BE17F84EBF8A14D2FBB31548AE660-EA03F1F07397044467A7D5A37B53EE79/1.png" TargetMode="External"/><Relationship Id="rId5" Type="http://schemas.openxmlformats.org/officeDocument/2006/relationships/image" Target="NULL"/><Relationship Id="rId4" Type="http://schemas.openxmlformats.org/officeDocument/2006/relationships/oleObject" Target="../embeddings/oleObject9.bin"/></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18" Type="http://schemas.openxmlformats.org/officeDocument/2006/relationships/image" Target="../media/image26.png"/><Relationship Id="rId26" Type="http://schemas.openxmlformats.org/officeDocument/2006/relationships/image" Target="../media/image34.png"/><Relationship Id="rId3" Type="http://schemas.openxmlformats.org/officeDocument/2006/relationships/image" Target="../media/image11.png"/><Relationship Id="rId21" Type="http://schemas.openxmlformats.org/officeDocument/2006/relationships/image" Target="../media/image29.png"/><Relationship Id="rId7" Type="http://schemas.openxmlformats.org/officeDocument/2006/relationships/image" Target="../media/image15.png"/><Relationship Id="rId12" Type="http://schemas.openxmlformats.org/officeDocument/2006/relationships/image" Target="../media/image20.png"/><Relationship Id="rId17" Type="http://schemas.openxmlformats.org/officeDocument/2006/relationships/image" Target="../media/image25.png"/><Relationship Id="rId25" Type="http://schemas.openxmlformats.org/officeDocument/2006/relationships/image" Target="../media/image33.png"/><Relationship Id="rId2" Type="http://schemas.openxmlformats.org/officeDocument/2006/relationships/image" Target="../media/image10.png"/><Relationship Id="rId16" Type="http://schemas.openxmlformats.org/officeDocument/2006/relationships/image" Target="../media/image24.png"/><Relationship Id="rId20" Type="http://schemas.openxmlformats.org/officeDocument/2006/relationships/image" Target="../media/image28.png"/><Relationship Id="rId29" Type="http://schemas.openxmlformats.org/officeDocument/2006/relationships/image" Target="../media/image37.png"/><Relationship Id="rId1" Type="http://schemas.openxmlformats.org/officeDocument/2006/relationships/slideMaster" Target="../slideMasters/slideMaster7.xml"/><Relationship Id="rId6" Type="http://schemas.openxmlformats.org/officeDocument/2006/relationships/image" Target="../media/image14.png"/><Relationship Id="rId11" Type="http://schemas.openxmlformats.org/officeDocument/2006/relationships/image" Target="../media/image19.png"/><Relationship Id="rId24" Type="http://schemas.openxmlformats.org/officeDocument/2006/relationships/image" Target="../media/image32.png"/><Relationship Id="rId5" Type="http://schemas.openxmlformats.org/officeDocument/2006/relationships/image" Target="../media/image13.png"/><Relationship Id="rId15" Type="http://schemas.openxmlformats.org/officeDocument/2006/relationships/image" Target="../media/image23.png"/><Relationship Id="rId23" Type="http://schemas.openxmlformats.org/officeDocument/2006/relationships/image" Target="../media/image31.png"/><Relationship Id="rId28" Type="http://schemas.openxmlformats.org/officeDocument/2006/relationships/image" Target="../media/image36.png"/><Relationship Id="rId10" Type="http://schemas.openxmlformats.org/officeDocument/2006/relationships/image" Target="../media/image18.png"/><Relationship Id="rId19" Type="http://schemas.openxmlformats.org/officeDocument/2006/relationships/image" Target="../media/image27.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 Id="rId22" Type="http://schemas.openxmlformats.org/officeDocument/2006/relationships/image" Target="../media/image30.png"/><Relationship Id="rId27" Type="http://schemas.openxmlformats.org/officeDocument/2006/relationships/image" Target="../media/image35.png"/><Relationship Id="rId30" Type="http://schemas.openxmlformats.org/officeDocument/2006/relationships/image" Target="../media/image38.png"/></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34.png"/><Relationship Id="rId3" Type="http://schemas.openxmlformats.org/officeDocument/2006/relationships/image" Target="../media/image12.png"/><Relationship Id="rId7" Type="http://schemas.openxmlformats.org/officeDocument/2006/relationships/image" Target="../media/image20.png"/><Relationship Id="rId12" Type="http://schemas.openxmlformats.org/officeDocument/2006/relationships/image" Target="../media/image30.png"/><Relationship Id="rId17" Type="http://schemas.openxmlformats.org/officeDocument/2006/relationships/image" Target="http://C19E03B9ACCBFA56DC6DEDE59F81EABF.dms.sberbank.ru/C19E03B9ACCBFA56DC6DEDE59F81EABF-C84D87D17A171F6D15A801A76AF179A3-1E9602AC3439A96366744008F961486E/1.png" TargetMode="External"/><Relationship Id="rId2" Type="http://schemas.openxmlformats.org/officeDocument/2006/relationships/image" Target="../media/image10.png"/><Relationship Id="rId16" Type="http://schemas.openxmlformats.org/officeDocument/2006/relationships/image" Target="../media/image38.png"/><Relationship Id="rId1" Type="http://schemas.openxmlformats.org/officeDocument/2006/relationships/slideMaster" Target="../slideMasters/slideMaster7.xml"/><Relationship Id="rId6" Type="http://schemas.openxmlformats.org/officeDocument/2006/relationships/image" Target="../media/image18.png"/><Relationship Id="rId11" Type="http://schemas.openxmlformats.org/officeDocument/2006/relationships/image" Target="../media/image28.png"/><Relationship Id="rId5" Type="http://schemas.openxmlformats.org/officeDocument/2006/relationships/image" Target="../media/image16.png"/><Relationship Id="rId15" Type="http://schemas.openxmlformats.org/officeDocument/2006/relationships/image" Target="../media/image33.png"/><Relationship Id="rId10" Type="http://schemas.openxmlformats.org/officeDocument/2006/relationships/image" Target="../media/image26.png"/><Relationship Id="rId4" Type="http://schemas.openxmlformats.org/officeDocument/2006/relationships/image" Target="../media/image14.png"/><Relationship Id="rId9" Type="http://schemas.openxmlformats.org/officeDocument/2006/relationships/image" Target="../media/image24.png"/><Relationship Id="rId14" Type="http://schemas.openxmlformats.org/officeDocument/2006/relationships/image" Target="../media/image3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34.png"/><Relationship Id="rId3" Type="http://schemas.openxmlformats.org/officeDocument/2006/relationships/image" Target="../media/image12.png"/><Relationship Id="rId7" Type="http://schemas.openxmlformats.org/officeDocument/2006/relationships/image" Target="../media/image20.png"/><Relationship Id="rId12" Type="http://schemas.openxmlformats.org/officeDocument/2006/relationships/image" Target="../media/image32.png"/><Relationship Id="rId17" Type="http://schemas.openxmlformats.org/officeDocument/2006/relationships/image" Target="http://C19E03B9ACCBFA56DC6DEDE59F81EABF.dms.sberbank.ru/C19E03B9ACCBFA56DC6DEDE59F81EABF-C84D87D17A171F6D15A801A76AF179A3-1E9602AC3439A96366744008F961486E/1.png" TargetMode="External"/><Relationship Id="rId2" Type="http://schemas.openxmlformats.org/officeDocument/2006/relationships/image" Target="../media/image10.png"/><Relationship Id="rId16" Type="http://schemas.openxmlformats.org/officeDocument/2006/relationships/image" Target="../media/image38.png"/><Relationship Id="rId1" Type="http://schemas.openxmlformats.org/officeDocument/2006/relationships/slideMaster" Target="../slideMasters/slideMaster7.xml"/><Relationship Id="rId6" Type="http://schemas.openxmlformats.org/officeDocument/2006/relationships/image" Target="../media/image18.png"/><Relationship Id="rId11" Type="http://schemas.openxmlformats.org/officeDocument/2006/relationships/image" Target="../media/image30.png"/><Relationship Id="rId5" Type="http://schemas.openxmlformats.org/officeDocument/2006/relationships/image" Target="../media/image16.png"/><Relationship Id="rId15" Type="http://schemas.openxmlformats.org/officeDocument/2006/relationships/image" Target="../media/image25.png"/><Relationship Id="rId10" Type="http://schemas.openxmlformats.org/officeDocument/2006/relationships/image" Target="../media/image28.png"/><Relationship Id="rId4" Type="http://schemas.openxmlformats.org/officeDocument/2006/relationships/image" Target="../media/image14.png"/><Relationship Id="rId9" Type="http://schemas.openxmlformats.org/officeDocument/2006/relationships/image" Target="../media/image26.png"/><Relationship Id="rId14" Type="http://schemas.openxmlformats.org/officeDocument/2006/relationships/image" Target="../media/image36.png"/></Relationships>
</file>

<file path=ppt/slideLayouts/_rels/slideLayout31.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34.png"/><Relationship Id="rId3" Type="http://schemas.openxmlformats.org/officeDocument/2006/relationships/image" Target="../media/image12.png"/><Relationship Id="rId7" Type="http://schemas.openxmlformats.org/officeDocument/2006/relationships/image" Target="../media/image20.png"/><Relationship Id="rId12" Type="http://schemas.openxmlformats.org/officeDocument/2006/relationships/image" Target="../media/image32.png"/><Relationship Id="rId17" Type="http://schemas.openxmlformats.org/officeDocument/2006/relationships/image" Target="http://C19E03B9ACCBFA56DC6DEDE59F81EABF.dms.sberbank.ru/C19E03B9ACCBFA56DC6DEDE59F81EABF-C84D87D17A171F6D15A801A76AF179A3-1E9602AC3439A96366744008F961486E/1.png" TargetMode="External"/><Relationship Id="rId2" Type="http://schemas.openxmlformats.org/officeDocument/2006/relationships/image" Target="../media/image10.png"/><Relationship Id="rId16" Type="http://schemas.openxmlformats.org/officeDocument/2006/relationships/image" Target="../media/image38.png"/><Relationship Id="rId1" Type="http://schemas.openxmlformats.org/officeDocument/2006/relationships/slideMaster" Target="../slideMasters/slideMaster7.xml"/><Relationship Id="rId6" Type="http://schemas.openxmlformats.org/officeDocument/2006/relationships/image" Target="../media/image18.png"/><Relationship Id="rId11" Type="http://schemas.openxmlformats.org/officeDocument/2006/relationships/image" Target="../media/image30.png"/><Relationship Id="rId5" Type="http://schemas.openxmlformats.org/officeDocument/2006/relationships/image" Target="../media/image16.png"/><Relationship Id="rId15" Type="http://schemas.openxmlformats.org/officeDocument/2006/relationships/image" Target="../media/image29.png"/><Relationship Id="rId10" Type="http://schemas.openxmlformats.org/officeDocument/2006/relationships/image" Target="../media/image26.png"/><Relationship Id="rId4" Type="http://schemas.openxmlformats.org/officeDocument/2006/relationships/image" Target="../media/image14.png"/><Relationship Id="rId9" Type="http://schemas.openxmlformats.org/officeDocument/2006/relationships/image" Target="../media/image24.png"/><Relationship Id="rId14" Type="http://schemas.openxmlformats.org/officeDocument/2006/relationships/image" Target="../media/image36.png"/></Relationships>
</file>

<file path=ppt/slideLayouts/_rels/slideLayout32.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34.png"/><Relationship Id="rId3" Type="http://schemas.openxmlformats.org/officeDocument/2006/relationships/image" Target="../media/image12.png"/><Relationship Id="rId7" Type="http://schemas.openxmlformats.org/officeDocument/2006/relationships/image" Target="../media/image22.png"/><Relationship Id="rId12" Type="http://schemas.openxmlformats.org/officeDocument/2006/relationships/image" Target="../media/image32.png"/><Relationship Id="rId17" Type="http://schemas.openxmlformats.org/officeDocument/2006/relationships/image" Target="http://C19E03B9ACCBFA56DC6DEDE59F81EABF.dms.sberbank.ru/C19E03B9ACCBFA56DC6DEDE59F81EABF-C84D87D17A171F6D15A801A76AF179A3-1E9602AC3439A96366744008F961486E/1.png" TargetMode="External"/><Relationship Id="rId2" Type="http://schemas.openxmlformats.org/officeDocument/2006/relationships/image" Target="../media/image10.png"/><Relationship Id="rId16" Type="http://schemas.openxmlformats.org/officeDocument/2006/relationships/image" Target="../media/image38.png"/><Relationship Id="rId1" Type="http://schemas.openxmlformats.org/officeDocument/2006/relationships/slideMaster" Target="../slideMasters/slideMaster7.xml"/><Relationship Id="rId6" Type="http://schemas.openxmlformats.org/officeDocument/2006/relationships/image" Target="../media/image20.png"/><Relationship Id="rId11" Type="http://schemas.openxmlformats.org/officeDocument/2006/relationships/image" Target="../media/image30.png"/><Relationship Id="rId5" Type="http://schemas.openxmlformats.org/officeDocument/2006/relationships/image" Target="../media/image18.png"/><Relationship Id="rId15" Type="http://schemas.openxmlformats.org/officeDocument/2006/relationships/image" Target="../media/image17.png"/><Relationship Id="rId10" Type="http://schemas.openxmlformats.org/officeDocument/2006/relationships/image" Target="../media/image28.png"/><Relationship Id="rId4" Type="http://schemas.openxmlformats.org/officeDocument/2006/relationships/image" Target="../media/image14.png"/><Relationship Id="rId9" Type="http://schemas.openxmlformats.org/officeDocument/2006/relationships/image" Target="../media/image26.png"/><Relationship Id="rId14" Type="http://schemas.openxmlformats.org/officeDocument/2006/relationships/image" Target="../media/image36.png"/></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34.png"/><Relationship Id="rId3" Type="http://schemas.openxmlformats.org/officeDocument/2006/relationships/image" Target="../media/image12.png"/><Relationship Id="rId7" Type="http://schemas.openxmlformats.org/officeDocument/2006/relationships/image" Target="../media/image22.png"/><Relationship Id="rId12" Type="http://schemas.openxmlformats.org/officeDocument/2006/relationships/image" Target="../media/image32.png"/><Relationship Id="rId17" Type="http://schemas.openxmlformats.org/officeDocument/2006/relationships/image" Target="http://C19E03B9ACCBFA56DC6DEDE59F81EABF.dms.sberbank.ru/C19E03B9ACCBFA56DC6DEDE59F81EABF-C84D87D17A171F6D15A801A76AF179A3-1E9602AC3439A96366744008F961486E/1.png" TargetMode="External"/><Relationship Id="rId2" Type="http://schemas.openxmlformats.org/officeDocument/2006/relationships/image" Target="../media/image10.png"/><Relationship Id="rId16" Type="http://schemas.openxmlformats.org/officeDocument/2006/relationships/image" Target="../media/image38.png"/><Relationship Id="rId1" Type="http://schemas.openxmlformats.org/officeDocument/2006/relationships/slideMaster" Target="../slideMasters/slideMaster7.xml"/><Relationship Id="rId6" Type="http://schemas.openxmlformats.org/officeDocument/2006/relationships/image" Target="../media/image20.png"/><Relationship Id="rId11" Type="http://schemas.openxmlformats.org/officeDocument/2006/relationships/image" Target="../media/image30.png"/><Relationship Id="rId5" Type="http://schemas.openxmlformats.org/officeDocument/2006/relationships/image" Target="../media/image18.png"/><Relationship Id="rId15" Type="http://schemas.openxmlformats.org/officeDocument/2006/relationships/image" Target="../media/image15.png"/><Relationship Id="rId10" Type="http://schemas.openxmlformats.org/officeDocument/2006/relationships/image" Target="../media/image28.png"/><Relationship Id="rId4" Type="http://schemas.openxmlformats.org/officeDocument/2006/relationships/image" Target="../media/image16.png"/><Relationship Id="rId9" Type="http://schemas.openxmlformats.org/officeDocument/2006/relationships/image" Target="../media/image26.png"/><Relationship Id="rId14" Type="http://schemas.openxmlformats.org/officeDocument/2006/relationships/image" Target="../media/image36.png"/></Relationships>
</file>

<file path=ppt/slideLayouts/_rels/slideLayout34.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34.png"/><Relationship Id="rId3" Type="http://schemas.openxmlformats.org/officeDocument/2006/relationships/image" Target="../media/image14.png"/><Relationship Id="rId7" Type="http://schemas.openxmlformats.org/officeDocument/2006/relationships/image" Target="../media/image22.png"/><Relationship Id="rId12" Type="http://schemas.openxmlformats.org/officeDocument/2006/relationships/image" Target="../media/image32.png"/><Relationship Id="rId17" Type="http://schemas.openxmlformats.org/officeDocument/2006/relationships/image" Target="http://C19E03B9ACCBFA56DC6DEDE59F81EABF.dms.sberbank.ru/C19E03B9ACCBFA56DC6DEDE59F81EABF-C84D87D17A171F6D15A801A76AF179A3-ABD1954582B367FE0B5E580EEE7824CD/1.png" TargetMode="External"/><Relationship Id="rId2" Type="http://schemas.openxmlformats.org/officeDocument/2006/relationships/image" Target="../media/image10.png"/><Relationship Id="rId16" Type="http://schemas.openxmlformats.org/officeDocument/2006/relationships/image" Target="../media/image38.png"/><Relationship Id="rId1" Type="http://schemas.openxmlformats.org/officeDocument/2006/relationships/slideMaster" Target="../slideMasters/slideMaster7.xml"/><Relationship Id="rId6" Type="http://schemas.openxmlformats.org/officeDocument/2006/relationships/image" Target="../media/image20.png"/><Relationship Id="rId11" Type="http://schemas.openxmlformats.org/officeDocument/2006/relationships/image" Target="../media/image30.png"/><Relationship Id="rId5" Type="http://schemas.openxmlformats.org/officeDocument/2006/relationships/image" Target="../media/image18.png"/><Relationship Id="rId15" Type="http://schemas.openxmlformats.org/officeDocument/2006/relationships/image" Target="../media/image13.png"/><Relationship Id="rId10" Type="http://schemas.openxmlformats.org/officeDocument/2006/relationships/image" Target="../media/image28.png"/><Relationship Id="rId4" Type="http://schemas.openxmlformats.org/officeDocument/2006/relationships/image" Target="../media/image16.png"/><Relationship Id="rId9" Type="http://schemas.openxmlformats.org/officeDocument/2006/relationships/image" Target="../media/image26.png"/><Relationship Id="rId14" Type="http://schemas.openxmlformats.org/officeDocument/2006/relationships/image" Target="../media/image36.png"/></Relationships>
</file>

<file path=ppt/slideLayouts/_rels/slideLayout35.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34.png"/><Relationship Id="rId3" Type="http://schemas.openxmlformats.org/officeDocument/2006/relationships/image" Target="../media/image14.png"/><Relationship Id="rId7" Type="http://schemas.openxmlformats.org/officeDocument/2006/relationships/image" Target="../media/image22.png"/><Relationship Id="rId12" Type="http://schemas.openxmlformats.org/officeDocument/2006/relationships/image" Target="../media/image32.png"/><Relationship Id="rId17" Type="http://schemas.openxmlformats.org/officeDocument/2006/relationships/image" Target="http://C19E03B9ACCBFA56DC6DEDE59F81EABF.dms.sberbank.ru/C19E03B9ACCBFA56DC6DEDE59F81EABF-C84D87D17A171F6D15A801A76AF179A3-1E9602AC3439A96366744008F961486E/1.png" TargetMode="External"/><Relationship Id="rId2" Type="http://schemas.openxmlformats.org/officeDocument/2006/relationships/image" Target="../media/image12.png"/><Relationship Id="rId16" Type="http://schemas.openxmlformats.org/officeDocument/2006/relationships/image" Target="../media/image38.png"/><Relationship Id="rId1" Type="http://schemas.openxmlformats.org/officeDocument/2006/relationships/slideMaster" Target="../slideMasters/slideMaster7.xml"/><Relationship Id="rId6" Type="http://schemas.openxmlformats.org/officeDocument/2006/relationships/image" Target="../media/image20.png"/><Relationship Id="rId11" Type="http://schemas.openxmlformats.org/officeDocument/2006/relationships/image" Target="../media/image30.png"/><Relationship Id="rId5" Type="http://schemas.openxmlformats.org/officeDocument/2006/relationships/image" Target="../media/image18.png"/><Relationship Id="rId15" Type="http://schemas.openxmlformats.org/officeDocument/2006/relationships/image" Target="../media/image11.png"/><Relationship Id="rId10" Type="http://schemas.openxmlformats.org/officeDocument/2006/relationships/image" Target="../media/image28.png"/><Relationship Id="rId4" Type="http://schemas.openxmlformats.org/officeDocument/2006/relationships/image" Target="../media/image16.png"/><Relationship Id="rId9" Type="http://schemas.openxmlformats.org/officeDocument/2006/relationships/image" Target="../media/image26.png"/><Relationship Id="rId14" Type="http://schemas.openxmlformats.org/officeDocument/2006/relationships/image" Target="../media/image36.png"/></Relationships>
</file>

<file path=ppt/slideLayouts/_rels/slideLayout36.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34.png"/><Relationship Id="rId3" Type="http://schemas.openxmlformats.org/officeDocument/2006/relationships/image" Target="../media/image12.png"/><Relationship Id="rId7" Type="http://schemas.openxmlformats.org/officeDocument/2006/relationships/image" Target="../media/image22.png"/><Relationship Id="rId12" Type="http://schemas.openxmlformats.org/officeDocument/2006/relationships/image" Target="../media/image32.png"/><Relationship Id="rId17" Type="http://schemas.openxmlformats.org/officeDocument/2006/relationships/image" Target="http://C19E03B9ACCBFA56DC6DEDE59F81EABF.dms.sberbank.ru/C19E03B9ACCBFA56DC6DEDE59F81EABF-C84D87D17A171F6D15A801A76AF179A3-1E9602AC3439A96366744008F961486E/1.png" TargetMode="External"/><Relationship Id="rId2" Type="http://schemas.openxmlformats.org/officeDocument/2006/relationships/image" Target="../media/image10.png"/><Relationship Id="rId16" Type="http://schemas.openxmlformats.org/officeDocument/2006/relationships/image" Target="../media/image38.png"/><Relationship Id="rId1" Type="http://schemas.openxmlformats.org/officeDocument/2006/relationships/slideMaster" Target="../slideMasters/slideMaster7.xml"/><Relationship Id="rId6" Type="http://schemas.openxmlformats.org/officeDocument/2006/relationships/image" Target="../media/image18.png"/><Relationship Id="rId11" Type="http://schemas.openxmlformats.org/officeDocument/2006/relationships/image" Target="../media/image30.png"/><Relationship Id="rId5" Type="http://schemas.openxmlformats.org/officeDocument/2006/relationships/image" Target="../media/image16.png"/><Relationship Id="rId15" Type="http://schemas.openxmlformats.org/officeDocument/2006/relationships/image" Target="../media/image21.png"/><Relationship Id="rId10" Type="http://schemas.openxmlformats.org/officeDocument/2006/relationships/image" Target="../media/image28.png"/><Relationship Id="rId4" Type="http://schemas.openxmlformats.org/officeDocument/2006/relationships/image" Target="../media/image14.png"/><Relationship Id="rId9" Type="http://schemas.openxmlformats.org/officeDocument/2006/relationships/image" Target="../media/image26.png"/><Relationship Id="rId14" Type="http://schemas.openxmlformats.org/officeDocument/2006/relationships/image" Target="../media/image36.png"/></Relationships>
</file>

<file path=ppt/slideLayouts/_rels/slideLayout37.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34.png"/><Relationship Id="rId3" Type="http://schemas.openxmlformats.org/officeDocument/2006/relationships/image" Target="../media/image12.png"/><Relationship Id="rId7" Type="http://schemas.openxmlformats.org/officeDocument/2006/relationships/image" Target="../media/image20.png"/><Relationship Id="rId12" Type="http://schemas.openxmlformats.org/officeDocument/2006/relationships/image" Target="../media/image32.png"/><Relationship Id="rId17" Type="http://schemas.openxmlformats.org/officeDocument/2006/relationships/image" Target="http://C19E03B9ACCBFA56DC6DEDE59F81EABF.dms.sberbank.ru/C19E03B9ACCBFA56DC6DEDE59F81EABF-C84D87D17A171F6D15A801A76AF179A3-1E9602AC3439A96366744008F961486E/1.png" TargetMode="External"/><Relationship Id="rId2" Type="http://schemas.openxmlformats.org/officeDocument/2006/relationships/image" Target="../media/image10.png"/><Relationship Id="rId16" Type="http://schemas.openxmlformats.org/officeDocument/2006/relationships/image" Target="../media/image38.png"/><Relationship Id="rId1" Type="http://schemas.openxmlformats.org/officeDocument/2006/relationships/slideMaster" Target="../slideMasters/slideMaster7.xml"/><Relationship Id="rId6" Type="http://schemas.openxmlformats.org/officeDocument/2006/relationships/image" Target="../media/image18.png"/><Relationship Id="rId11" Type="http://schemas.openxmlformats.org/officeDocument/2006/relationships/image" Target="../media/image30.png"/><Relationship Id="rId5" Type="http://schemas.openxmlformats.org/officeDocument/2006/relationships/image" Target="../media/image16.png"/><Relationship Id="rId1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14.png"/><Relationship Id="rId9" Type="http://schemas.openxmlformats.org/officeDocument/2006/relationships/image" Target="../media/image26.png"/><Relationship Id="rId14" Type="http://schemas.openxmlformats.org/officeDocument/2006/relationships/image" Target="../media/image36.png"/></Relationships>
</file>

<file path=ppt/slideLayouts/_rels/slideLayout38.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34.png"/><Relationship Id="rId3" Type="http://schemas.openxmlformats.org/officeDocument/2006/relationships/image" Target="../media/image12.png"/><Relationship Id="rId7" Type="http://schemas.openxmlformats.org/officeDocument/2006/relationships/image" Target="../media/image22.png"/><Relationship Id="rId12" Type="http://schemas.openxmlformats.org/officeDocument/2006/relationships/image" Target="../media/image32.png"/><Relationship Id="rId17" Type="http://schemas.openxmlformats.org/officeDocument/2006/relationships/image" Target="http://C19E03B9ACCBFA56DC6DEDE59F81EABF.dms.sberbank.ru/C19E03B9ACCBFA56DC6DEDE59F81EABF-C84D87D17A171F6D15A801A76AF179A3-1E9602AC3439A96366744008F961486E/1.png" TargetMode="External"/><Relationship Id="rId2" Type="http://schemas.openxmlformats.org/officeDocument/2006/relationships/image" Target="../media/image10.png"/><Relationship Id="rId16" Type="http://schemas.openxmlformats.org/officeDocument/2006/relationships/image" Target="../media/image38.png"/><Relationship Id="rId1" Type="http://schemas.openxmlformats.org/officeDocument/2006/relationships/slideMaster" Target="../slideMasters/slideMaster7.xml"/><Relationship Id="rId6" Type="http://schemas.openxmlformats.org/officeDocument/2006/relationships/image" Target="../media/image20.png"/><Relationship Id="rId11" Type="http://schemas.openxmlformats.org/officeDocument/2006/relationships/image" Target="../media/image30.png"/><Relationship Id="rId5" Type="http://schemas.openxmlformats.org/officeDocument/2006/relationships/image" Target="../media/image16.png"/><Relationship Id="rId15" Type="http://schemas.openxmlformats.org/officeDocument/2006/relationships/image" Target="../media/image19.png"/><Relationship Id="rId10" Type="http://schemas.openxmlformats.org/officeDocument/2006/relationships/image" Target="../media/image28.png"/><Relationship Id="rId4" Type="http://schemas.openxmlformats.org/officeDocument/2006/relationships/image" Target="../media/image14.png"/><Relationship Id="rId9" Type="http://schemas.openxmlformats.org/officeDocument/2006/relationships/image" Target="../media/image26.png"/><Relationship Id="rId14" Type="http://schemas.openxmlformats.org/officeDocument/2006/relationships/image" Target="../media/image36.png"/></Relationships>
</file>

<file path=ppt/slideLayouts/_rels/slideLayout39.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34.png"/><Relationship Id="rId3" Type="http://schemas.openxmlformats.org/officeDocument/2006/relationships/image" Target="../media/image12.png"/><Relationship Id="rId7" Type="http://schemas.openxmlformats.org/officeDocument/2006/relationships/image" Target="../media/image20.png"/><Relationship Id="rId12" Type="http://schemas.openxmlformats.org/officeDocument/2006/relationships/image" Target="../media/image32.png"/><Relationship Id="rId17" Type="http://schemas.openxmlformats.org/officeDocument/2006/relationships/image" Target="http://C19E03B9ACCBFA56DC6DEDE59F81EABF.dms.sberbank.ru/C19E03B9ACCBFA56DC6DEDE59F81EABF-C84D87D17A171F6D15A801A76AF179A3-1E9602AC3439A96366744008F961486E/1.png" TargetMode="External"/><Relationship Id="rId2" Type="http://schemas.openxmlformats.org/officeDocument/2006/relationships/image" Target="../media/image10.png"/><Relationship Id="rId16" Type="http://schemas.openxmlformats.org/officeDocument/2006/relationships/image" Target="../media/image38.png"/><Relationship Id="rId1" Type="http://schemas.openxmlformats.org/officeDocument/2006/relationships/slideMaster" Target="../slideMasters/slideMaster7.xml"/><Relationship Id="rId6" Type="http://schemas.openxmlformats.org/officeDocument/2006/relationships/image" Target="../media/image18.png"/><Relationship Id="rId11" Type="http://schemas.openxmlformats.org/officeDocument/2006/relationships/image" Target="../media/image30.png"/><Relationship Id="rId5" Type="http://schemas.openxmlformats.org/officeDocument/2006/relationships/image" Target="../media/image16.png"/><Relationship Id="rId15" Type="http://schemas.openxmlformats.org/officeDocument/2006/relationships/image" Target="../media/image27.png"/><Relationship Id="rId10" Type="http://schemas.openxmlformats.org/officeDocument/2006/relationships/image" Target="../media/image28.png"/><Relationship Id="rId4" Type="http://schemas.openxmlformats.org/officeDocument/2006/relationships/image" Target="../media/image14.png"/><Relationship Id="rId9" Type="http://schemas.openxmlformats.org/officeDocument/2006/relationships/image" Target="../media/image24.png"/><Relationship Id="rId14" Type="http://schemas.openxmlformats.org/officeDocument/2006/relationships/image" Target="../media/image36.png"/></Relationships>
</file>

<file path=ppt/slideLayouts/_rels/slideLayout4.xml.rels><?xml version="1.0" encoding="UTF-8" standalone="yes"?>
<Relationships xmlns="http://schemas.openxmlformats.org/package/2006/relationships"><Relationship Id="rId2" Type="http://schemas.openxmlformats.org/officeDocument/2006/relationships/image" Target="http://93A7C4B339CCDD211E158032049A3A49.dms.sberbank.ru/93A7C4B339CCDD211E158032049A3A49-048609E64F524779FACC06A290525D57-028113238EC6D8AC5E862ACF66077798/1.png" TargetMode="External"/><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34.png"/><Relationship Id="rId3" Type="http://schemas.openxmlformats.org/officeDocument/2006/relationships/image" Target="../media/image12.png"/><Relationship Id="rId7" Type="http://schemas.openxmlformats.org/officeDocument/2006/relationships/image" Target="../media/image20.png"/><Relationship Id="rId12" Type="http://schemas.openxmlformats.org/officeDocument/2006/relationships/image" Target="../media/image32.png"/><Relationship Id="rId17" Type="http://schemas.openxmlformats.org/officeDocument/2006/relationships/image" Target="http://C19E03B9ACCBFA56DC6DEDE59F81EABF.dms.sberbank.ru/C19E03B9ACCBFA56DC6DEDE59F81EABF-C84D87D17A171F6D15A801A76AF179A3-1E9602AC3439A96366744008F961486E/1.png" TargetMode="External"/><Relationship Id="rId2" Type="http://schemas.openxmlformats.org/officeDocument/2006/relationships/image" Target="../media/image10.png"/><Relationship Id="rId16" Type="http://schemas.openxmlformats.org/officeDocument/2006/relationships/image" Target="../media/image38.png"/><Relationship Id="rId1" Type="http://schemas.openxmlformats.org/officeDocument/2006/relationships/slideMaster" Target="../slideMasters/slideMaster7.xml"/><Relationship Id="rId6" Type="http://schemas.openxmlformats.org/officeDocument/2006/relationships/image" Target="../media/image18.png"/><Relationship Id="rId11" Type="http://schemas.openxmlformats.org/officeDocument/2006/relationships/image" Target="../media/image28.png"/><Relationship Id="rId5" Type="http://schemas.openxmlformats.org/officeDocument/2006/relationships/image" Target="../media/image16.png"/><Relationship Id="rId15" Type="http://schemas.openxmlformats.org/officeDocument/2006/relationships/image" Target="../media/image31.png"/><Relationship Id="rId10" Type="http://schemas.openxmlformats.org/officeDocument/2006/relationships/image" Target="../media/image26.png"/><Relationship Id="rId4" Type="http://schemas.openxmlformats.org/officeDocument/2006/relationships/image" Target="../media/image14.png"/><Relationship Id="rId9" Type="http://schemas.openxmlformats.org/officeDocument/2006/relationships/image" Target="../media/image24.png"/><Relationship Id="rId14" Type="http://schemas.openxmlformats.org/officeDocument/2006/relationships/image" Target="../media/image36.png"/></Relationships>
</file>

<file path=ppt/slideLayouts/_rels/slideLayout41.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32.png"/><Relationship Id="rId3" Type="http://schemas.openxmlformats.org/officeDocument/2006/relationships/image" Target="../media/image12.png"/><Relationship Id="rId7" Type="http://schemas.openxmlformats.org/officeDocument/2006/relationships/image" Target="../media/image20.png"/><Relationship Id="rId12" Type="http://schemas.openxmlformats.org/officeDocument/2006/relationships/image" Target="../media/image30.png"/><Relationship Id="rId17" Type="http://schemas.openxmlformats.org/officeDocument/2006/relationships/image" Target="http://C19E03B9ACCBFA56DC6DEDE59F81EABF.dms.sberbank.ru/C19E03B9ACCBFA56DC6DEDE59F81EABF-C84D87D17A171F6D15A801A76AF179A3-1E9602AC3439A96366744008F961486E/1.png" TargetMode="External"/><Relationship Id="rId2" Type="http://schemas.openxmlformats.org/officeDocument/2006/relationships/image" Target="../media/image10.png"/><Relationship Id="rId16" Type="http://schemas.openxmlformats.org/officeDocument/2006/relationships/image" Target="../media/image38.png"/><Relationship Id="rId1" Type="http://schemas.openxmlformats.org/officeDocument/2006/relationships/slideMaster" Target="../slideMasters/slideMaster7.xml"/><Relationship Id="rId6" Type="http://schemas.openxmlformats.org/officeDocument/2006/relationships/image" Target="../media/image18.png"/><Relationship Id="rId11" Type="http://schemas.openxmlformats.org/officeDocument/2006/relationships/image" Target="../media/image28.png"/><Relationship Id="rId5" Type="http://schemas.openxmlformats.org/officeDocument/2006/relationships/image" Target="../media/image16.png"/><Relationship Id="rId15" Type="http://schemas.openxmlformats.org/officeDocument/2006/relationships/image" Target="../media/image35.png"/><Relationship Id="rId10" Type="http://schemas.openxmlformats.org/officeDocument/2006/relationships/image" Target="../media/image26.png"/><Relationship Id="rId4" Type="http://schemas.openxmlformats.org/officeDocument/2006/relationships/image" Target="../media/image14.png"/><Relationship Id="rId9" Type="http://schemas.openxmlformats.org/officeDocument/2006/relationships/image" Target="../media/image24.png"/><Relationship Id="rId14" Type="http://schemas.openxmlformats.org/officeDocument/2006/relationships/image" Target="../media/image36.png"/></Relationships>
</file>

<file path=ppt/slideLayouts/_rels/slideLayout42.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32.png"/><Relationship Id="rId3" Type="http://schemas.openxmlformats.org/officeDocument/2006/relationships/image" Target="../media/image12.png"/><Relationship Id="rId7" Type="http://schemas.openxmlformats.org/officeDocument/2006/relationships/image" Target="../media/image20.png"/><Relationship Id="rId12" Type="http://schemas.openxmlformats.org/officeDocument/2006/relationships/image" Target="../media/image30.png"/><Relationship Id="rId17" Type="http://schemas.openxmlformats.org/officeDocument/2006/relationships/image" Target="http://C19E03B9ACCBFA56DC6DEDE59F81EABF.dms.sberbank.ru/C19E03B9ACCBFA56DC6DEDE59F81EABF-C84D87D17A171F6D15A801A76AF179A3-1E9602AC3439A96366744008F961486E/1.png" TargetMode="External"/><Relationship Id="rId2" Type="http://schemas.openxmlformats.org/officeDocument/2006/relationships/image" Target="../media/image10.png"/><Relationship Id="rId16" Type="http://schemas.openxmlformats.org/officeDocument/2006/relationships/image" Target="../media/image38.png"/><Relationship Id="rId1" Type="http://schemas.openxmlformats.org/officeDocument/2006/relationships/slideMaster" Target="../slideMasters/slideMaster7.xml"/><Relationship Id="rId6" Type="http://schemas.openxmlformats.org/officeDocument/2006/relationships/image" Target="../media/image18.png"/><Relationship Id="rId11" Type="http://schemas.openxmlformats.org/officeDocument/2006/relationships/image" Target="../media/image28.png"/><Relationship Id="rId5" Type="http://schemas.openxmlformats.org/officeDocument/2006/relationships/image" Target="../media/image16.png"/><Relationship Id="rId15" Type="http://schemas.openxmlformats.org/officeDocument/2006/relationships/image" Target="../media/image37.png"/><Relationship Id="rId10" Type="http://schemas.openxmlformats.org/officeDocument/2006/relationships/image" Target="../media/image26.png"/><Relationship Id="rId4" Type="http://schemas.openxmlformats.org/officeDocument/2006/relationships/image" Target="../media/image14.png"/><Relationship Id="rId9" Type="http://schemas.openxmlformats.org/officeDocument/2006/relationships/image" Target="../media/image24.png"/><Relationship Id="rId14" Type="http://schemas.openxmlformats.org/officeDocument/2006/relationships/image" Target="../media/image34.png"/></Relationships>
</file>

<file path=ppt/slideLayouts/_rels/slideLayout43.xml.rels><?xml version="1.0" encoding="UTF-8" standalone="yes"?>
<Relationships xmlns="http://schemas.openxmlformats.org/package/2006/relationships"><Relationship Id="rId3" Type="http://schemas.openxmlformats.org/officeDocument/2006/relationships/image" Target="http://DF3E5075026D06B109AE70DBF9D6CDD1.dms.sberbank.ru/DF3E5075026D06B109AE70DBF9D6CDD1-92DCC9725E0A03BFCF87C98938EC5031-7C306E030999F7BF689A16489D167D10/1.png" TargetMode="External"/><Relationship Id="rId2" Type="http://schemas.openxmlformats.org/officeDocument/2006/relationships/image" Target="../media/image39.png"/><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3" Type="http://schemas.openxmlformats.org/officeDocument/2006/relationships/image" Target="http://D0340E7D5E8451B36CF9DE5E517AB11D.dms.sberbank.ru/D0340E7D5E8451B36CF9DE5E517AB11D-76E77F61EA6BF346E8CD249421A1F0C6-979C24910635A5F09AF6D68FE94A4CA8/1.png" TargetMode="External"/><Relationship Id="rId2" Type="http://schemas.openxmlformats.org/officeDocument/2006/relationships/image" Target="NULL"/><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0.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http://277CFEF32177A4B1AA838F1AC8627F3C.dms.sberbank.ru/277CFEF32177A4B1AA838F1AC8627F3C-D721484550977C95F98CF7A7709B105F-B058A5EA472CB7D47202A9B873626704/1.png" TargetMode="External"/><Relationship Id="rId5" Type="http://schemas.openxmlformats.org/officeDocument/2006/relationships/image" Target="NULL"/><Relationship Id="rId4" Type="http://schemas.openxmlformats.org/officeDocument/2006/relationships/oleObject" Target="../embeddings/oleObject10.bin"/></Relationships>
</file>

<file path=ppt/slideLayouts/_rels/slideLayout6.xml.rels><?xml version="1.0" encoding="UTF-8" standalone="yes"?>
<Relationships xmlns="http://schemas.openxmlformats.org/package/2006/relationships"><Relationship Id="rId2" Type="http://schemas.openxmlformats.org/officeDocument/2006/relationships/image" Target="http://93A7C4B339CCDD211E158032049A3A49.dms.sberbank.ru/93A7C4B339CCDD211E158032049A3A49-048609E64F524779FACC06A290525D57-028113238EC6D8AC5E862ACF66077798/1.png" TargetMode="External"/><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Титульный слайд">
    <p:spTree>
      <p:nvGrpSpPr>
        <p:cNvPr id="1" name=""/>
        <p:cNvGrpSpPr/>
        <p:nvPr/>
      </p:nvGrpSpPr>
      <p:grpSpPr>
        <a:xfrm>
          <a:off x="0" y="0"/>
          <a:ext cx="0" cy="0"/>
          <a:chOff x="0" y="0"/>
          <a:chExt cx="0" cy="0"/>
        </a:xfrm>
      </p:grpSpPr>
      <p:sp>
        <p:nvSpPr>
          <p:cNvPr id="6" name="Номер слайда 5">
            <a:extLst>
              <a:ext uri="{FF2B5EF4-FFF2-40B4-BE49-F238E27FC236}">
                <a16:creationId xmlns:a16="http://schemas.microsoft.com/office/drawing/2014/main" id="{7A1B117A-CE21-4836-AB2E-8DAF1E6D3D17}"/>
              </a:ext>
            </a:extLst>
          </p:cNvPr>
          <p:cNvSpPr>
            <a:spLocks noGrp="1"/>
          </p:cNvSpPr>
          <p:nvPr>
            <p:ph type="sldNum" sz="quarter" idx="12"/>
          </p:nvPr>
        </p:nvSpPr>
        <p:spPr>
          <a:xfrm>
            <a:off x="3257548" y="6126266"/>
            <a:ext cx="521496" cy="365125"/>
          </a:xfrm>
          <a:prstGeom prst="rect">
            <a:avLst/>
          </a:prstGeom>
        </p:spPr>
        <p:txBody>
          <a:bodyPr/>
          <a:lstStyle/>
          <a:p>
            <a:fld id="{054C8753-49EE-4AA4-B7F7-004F2534EA1E}" type="slidenum">
              <a:rPr lang="ru-RU" smtClean="0"/>
              <a:t>‹#›</a:t>
            </a:fld>
            <a:endParaRPr lang="ru-RU" dirty="0"/>
          </a:p>
        </p:txBody>
      </p:sp>
      <p:pic>
        <p:nvPicPr>
          <p:cNvPr id="2" name="Рисунок 1" descr="http://8FB5843F48046975B704222F29D426D5.dms.sberbank.ru/8FB5843F48046975B704222F29D426D5-92DCC9725E0A03BFCF87C98938EC5031-F580345CCB2E5D2A12308062CC9D6F08/1.png"/>
          <p:cNvPicPr>
            <a:picLocks/>
          </p:cNvPicPr>
          <p:nvPr userDrawn="1"/>
        </p:nvPicPr>
        <p:blipFill>
          <a:blip r:link="rId2"/>
          <a:stretch>
            <a:fillRect/>
          </a:stretch>
        </p:blipFill>
        <p:spPr>
          <a:xfrm>
            <a:off x="0" y="0"/>
            <a:ext cx="1588" cy="1588"/>
          </a:xfrm>
          <a:prstGeom prst="rect">
            <a:avLst/>
          </a:prstGeom>
        </p:spPr>
      </p:pic>
      <p:pic>
        <p:nvPicPr>
          <p:cNvPr id="3" name="Рисунок 2" descr="http://8FB5843F48046975B704222F29D426D5.dms.sberbank.ru/8FB5843F48046975B704222F29D426D5-92DCC9725E0A03BFCF87C98938EC5031-F580345CCB2E5D2A12308062CC9D6F08/1.png"/>
          <p:cNvPicPr>
            <a:picLocks/>
          </p:cNvPicPr>
          <p:nvPr userDrawn="1"/>
        </p:nvPicPr>
        <p:blipFill>
          <a:blip r:link="rId2"/>
          <a:stretch>
            <a:fillRect/>
          </a:stretch>
        </p:blipFill>
        <p:spPr>
          <a:xfrm>
            <a:off x="0" y="0"/>
            <a:ext cx="1588" cy="1588"/>
          </a:xfrm>
          <a:prstGeom prst="rect">
            <a:avLst/>
          </a:prstGeom>
        </p:spPr>
      </p:pic>
    </p:spTree>
    <p:extLst>
      <p:ext uri="{BB962C8B-B14F-4D97-AF65-F5344CB8AC3E}">
        <p14:creationId xmlns:p14="http://schemas.microsoft.com/office/powerpoint/2010/main" val="764765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Заголовок и объект">
    <p:spTree>
      <p:nvGrpSpPr>
        <p:cNvPr id="1" name=""/>
        <p:cNvGrpSpPr/>
        <p:nvPr/>
      </p:nvGrpSpPr>
      <p:grpSpPr>
        <a:xfrm>
          <a:off x="0" y="0"/>
          <a:ext cx="0" cy="0"/>
          <a:chOff x="0" y="0"/>
          <a:chExt cx="0" cy="0"/>
        </a:xfrm>
      </p:grpSpPr>
      <p:sp>
        <p:nvSpPr>
          <p:cNvPr id="6" name="Номер слайда 5">
            <a:extLst>
              <a:ext uri="{FF2B5EF4-FFF2-40B4-BE49-F238E27FC236}">
                <a16:creationId xmlns:a16="http://schemas.microsoft.com/office/drawing/2014/main" id="{07C9C99F-1874-4DEC-9199-237D97772B1B}"/>
              </a:ext>
            </a:extLst>
          </p:cNvPr>
          <p:cNvSpPr>
            <a:spLocks noGrp="1"/>
          </p:cNvSpPr>
          <p:nvPr>
            <p:ph type="sldNum" sz="quarter" idx="12"/>
          </p:nvPr>
        </p:nvSpPr>
        <p:spPr>
          <a:xfrm>
            <a:off x="3257548" y="6126265"/>
            <a:ext cx="521496" cy="365125"/>
          </a:xfrm>
          <a:prstGeom prst="rect">
            <a:avLst/>
          </a:prstGeom>
        </p:spPr>
        <p:txBody>
          <a:bodyPr/>
          <a:lstStyle/>
          <a:p>
            <a:fld id="{054C8753-49EE-4AA4-B7F7-004F2534EA1E}" type="slidenum">
              <a:rPr lang="ru-RU" smtClean="0"/>
              <a:pPr/>
              <a:t>‹#›</a:t>
            </a:fld>
            <a:endParaRPr lang="ru-RU" dirty="0"/>
          </a:p>
        </p:txBody>
      </p:sp>
    </p:spTree>
    <p:extLst>
      <p:ext uri="{BB962C8B-B14F-4D97-AF65-F5344CB8AC3E}">
        <p14:creationId xmlns:p14="http://schemas.microsoft.com/office/powerpoint/2010/main" val="1453231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Титул с картинкой на фоне">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0" y="0"/>
            <a:ext cx="12192000" cy="6858000"/>
          </a:xfrm>
          <a:prstGeom prst="rect">
            <a:avLst/>
          </a:prstGeom>
        </p:spPr>
        <p:txBody>
          <a:bodyPr lIns="68580" tIns="34290" rIns="68580" bIns="34290"/>
          <a:lstStyle>
            <a:lvl1pPr>
              <a:defRPr sz="1200">
                <a:solidFill>
                  <a:schemeClr val="bg1"/>
                </a:solidFill>
              </a:defRPr>
            </a:lvl1pPr>
          </a:lstStyle>
          <a:p>
            <a:endParaRPr lang="en-US" dirty="0"/>
          </a:p>
        </p:txBody>
      </p:sp>
      <p:sp>
        <p:nvSpPr>
          <p:cNvPr id="33" name="Title 9"/>
          <p:cNvSpPr>
            <a:spLocks noGrp="1"/>
          </p:cNvSpPr>
          <p:nvPr>
            <p:ph type="title" hasCustomPrompt="1"/>
          </p:nvPr>
        </p:nvSpPr>
        <p:spPr>
          <a:xfrm>
            <a:off x="587378" y="2097092"/>
            <a:ext cx="10188575" cy="701731"/>
          </a:xfrm>
          <a:prstGeom prst="rect">
            <a:avLst/>
          </a:prstGeom>
        </p:spPr>
        <p:txBody>
          <a:bodyPr lIns="68580" tIns="34290" rIns="68580" bIns="34290" anchor="t" anchorCtr="0">
            <a:spAutoFit/>
          </a:bodyPr>
          <a:lstStyle>
            <a:lvl1pPr>
              <a:lnSpc>
                <a:spcPct val="90000"/>
              </a:lnSpc>
              <a:defRPr sz="4400" b="0" i="0" cap="none" baseline="0">
                <a:solidFill>
                  <a:schemeClr val="bg1"/>
                </a:solidFill>
                <a:latin typeface="+mj-lt"/>
                <a:ea typeface="Calibri Light" charset="0"/>
                <a:cs typeface="Calibri Light" charset="0"/>
              </a:defRPr>
            </a:lvl1pPr>
          </a:lstStyle>
          <a:p>
            <a:r>
              <a:rPr lang="ru-RU" dirty="0"/>
              <a:t>Название презентации</a:t>
            </a:r>
            <a:endParaRPr lang="en-US" dirty="0"/>
          </a:p>
        </p:txBody>
      </p:sp>
      <p:sp>
        <p:nvSpPr>
          <p:cNvPr id="4" name="Text Placeholder 3"/>
          <p:cNvSpPr>
            <a:spLocks noGrp="1"/>
          </p:cNvSpPr>
          <p:nvPr>
            <p:ph type="body" sz="quarter" idx="12" hasCustomPrompt="1"/>
          </p:nvPr>
        </p:nvSpPr>
        <p:spPr>
          <a:xfrm>
            <a:off x="587378" y="4344989"/>
            <a:ext cx="7561263" cy="401648"/>
          </a:xfrm>
          <a:prstGeom prst="rect">
            <a:avLst/>
          </a:prstGeom>
        </p:spPr>
        <p:txBody>
          <a:bodyPr lIns="68580" tIns="34290" rIns="68580" bIns="34290">
            <a:spAutoFit/>
          </a:bodyPr>
          <a:lstStyle>
            <a:lvl1pPr>
              <a:defRPr lang="en-US" sz="2400" b="0" i="0" kern="1200" cap="none" baseline="0">
                <a:solidFill>
                  <a:schemeClr val="bg1"/>
                </a:solidFill>
                <a:latin typeface="+mj-lt"/>
                <a:ea typeface="Calibri" charset="0"/>
                <a:cs typeface="Calibri" charset="0"/>
              </a:defRPr>
            </a:lvl1pPr>
            <a:lvl2pPr marL="0" marR="0" indent="0" algn="l" defTabSz="914377" rtl="0" eaLnBrk="1" fontAlgn="auto" latinLnBrk="0" hangingPunct="1">
              <a:lnSpc>
                <a:spcPct val="100000"/>
              </a:lnSpc>
              <a:spcBef>
                <a:spcPct val="0"/>
              </a:spcBef>
              <a:spcAft>
                <a:spcPts val="0"/>
              </a:spcAft>
              <a:buClrTx/>
              <a:buSzTx/>
              <a:buFont typeface="Arial"/>
              <a:buNone/>
              <a:tabLst/>
              <a:defRPr/>
            </a:lvl2pPr>
          </a:lstStyle>
          <a:p>
            <a:pPr lvl="0"/>
            <a:r>
              <a:rPr lang="ru-RU" dirty="0"/>
              <a:t>Дополнительный текст, пояснение, подзаголовок</a:t>
            </a:r>
          </a:p>
        </p:txBody>
      </p:sp>
      <p:sp>
        <p:nvSpPr>
          <p:cNvPr id="6" name="Shape"/>
          <p:cNvSpPr/>
          <p:nvPr userDrawn="1"/>
        </p:nvSpPr>
        <p:spPr>
          <a:xfrm>
            <a:off x="695330" y="692154"/>
            <a:ext cx="1990513" cy="374625"/>
          </a:xfrm>
          <a:custGeom>
            <a:avLst/>
            <a:gdLst/>
            <a:ahLst/>
            <a:cxnLst>
              <a:cxn ang="0">
                <a:pos x="wd2" y="hd2"/>
              </a:cxn>
              <a:cxn ang="5400000">
                <a:pos x="wd2" y="hd2"/>
              </a:cxn>
              <a:cxn ang="10800000">
                <a:pos x="wd2" y="hd2"/>
              </a:cxn>
              <a:cxn ang="16200000">
                <a:pos x="wd2" y="hd2"/>
              </a:cxn>
            </a:cxnLst>
            <a:rect l="0" t="0" r="r" b="b"/>
            <a:pathLst>
              <a:path w="21600" h="21600" extrusionOk="0">
                <a:moveTo>
                  <a:pt x="2936" y="0"/>
                </a:moveTo>
                <a:lnTo>
                  <a:pt x="1286" y="5042"/>
                </a:lnTo>
                <a:lnTo>
                  <a:pt x="551" y="2798"/>
                </a:lnTo>
                <a:cubicBezTo>
                  <a:pt x="499" y="3104"/>
                  <a:pt x="449" y="3428"/>
                  <a:pt x="403" y="3762"/>
                </a:cubicBezTo>
                <a:cubicBezTo>
                  <a:pt x="403" y="3762"/>
                  <a:pt x="1286" y="6458"/>
                  <a:pt x="1286" y="6458"/>
                </a:cubicBezTo>
                <a:lnTo>
                  <a:pt x="3183" y="659"/>
                </a:lnTo>
                <a:cubicBezTo>
                  <a:pt x="3104" y="413"/>
                  <a:pt x="3022" y="191"/>
                  <a:pt x="2936" y="0"/>
                </a:cubicBezTo>
                <a:close/>
                <a:moveTo>
                  <a:pt x="3397" y="1421"/>
                </a:moveTo>
                <a:lnTo>
                  <a:pt x="1286" y="7874"/>
                </a:lnTo>
                <a:lnTo>
                  <a:pt x="277" y="4790"/>
                </a:lnTo>
                <a:cubicBezTo>
                  <a:pt x="239" y="5144"/>
                  <a:pt x="205" y="5514"/>
                  <a:pt x="174" y="5891"/>
                </a:cubicBezTo>
                <a:lnTo>
                  <a:pt x="1286" y="9285"/>
                </a:lnTo>
                <a:cubicBezTo>
                  <a:pt x="1286" y="9285"/>
                  <a:pt x="3583" y="2264"/>
                  <a:pt x="3583" y="2264"/>
                </a:cubicBezTo>
                <a:cubicBezTo>
                  <a:pt x="3524" y="1964"/>
                  <a:pt x="3462" y="1684"/>
                  <a:pt x="3397" y="1421"/>
                </a:cubicBezTo>
                <a:close/>
                <a:moveTo>
                  <a:pt x="6427" y="2793"/>
                </a:moveTo>
                <a:cubicBezTo>
                  <a:pt x="5648" y="2793"/>
                  <a:pt x="5344" y="5127"/>
                  <a:pt x="5344" y="8979"/>
                </a:cubicBezTo>
                <a:cubicBezTo>
                  <a:pt x="5344" y="12999"/>
                  <a:pt x="5724" y="14870"/>
                  <a:pt x="6383" y="14870"/>
                </a:cubicBezTo>
                <a:cubicBezTo>
                  <a:pt x="6662" y="14870"/>
                  <a:pt x="6932" y="14483"/>
                  <a:pt x="7133" y="13799"/>
                </a:cubicBezTo>
                <a:lnTo>
                  <a:pt x="7064" y="13101"/>
                </a:lnTo>
                <a:cubicBezTo>
                  <a:pt x="6932" y="13451"/>
                  <a:pt x="6772" y="13784"/>
                  <a:pt x="6514" y="13784"/>
                </a:cubicBezTo>
                <a:cubicBezTo>
                  <a:pt x="5971" y="13784"/>
                  <a:pt x="5856" y="11550"/>
                  <a:pt x="5856" y="8548"/>
                </a:cubicBezTo>
                <a:cubicBezTo>
                  <a:pt x="5856" y="5396"/>
                  <a:pt x="5975" y="3559"/>
                  <a:pt x="6442" y="3559"/>
                </a:cubicBezTo>
                <a:cubicBezTo>
                  <a:pt x="6741" y="3559"/>
                  <a:pt x="6837" y="4161"/>
                  <a:pt x="6888" y="5028"/>
                </a:cubicBezTo>
                <a:lnTo>
                  <a:pt x="6926" y="5760"/>
                </a:lnTo>
                <a:lnTo>
                  <a:pt x="7066" y="5760"/>
                </a:lnTo>
                <a:cubicBezTo>
                  <a:pt x="7060" y="4976"/>
                  <a:pt x="7060" y="4110"/>
                  <a:pt x="7066" y="3326"/>
                </a:cubicBezTo>
                <a:cubicBezTo>
                  <a:pt x="7004" y="3193"/>
                  <a:pt x="6772" y="2793"/>
                  <a:pt x="6427" y="2793"/>
                </a:cubicBezTo>
                <a:close/>
                <a:moveTo>
                  <a:pt x="7330" y="2992"/>
                </a:moveTo>
                <a:lnTo>
                  <a:pt x="7330" y="3360"/>
                </a:lnTo>
                <a:cubicBezTo>
                  <a:pt x="7440" y="3493"/>
                  <a:pt x="7456" y="3662"/>
                  <a:pt x="7456" y="4296"/>
                </a:cubicBezTo>
                <a:lnTo>
                  <a:pt x="7456" y="13367"/>
                </a:lnTo>
                <a:cubicBezTo>
                  <a:pt x="7456" y="14001"/>
                  <a:pt x="7440" y="14170"/>
                  <a:pt x="7330" y="14303"/>
                </a:cubicBezTo>
                <a:lnTo>
                  <a:pt x="7330" y="14667"/>
                </a:lnTo>
                <a:lnTo>
                  <a:pt x="8210" y="14667"/>
                </a:lnTo>
                <a:cubicBezTo>
                  <a:pt x="8747" y="14667"/>
                  <a:pt x="9079" y="13899"/>
                  <a:pt x="9079" y="10764"/>
                </a:cubicBezTo>
                <a:cubicBezTo>
                  <a:pt x="9079" y="7545"/>
                  <a:pt x="8652" y="7181"/>
                  <a:pt x="8049" y="7181"/>
                </a:cubicBezTo>
                <a:lnTo>
                  <a:pt x="7927" y="7181"/>
                </a:lnTo>
                <a:lnTo>
                  <a:pt x="7927" y="4412"/>
                </a:lnTo>
                <a:cubicBezTo>
                  <a:pt x="7927" y="3912"/>
                  <a:pt x="7946" y="3728"/>
                  <a:pt x="8084" y="3728"/>
                </a:cubicBezTo>
                <a:cubicBezTo>
                  <a:pt x="8084" y="3728"/>
                  <a:pt x="8385" y="3728"/>
                  <a:pt x="8385" y="3728"/>
                </a:cubicBezTo>
                <a:cubicBezTo>
                  <a:pt x="8671" y="3728"/>
                  <a:pt x="8749" y="3842"/>
                  <a:pt x="8818" y="5042"/>
                </a:cubicBezTo>
                <a:lnTo>
                  <a:pt x="8847" y="5527"/>
                </a:lnTo>
                <a:lnTo>
                  <a:pt x="8966" y="5527"/>
                </a:lnTo>
                <a:cubicBezTo>
                  <a:pt x="8960" y="4677"/>
                  <a:pt x="8960" y="3842"/>
                  <a:pt x="8966" y="2992"/>
                </a:cubicBezTo>
                <a:lnTo>
                  <a:pt x="7330" y="2992"/>
                </a:lnTo>
                <a:close/>
                <a:moveTo>
                  <a:pt x="9327" y="2992"/>
                </a:moveTo>
                <a:lnTo>
                  <a:pt x="9327" y="3360"/>
                </a:lnTo>
                <a:cubicBezTo>
                  <a:pt x="9437" y="3493"/>
                  <a:pt x="9453" y="3662"/>
                  <a:pt x="9453" y="4296"/>
                </a:cubicBezTo>
                <a:lnTo>
                  <a:pt x="9453" y="13367"/>
                </a:lnTo>
                <a:cubicBezTo>
                  <a:pt x="9453" y="14001"/>
                  <a:pt x="9437" y="14170"/>
                  <a:pt x="9327" y="14303"/>
                </a:cubicBezTo>
                <a:lnTo>
                  <a:pt x="9327" y="14667"/>
                </a:lnTo>
                <a:lnTo>
                  <a:pt x="10909" y="14667"/>
                </a:lnTo>
                <a:cubicBezTo>
                  <a:pt x="10903" y="13766"/>
                  <a:pt x="10903" y="12852"/>
                  <a:pt x="10909" y="11952"/>
                </a:cubicBezTo>
                <a:lnTo>
                  <a:pt x="10771" y="11952"/>
                </a:lnTo>
                <a:lnTo>
                  <a:pt x="10752" y="12383"/>
                </a:lnTo>
                <a:cubicBezTo>
                  <a:pt x="10689" y="13834"/>
                  <a:pt x="10614" y="13935"/>
                  <a:pt x="10329" y="13935"/>
                </a:cubicBezTo>
                <a:lnTo>
                  <a:pt x="10266" y="13935"/>
                </a:lnTo>
                <a:cubicBezTo>
                  <a:pt x="9977" y="13935"/>
                  <a:pt x="9924" y="13699"/>
                  <a:pt x="9924" y="12999"/>
                </a:cubicBezTo>
                <a:lnTo>
                  <a:pt x="9924" y="8645"/>
                </a:lnTo>
                <a:lnTo>
                  <a:pt x="10216" y="8645"/>
                </a:lnTo>
                <a:cubicBezTo>
                  <a:pt x="10338" y="8645"/>
                  <a:pt x="10529" y="8715"/>
                  <a:pt x="10604" y="8999"/>
                </a:cubicBezTo>
                <a:lnTo>
                  <a:pt x="10604" y="7530"/>
                </a:lnTo>
                <a:cubicBezTo>
                  <a:pt x="10529" y="7813"/>
                  <a:pt x="10338" y="7879"/>
                  <a:pt x="10216" y="7879"/>
                </a:cubicBezTo>
                <a:lnTo>
                  <a:pt x="9924" y="7879"/>
                </a:lnTo>
                <a:lnTo>
                  <a:pt x="9924" y="4262"/>
                </a:lnTo>
                <a:cubicBezTo>
                  <a:pt x="9924" y="3862"/>
                  <a:pt x="9939" y="3728"/>
                  <a:pt x="10033" y="3728"/>
                </a:cubicBezTo>
                <a:cubicBezTo>
                  <a:pt x="10033" y="3728"/>
                  <a:pt x="10279" y="3728"/>
                  <a:pt x="10279" y="3728"/>
                </a:cubicBezTo>
                <a:cubicBezTo>
                  <a:pt x="10564" y="3728"/>
                  <a:pt x="10642" y="3842"/>
                  <a:pt x="10711" y="5042"/>
                </a:cubicBezTo>
                <a:lnTo>
                  <a:pt x="10739" y="5527"/>
                </a:lnTo>
                <a:lnTo>
                  <a:pt x="10859" y="5527"/>
                </a:lnTo>
                <a:cubicBezTo>
                  <a:pt x="10853" y="4677"/>
                  <a:pt x="10853" y="3842"/>
                  <a:pt x="10859" y="2992"/>
                </a:cubicBezTo>
                <a:lnTo>
                  <a:pt x="9327" y="2992"/>
                </a:lnTo>
                <a:close/>
                <a:moveTo>
                  <a:pt x="11192" y="2992"/>
                </a:moveTo>
                <a:lnTo>
                  <a:pt x="11192" y="3360"/>
                </a:lnTo>
                <a:cubicBezTo>
                  <a:pt x="11302" y="3493"/>
                  <a:pt x="11317" y="3662"/>
                  <a:pt x="11317" y="4296"/>
                </a:cubicBezTo>
                <a:lnTo>
                  <a:pt x="11317" y="13367"/>
                </a:lnTo>
                <a:cubicBezTo>
                  <a:pt x="11317" y="14001"/>
                  <a:pt x="11302" y="14170"/>
                  <a:pt x="11192" y="14303"/>
                </a:cubicBezTo>
                <a:lnTo>
                  <a:pt x="11192" y="14667"/>
                </a:lnTo>
                <a:cubicBezTo>
                  <a:pt x="11192" y="14667"/>
                  <a:pt x="11914" y="14667"/>
                  <a:pt x="11914" y="14667"/>
                </a:cubicBezTo>
                <a:lnTo>
                  <a:pt x="11914" y="14303"/>
                </a:lnTo>
                <a:cubicBezTo>
                  <a:pt x="11804" y="14170"/>
                  <a:pt x="11788" y="14001"/>
                  <a:pt x="11788" y="13367"/>
                </a:cubicBezTo>
                <a:lnTo>
                  <a:pt x="11788" y="10046"/>
                </a:lnTo>
                <a:lnTo>
                  <a:pt x="12008" y="10046"/>
                </a:lnTo>
                <a:cubicBezTo>
                  <a:pt x="12538" y="10046"/>
                  <a:pt x="12865" y="9199"/>
                  <a:pt x="12865" y="6347"/>
                </a:cubicBezTo>
                <a:cubicBezTo>
                  <a:pt x="12865" y="3545"/>
                  <a:pt x="12538" y="2992"/>
                  <a:pt x="12102" y="2992"/>
                </a:cubicBezTo>
                <a:lnTo>
                  <a:pt x="11192" y="2992"/>
                </a:lnTo>
                <a:close/>
                <a:moveTo>
                  <a:pt x="13063" y="2992"/>
                </a:moveTo>
                <a:lnTo>
                  <a:pt x="13063" y="3360"/>
                </a:lnTo>
                <a:cubicBezTo>
                  <a:pt x="13172" y="3493"/>
                  <a:pt x="13188" y="3662"/>
                  <a:pt x="13188" y="4296"/>
                </a:cubicBezTo>
                <a:lnTo>
                  <a:pt x="13188" y="13367"/>
                </a:lnTo>
                <a:cubicBezTo>
                  <a:pt x="13188" y="14001"/>
                  <a:pt x="13172" y="14170"/>
                  <a:pt x="13063" y="14303"/>
                </a:cubicBezTo>
                <a:lnTo>
                  <a:pt x="13063" y="14667"/>
                </a:lnTo>
                <a:lnTo>
                  <a:pt x="13941" y="14667"/>
                </a:lnTo>
                <a:cubicBezTo>
                  <a:pt x="14478" y="14667"/>
                  <a:pt x="14811" y="13899"/>
                  <a:pt x="14811" y="10764"/>
                </a:cubicBezTo>
                <a:cubicBezTo>
                  <a:pt x="14811" y="7545"/>
                  <a:pt x="14384" y="7181"/>
                  <a:pt x="13782" y="7181"/>
                </a:cubicBezTo>
                <a:lnTo>
                  <a:pt x="13658" y="7181"/>
                </a:lnTo>
                <a:lnTo>
                  <a:pt x="13658" y="4412"/>
                </a:lnTo>
                <a:cubicBezTo>
                  <a:pt x="13658" y="3912"/>
                  <a:pt x="13677" y="3728"/>
                  <a:pt x="13815" y="3728"/>
                </a:cubicBezTo>
                <a:cubicBezTo>
                  <a:pt x="13815" y="3728"/>
                  <a:pt x="14117" y="3728"/>
                  <a:pt x="14117" y="3728"/>
                </a:cubicBezTo>
                <a:cubicBezTo>
                  <a:pt x="14403" y="3728"/>
                  <a:pt x="14481" y="3842"/>
                  <a:pt x="14550" y="5042"/>
                </a:cubicBezTo>
                <a:lnTo>
                  <a:pt x="14578" y="5527"/>
                </a:lnTo>
                <a:lnTo>
                  <a:pt x="14698" y="5527"/>
                </a:lnTo>
                <a:cubicBezTo>
                  <a:pt x="14692" y="4677"/>
                  <a:pt x="14692" y="3842"/>
                  <a:pt x="14698" y="2992"/>
                </a:cubicBezTo>
                <a:lnTo>
                  <a:pt x="13063" y="2992"/>
                </a:lnTo>
                <a:close/>
                <a:moveTo>
                  <a:pt x="15564" y="2992"/>
                </a:moveTo>
                <a:lnTo>
                  <a:pt x="15564" y="3360"/>
                </a:lnTo>
                <a:cubicBezTo>
                  <a:pt x="15677" y="3493"/>
                  <a:pt x="15690" y="3810"/>
                  <a:pt x="15690" y="4044"/>
                </a:cubicBezTo>
                <a:cubicBezTo>
                  <a:pt x="15690" y="4377"/>
                  <a:pt x="15674" y="4746"/>
                  <a:pt x="15583" y="5930"/>
                </a:cubicBezTo>
                <a:lnTo>
                  <a:pt x="15178" y="11234"/>
                </a:lnTo>
                <a:cubicBezTo>
                  <a:pt x="15027" y="13185"/>
                  <a:pt x="14927" y="14216"/>
                  <a:pt x="14874" y="14667"/>
                </a:cubicBezTo>
                <a:lnTo>
                  <a:pt x="15273" y="14667"/>
                </a:lnTo>
                <a:cubicBezTo>
                  <a:pt x="15276" y="14400"/>
                  <a:pt x="15294" y="13898"/>
                  <a:pt x="15319" y="13232"/>
                </a:cubicBezTo>
                <a:cubicBezTo>
                  <a:pt x="15347" y="12564"/>
                  <a:pt x="15401" y="11616"/>
                  <a:pt x="15473" y="10448"/>
                </a:cubicBezTo>
                <a:lnTo>
                  <a:pt x="16170" y="10448"/>
                </a:lnTo>
                <a:lnTo>
                  <a:pt x="16265" y="11932"/>
                </a:lnTo>
                <a:cubicBezTo>
                  <a:pt x="16324" y="12866"/>
                  <a:pt x="16393" y="14033"/>
                  <a:pt x="16411" y="14667"/>
                </a:cubicBezTo>
                <a:cubicBezTo>
                  <a:pt x="16411" y="14667"/>
                  <a:pt x="16971" y="14667"/>
                  <a:pt x="16971" y="14667"/>
                </a:cubicBezTo>
                <a:cubicBezTo>
                  <a:pt x="16924" y="14250"/>
                  <a:pt x="16826" y="13082"/>
                  <a:pt x="16735" y="11714"/>
                </a:cubicBezTo>
                <a:lnTo>
                  <a:pt x="16274" y="4727"/>
                </a:lnTo>
                <a:cubicBezTo>
                  <a:pt x="16208" y="3743"/>
                  <a:pt x="16201" y="3342"/>
                  <a:pt x="16192" y="2992"/>
                </a:cubicBezTo>
                <a:lnTo>
                  <a:pt x="15564" y="2992"/>
                </a:lnTo>
                <a:close/>
                <a:moveTo>
                  <a:pt x="17140" y="2992"/>
                </a:moveTo>
                <a:lnTo>
                  <a:pt x="17140" y="3360"/>
                </a:lnTo>
                <a:cubicBezTo>
                  <a:pt x="17250" y="3493"/>
                  <a:pt x="17266" y="3662"/>
                  <a:pt x="17266" y="4296"/>
                </a:cubicBezTo>
                <a:lnTo>
                  <a:pt x="17266" y="13367"/>
                </a:lnTo>
                <a:cubicBezTo>
                  <a:pt x="17266" y="14001"/>
                  <a:pt x="17250" y="14170"/>
                  <a:pt x="17140" y="14303"/>
                </a:cubicBezTo>
                <a:lnTo>
                  <a:pt x="17140" y="14667"/>
                </a:lnTo>
                <a:lnTo>
                  <a:pt x="17861" y="14667"/>
                </a:lnTo>
                <a:lnTo>
                  <a:pt x="17861" y="14303"/>
                </a:lnTo>
                <a:cubicBezTo>
                  <a:pt x="17752" y="14170"/>
                  <a:pt x="17736" y="14001"/>
                  <a:pt x="17736" y="13367"/>
                </a:cubicBezTo>
                <a:lnTo>
                  <a:pt x="17736" y="8645"/>
                </a:lnTo>
                <a:lnTo>
                  <a:pt x="18584" y="8645"/>
                </a:lnTo>
                <a:cubicBezTo>
                  <a:pt x="18584" y="8645"/>
                  <a:pt x="18584" y="13367"/>
                  <a:pt x="18584" y="13367"/>
                </a:cubicBezTo>
                <a:cubicBezTo>
                  <a:pt x="18584" y="14001"/>
                  <a:pt x="18568" y="14170"/>
                  <a:pt x="18458" y="14303"/>
                </a:cubicBezTo>
                <a:lnTo>
                  <a:pt x="18458" y="14667"/>
                </a:lnTo>
                <a:lnTo>
                  <a:pt x="19180" y="14667"/>
                </a:lnTo>
                <a:lnTo>
                  <a:pt x="19180" y="14303"/>
                </a:lnTo>
                <a:cubicBezTo>
                  <a:pt x="19070" y="14170"/>
                  <a:pt x="19055" y="14001"/>
                  <a:pt x="19055" y="13367"/>
                </a:cubicBezTo>
                <a:lnTo>
                  <a:pt x="19055" y="4296"/>
                </a:lnTo>
                <a:cubicBezTo>
                  <a:pt x="19055" y="3662"/>
                  <a:pt x="19070" y="3493"/>
                  <a:pt x="19180" y="3360"/>
                </a:cubicBezTo>
                <a:lnTo>
                  <a:pt x="19180" y="2992"/>
                </a:lnTo>
                <a:lnTo>
                  <a:pt x="18458" y="2992"/>
                </a:lnTo>
                <a:lnTo>
                  <a:pt x="18458" y="3360"/>
                </a:lnTo>
                <a:cubicBezTo>
                  <a:pt x="18568" y="3493"/>
                  <a:pt x="18584" y="3662"/>
                  <a:pt x="18584" y="4296"/>
                </a:cubicBezTo>
                <a:lnTo>
                  <a:pt x="18584" y="7879"/>
                </a:lnTo>
                <a:lnTo>
                  <a:pt x="17736" y="7879"/>
                </a:lnTo>
                <a:lnTo>
                  <a:pt x="17736" y="4296"/>
                </a:lnTo>
                <a:cubicBezTo>
                  <a:pt x="17736" y="3662"/>
                  <a:pt x="17752" y="3493"/>
                  <a:pt x="17861" y="3360"/>
                </a:cubicBezTo>
                <a:lnTo>
                  <a:pt x="17861" y="2992"/>
                </a:lnTo>
                <a:lnTo>
                  <a:pt x="17140" y="2992"/>
                </a:lnTo>
                <a:close/>
                <a:moveTo>
                  <a:pt x="19529" y="2992"/>
                </a:moveTo>
                <a:lnTo>
                  <a:pt x="19529" y="3360"/>
                </a:lnTo>
                <a:cubicBezTo>
                  <a:pt x="19638" y="3493"/>
                  <a:pt x="19655" y="3662"/>
                  <a:pt x="19655" y="4296"/>
                </a:cubicBezTo>
                <a:cubicBezTo>
                  <a:pt x="19655" y="4296"/>
                  <a:pt x="19655" y="13367"/>
                  <a:pt x="19655" y="13367"/>
                </a:cubicBezTo>
                <a:cubicBezTo>
                  <a:pt x="19655" y="14001"/>
                  <a:pt x="19638" y="14170"/>
                  <a:pt x="19529" y="14303"/>
                </a:cubicBezTo>
                <a:lnTo>
                  <a:pt x="19529" y="14667"/>
                </a:lnTo>
                <a:lnTo>
                  <a:pt x="20250" y="14667"/>
                </a:lnTo>
                <a:lnTo>
                  <a:pt x="20250" y="14303"/>
                </a:lnTo>
                <a:cubicBezTo>
                  <a:pt x="20141" y="14170"/>
                  <a:pt x="20125" y="14001"/>
                  <a:pt x="20125" y="13367"/>
                </a:cubicBezTo>
                <a:lnTo>
                  <a:pt x="20125" y="4296"/>
                </a:lnTo>
                <a:cubicBezTo>
                  <a:pt x="20125" y="3662"/>
                  <a:pt x="20141" y="3493"/>
                  <a:pt x="20250" y="3360"/>
                </a:cubicBezTo>
                <a:lnTo>
                  <a:pt x="20250" y="2992"/>
                </a:lnTo>
                <a:lnTo>
                  <a:pt x="19529" y="2992"/>
                </a:lnTo>
                <a:close/>
                <a:moveTo>
                  <a:pt x="20906" y="2992"/>
                </a:moveTo>
                <a:cubicBezTo>
                  <a:pt x="20847" y="3792"/>
                  <a:pt x="20624" y="5376"/>
                  <a:pt x="20451" y="6560"/>
                </a:cubicBezTo>
                <a:lnTo>
                  <a:pt x="20163" y="8548"/>
                </a:lnTo>
                <a:lnTo>
                  <a:pt x="20496" y="11200"/>
                </a:lnTo>
                <a:cubicBezTo>
                  <a:pt x="20725" y="13035"/>
                  <a:pt x="20803" y="14050"/>
                  <a:pt x="20856" y="14667"/>
                </a:cubicBezTo>
                <a:lnTo>
                  <a:pt x="21595" y="14667"/>
                </a:lnTo>
                <a:cubicBezTo>
                  <a:pt x="21334" y="13266"/>
                  <a:pt x="20975" y="10698"/>
                  <a:pt x="20822" y="9547"/>
                </a:cubicBezTo>
                <a:cubicBezTo>
                  <a:pt x="20822" y="9547"/>
                  <a:pt x="20536" y="7394"/>
                  <a:pt x="20536" y="7394"/>
                </a:cubicBezTo>
                <a:lnTo>
                  <a:pt x="20765" y="6095"/>
                </a:lnTo>
                <a:cubicBezTo>
                  <a:pt x="20866" y="5511"/>
                  <a:pt x="21214" y="3645"/>
                  <a:pt x="21421" y="3011"/>
                </a:cubicBezTo>
                <a:lnTo>
                  <a:pt x="21421" y="2992"/>
                </a:lnTo>
                <a:lnTo>
                  <a:pt x="20906" y="2992"/>
                </a:lnTo>
                <a:close/>
                <a:moveTo>
                  <a:pt x="3744" y="3185"/>
                </a:moveTo>
                <a:cubicBezTo>
                  <a:pt x="3744" y="3185"/>
                  <a:pt x="1286" y="10701"/>
                  <a:pt x="1286" y="10701"/>
                </a:cubicBezTo>
                <a:lnTo>
                  <a:pt x="93" y="7055"/>
                </a:lnTo>
                <a:cubicBezTo>
                  <a:pt x="70" y="7458"/>
                  <a:pt x="50" y="7874"/>
                  <a:pt x="36" y="8296"/>
                </a:cubicBezTo>
                <a:lnTo>
                  <a:pt x="1286" y="12112"/>
                </a:lnTo>
                <a:lnTo>
                  <a:pt x="3882" y="4179"/>
                </a:lnTo>
                <a:cubicBezTo>
                  <a:pt x="3839" y="3835"/>
                  <a:pt x="3793" y="3502"/>
                  <a:pt x="3744" y="3185"/>
                </a:cubicBezTo>
                <a:close/>
                <a:moveTo>
                  <a:pt x="11926" y="3728"/>
                </a:moveTo>
                <a:lnTo>
                  <a:pt x="11977" y="3728"/>
                </a:lnTo>
                <a:cubicBezTo>
                  <a:pt x="12272" y="3728"/>
                  <a:pt x="12372" y="4710"/>
                  <a:pt x="12372" y="6245"/>
                </a:cubicBezTo>
                <a:cubicBezTo>
                  <a:pt x="12372" y="8063"/>
                  <a:pt x="12302" y="9314"/>
                  <a:pt x="12010" y="9314"/>
                </a:cubicBezTo>
                <a:cubicBezTo>
                  <a:pt x="12010" y="9314"/>
                  <a:pt x="11788" y="9314"/>
                  <a:pt x="11788" y="9314"/>
                </a:cubicBezTo>
                <a:lnTo>
                  <a:pt x="11788" y="4359"/>
                </a:lnTo>
                <a:cubicBezTo>
                  <a:pt x="11788" y="3808"/>
                  <a:pt x="11832" y="3728"/>
                  <a:pt x="11926" y="3728"/>
                </a:cubicBezTo>
                <a:close/>
                <a:moveTo>
                  <a:pt x="15827" y="4960"/>
                </a:moveTo>
                <a:lnTo>
                  <a:pt x="16123" y="9663"/>
                </a:lnTo>
                <a:cubicBezTo>
                  <a:pt x="16123" y="9663"/>
                  <a:pt x="15524" y="9663"/>
                  <a:pt x="15524" y="9663"/>
                </a:cubicBezTo>
                <a:lnTo>
                  <a:pt x="15827" y="4960"/>
                </a:lnTo>
                <a:close/>
                <a:moveTo>
                  <a:pt x="3999" y="5236"/>
                </a:moveTo>
                <a:lnTo>
                  <a:pt x="1286" y="13527"/>
                </a:lnTo>
                <a:lnTo>
                  <a:pt x="5" y="9615"/>
                </a:lnTo>
                <a:cubicBezTo>
                  <a:pt x="1" y="9862"/>
                  <a:pt x="0" y="10108"/>
                  <a:pt x="0" y="10361"/>
                </a:cubicBezTo>
                <a:cubicBezTo>
                  <a:pt x="0" y="16568"/>
                  <a:pt x="947" y="21600"/>
                  <a:pt x="2115" y="21600"/>
                </a:cubicBezTo>
                <a:cubicBezTo>
                  <a:pt x="3283" y="21600"/>
                  <a:pt x="4230" y="16568"/>
                  <a:pt x="4230" y="10361"/>
                </a:cubicBezTo>
                <a:cubicBezTo>
                  <a:pt x="4230" y="8514"/>
                  <a:pt x="4147" y="6773"/>
                  <a:pt x="3999" y="5236"/>
                </a:cubicBezTo>
                <a:close/>
                <a:moveTo>
                  <a:pt x="7927" y="7913"/>
                </a:moveTo>
                <a:lnTo>
                  <a:pt x="8119" y="7913"/>
                </a:lnTo>
                <a:cubicBezTo>
                  <a:pt x="8489" y="7913"/>
                  <a:pt x="8586" y="8979"/>
                  <a:pt x="8586" y="10880"/>
                </a:cubicBezTo>
                <a:cubicBezTo>
                  <a:pt x="8586" y="12915"/>
                  <a:pt x="8474" y="13935"/>
                  <a:pt x="8188" y="13935"/>
                </a:cubicBezTo>
                <a:cubicBezTo>
                  <a:pt x="8188" y="13935"/>
                  <a:pt x="8121" y="13935"/>
                  <a:pt x="8121" y="13935"/>
                </a:cubicBezTo>
                <a:cubicBezTo>
                  <a:pt x="7964" y="13935"/>
                  <a:pt x="7927" y="13667"/>
                  <a:pt x="7927" y="12916"/>
                </a:cubicBezTo>
                <a:lnTo>
                  <a:pt x="7927" y="7913"/>
                </a:lnTo>
                <a:close/>
                <a:moveTo>
                  <a:pt x="13658" y="7913"/>
                </a:moveTo>
                <a:lnTo>
                  <a:pt x="13850" y="7913"/>
                </a:lnTo>
                <a:cubicBezTo>
                  <a:pt x="14220" y="7913"/>
                  <a:pt x="14318" y="8979"/>
                  <a:pt x="14318" y="10880"/>
                </a:cubicBezTo>
                <a:cubicBezTo>
                  <a:pt x="14318" y="12915"/>
                  <a:pt x="14205" y="13935"/>
                  <a:pt x="13919" y="13935"/>
                </a:cubicBezTo>
                <a:cubicBezTo>
                  <a:pt x="13919" y="13935"/>
                  <a:pt x="13854" y="13935"/>
                  <a:pt x="13854" y="13935"/>
                </a:cubicBezTo>
                <a:cubicBezTo>
                  <a:pt x="13697" y="13935"/>
                  <a:pt x="13658" y="13667"/>
                  <a:pt x="13658" y="12916"/>
                </a:cubicBezTo>
                <a:lnTo>
                  <a:pt x="13658" y="7913"/>
                </a:lnTo>
                <a:close/>
                <a:moveTo>
                  <a:pt x="5519" y="17532"/>
                </a:moveTo>
                <a:lnTo>
                  <a:pt x="5519" y="18701"/>
                </a:lnTo>
                <a:lnTo>
                  <a:pt x="21600" y="18701"/>
                </a:lnTo>
                <a:cubicBezTo>
                  <a:pt x="21600" y="18701"/>
                  <a:pt x="21600" y="17532"/>
                  <a:pt x="21600" y="17532"/>
                </a:cubicBezTo>
                <a:lnTo>
                  <a:pt x="5519" y="17532"/>
                </a:lnTo>
                <a:close/>
              </a:path>
            </a:pathLst>
          </a:custGeom>
          <a:solidFill>
            <a:schemeClr val="bg1"/>
          </a:solidFill>
          <a:ln w="12700">
            <a:miter lim="400000"/>
          </a:ln>
        </p:spPr>
        <p:txBody>
          <a:bodyPr lIns="38100" tIns="38100" rIns="38100" bIns="38100" anchor="ctr"/>
          <a:lstStyle/>
          <a:p>
            <a:pPr defTabSz="914377">
              <a:defRPr sz="3000">
                <a:solidFill>
                  <a:srgbClr val="FFFFFF"/>
                </a:solidFill>
                <a:effectLst>
                  <a:outerShdw blurRad="38100" dist="12700" dir="5400000" rotWithShape="0">
                    <a:srgbClr val="000000">
                      <a:alpha val="50000"/>
                    </a:srgbClr>
                  </a:outerShdw>
                </a:effectLst>
              </a:defRPr>
            </a:pPr>
            <a:endParaRPr sz="4000">
              <a:solidFill>
                <a:srgbClr val="FFFFFF"/>
              </a:solidFill>
              <a:effectLst>
                <a:outerShdw blurRad="38100" dist="12700" dir="5400000" rotWithShape="0">
                  <a:srgbClr val="000000">
                    <a:alpha val="50000"/>
                  </a:srgbClr>
                </a:outerShdw>
              </a:effectLst>
            </a:endParaRPr>
          </a:p>
        </p:txBody>
      </p:sp>
    </p:spTree>
    <p:extLst>
      <p:ext uri="{BB962C8B-B14F-4D97-AF65-F5344CB8AC3E}">
        <p14:creationId xmlns:p14="http://schemas.microsoft.com/office/powerpoint/2010/main" val="15145105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Титул с картинкой под градиентом">
    <p:spTree>
      <p:nvGrpSpPr>
        <p:cNvPr id="1" name=""/>
        <p:cNvGrpSpPr/>
        <p:nvPr/>
      </p:nvGrpSpPr>
      <p:grpSpPr>
        <a:xfrm>
          <a:off x="0" y="0"/>
          <a:ext cx="0" cy="0"/>
          <a:chOff x="0" y="0"/>
          <a:chExt cx="0" cy="0"/>
        </a:xfrm>
      </p:grpSpPr>
      <p:sp>
        <p:nvSpPr>
          <p:cNvPr id="5" name="Rectangle 4"/>
          <p:cNvSpPr/>
          <p:nvPr userDrawn="1"/>
        </p:nvSpPr>
        <p:spPr>
          <a:xfrm rot="10800000">
            <a:off x="-5245" y="0"/>
            <a:ext cx="12197249" cy="6858000"/>
          </a:xfrm>
          <a:prstGeom prst="rect">
            <a:avLst/>
          </a:prstGeom>
          <a:gradFill flip="none" rotWithShape="1">
            <a:gsLst>
              <a:gs pos="6000">
                <a:schemeClr val="accent2">
                  <a:alpha val="70000"/>
                </a:schemeClr>
              </a:gs>
              <a:gs pos="95000">
                <a:schemeClr val="accent6"/>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4377"/>
            <a:endParaRPr lang="en-US" sz="1867">
              <a:solidFill>
                <a:srgbClr val="FFFFFF"/>
              </a:solidFill>
            </a:endParaRPr>
          </a:p>
        </p:txBody>
      </p:sp>
      <p:sp>
        <p:nvSpPr>
          <p:cNvPr id="33" name="Title 9"/>
          <p:cNvSpPr>
            <a:spLocks noGrp="1"/>
          </p:cNvSpPr>
          <p:nvPr>
            <p:ph type="title" hasCustomPrompt="1"/>
          </p:nvPr>
        </p:nvSpPr>
        <p:spPr>
          <a:xfrm>
            <a:off x="587378" y="2097092"/>
            <a:ext cx="10188575" cy="701731"/>
          </a:xfrm>
          <a:prstGeom prst="rect">
            <a:avLst/>
          </a:prstGeom>
        </p:spPr>
        <p:txBody>
          <a:bodyPr lIns="68580" tIns="34290" rIns="68580" bIns="34290" anchor="t" anchorCtr="0">
            <a:spAutoFit/>
          </a:bodyPr>
          <a:lstStyle>
            <a:lvl1pPr>
              <a:lnSpc>
                <a:spcPct val="90000"/>
              </a:lnSpc>
              <a:defRPr sz="4400" b="0" i="0" cap="none" baseline="0">
                <a:solidFill>
                  <a:schemeClr val="bg1"/>
                </a:solidFill>
                <a:latin typeface="+mj-lt"/>
                <a:ea typeface="Calibri Light" charset="0"/>
                <a:cs typeface="Calibri Light" charset="0"/>
              </a:defRPr>
            </a:lvl1pPr>
          </a:lstStyle>
          <a:p>
            <a:r>
              <a:rPr lang="ru-RU"/>
              <a:t>Название презентации</a:t>
            </a:r>
            <a:endParaRPr lang="en-US"/>
          </a:p>
        </p:txBody>
      </p:sp>
      <p:sp>
        <p:nvSpPr>
          <p:cNvPr id="4" name="Text Placeholder 3"/>
          <p:cNvSpPr>
            <a:spLocks noGrp="1"/>
          </p:cNvSpPr>
          <p:nvPr>
            <p:ph type="body" sz="quarter" idx="12" hasCustomPrompt="1"/>
          </p:nvPr>
        </p:nvSpPr>
        <p:spPr>
          <a:xfrm>
            <a:off x="587376" y="4344989"/>
            <a:ext cx="7561261" cy="401648"/>
          </a:xfrm>
          <a:prstGeom prst="rect">
            <a:avLst/>
          </a:prstGeom>
        </p:spPr>
        <p:txBody>
          <a:bodyPr lIns="68580" tIns="34290" rIns="68580" bIns="34290">
            <a:spAutoFit/>
          </a:bodyPr>
          <a:lstStyle>
            <a:lvl1pPr>
              <a:defRPr lang="en-US" sz="2400" b="0" i="0" kern="1200" cap="none" baseline="0">
                <a:solidFill>
                  <a:schemeClr val="bg1"/>
                </a:solidFill>
                <a:latin typeface="+mj-lt"/>
                <a:ea typeface="Calibri" charset="0"/>
                <a:cs typeface="Calibri" charset="0"/>
              </a:defRPr>
            </a:lvl1pPr>
            <a:lvl2pPr marL="0" marR="0" indent="0" algn="l" defTabSz="914377" rtl="0" eaLnBrk="1" fontAlgn="auto" latinLnBrk="0" hangingPunct="1">
              <a:lnSpc>
                <a:spcPct val="100000"/>
              </a:lnSpc>
              <a:spcBef>
                <a:spcPct val="0"/>
              </a:spcBef>
              <a:spcAft>
                <a:spcPts val="0"/>
              </a:spcAft>
              <a:buClrTx/>
              <a:buSzTx/>
              <a:buFont typeface="Arial"/>
              <a:buNone/>
              <a:tabLst/>
              <a:defRPr/>
            </a:lvl2pPr>
          </a:lstStyle>
          <a:p>
            <a:pPr lvl="0"/>
            <a:r>
              <a:rPr lang="ru-RU" dirty="0"/>
              <a:t>Дополнительный текст, пояснение, подзаголовок</a:t>
            </a:r>
          </a:p>
        </p:txBody>
      </p:sp>
      <p:sp>
        <p:nvSpPr>
          <p:cNvPr id="7" name="Shape"/>
          <p:cNvSpPr/>
          <p:nvPr userDrawn="1"/>
        </p:nvSpPr>
        <p:spPr>
          <a:xfrm>
            <a:off x="695330" y="692154"/>
            <a:ext cx="1990513" cy="374625"/>
          </a:xfrm>
          <a:custGeom>
            <a:avLst/>
            <a:gdLst/>
            <a:ahLst/>
            <a:cxnLst>
              <a:cxn ang="0">
                <a:pos x="wd2" y="hd2"/>
              </a:cxn>
              <a:cxn ang="5400000">
                <a:pos x="wd2" y="hd2"/>
              </a:cxn>
              <a:cxn ang="10800000">
                <a:pos x="wd2" y="hd2"/>
              </a:cxn>
              <a:cxn ang="16200000">
                <a:pos x="wd2" y="hd2"/>
              </a:cxn>
            </a:cxnLst>
            <a:rect l="0" t="0" r="r" b="b"/>
            <a:pathLst>
              <a:path w="21600" h="21600" extrusionOk="0">
                <a:moveTo>
                  <a:pt x="2936" y="0"/>
                </a:moveTo>
                <a:lnTo>
                  <a:pt x="1286" y="5042"/>
                </a:lnTo>
                <a:lnTo>
                  <a:pt x="551" y="2798"/>
                </a:lnTo>
                <a:cubicBezTo>
                  <a:pt x="499" y="3104"/>
                  <a:pt x="449" y="3428"/>
                  <a:pt x="403" y="3762"/>
                </a:cubicBezTo>
                <a:cubicBezTo>
                  <a:pt x="403" y="3762"/>
                  <a:pt x="1286" y="6458"/>
                  <a:pt x="1286" y="6458"/>
                </a:cubicBezTo>
                <a:lnTo>
                  <a:pt x="3183" y="659"/>
                </a:lnTo>
                <a:cubicBezTo>
                  <a:pt x="3104" y="413"/>
                  <a:pt x="3022" y="191"/>
                  <a:pt x="2936" y="0"/>
                </a:cubicBezTo>
                <a:close/>
                <a:moveTo>
                  <a:pt x="3397" y="1421"/>
                </a:moveTo>
                <a:lnTo>
                  <a:pt x="1286" y="7874"/>
                </a:lnTo>
                <a:lnTo>
                  <a:pt x="277" y="4790"/>
                </a:lnTo>
                <a:cubicBezTo>
                  <a:pt x="239" y="5144"/>
                  <a:pt x="205" y="5514"/>
                  <a:pt x="174" y="5891"/>
                </a:cubicBezTo>
                <a:lnTo>
                  <a:pt x="1286" y="9285"/>
                </a:lnTo>
                <a:cubicBezTo>
                  <a:pt x="1286" y="9285"/>
                  <a:pt x="3583" y="2264"/>
                  <a:pt x="3583" y="2264"/>
                </a:cubicBezTo>
                <a:cubicBezTo>
                  <a:pt x="3524" y="1964"/>
                  <a:pt x="3462" y="1684"/>
                  <a:pt x="3397" y="1421"/>
                </a:cubicBezTo>
                <a:close/>
                <a:moveTo>
                  <a:pt x="6427" y="2793"/>
                </a:moveTo>
                <a:cubicBezTo>
                  <a:pt x="5648" y="2793"/>
                  <a:pt x="5344" y="5127"/>
                  <a:pt x="5344" y="8979"/>
                </a:cubicBezTo>
                <a:cubicBezTo>
                  <a:pt x="5344" y="12999"/>
                  <a:pt x="5724" y="14870"/>
                  <a:pt x="6383" y="14870"/>
                </a:cubicBezTo>
                <a:cubicBezTo>
                  <a:pt x="6662" y="14870"/>
                  <a:pt x="6932" y="14483"/>
                  <a:pt x="7133" y="13799"/>
                </a:cubicBezTo>
                <a:lnTo>
                  <a:pt x="7064" y="13101"/>
                </a:lnTo>
                <a:cubicBezTo>
                  <a:pt x="6932" y="13451"/>
                  <a:pt x="6772" y="13784"/>
                  <a:pt x="6514" y="13784"/>
                </a:cubicBezTo>
                <a:cubicBezTo>
                  <a:pt x="5971" y="13784"/>
                  <a:pt x="5856" y="11550"/>
                  <a:pt x="5856" y="8548"/>
                </a:cubicBezTo>
                <a:cubicBezTo>
                  <a:pt x="5856" y="5396"/>
                  <a:pt x="5975" y="3559"/>
                  <a:pt x="6442" y="3559"/>
                </a:cubicBezTo>
                <a:cubicBezTo>
                  <a:pt x="6741" y="3559"/>
                  <a:pt x="6837" y="4161"/>
                  <a:pt x="6888" y="5028"/>
                </a:cubicBezTo>
                <a:lnTo>
                  <a:pt x="6926" y="5760"/>
                </a:lnTo>
                <a:lnTo>
                  <a:pt x="7066" y="5760"/>
                </a:lnTo>
                <a:cubicBezTo>
                  <a:pt x="7060" y="4976"/>
                  <a:pt x="7060" y="4110"/>
                  <a:pt x="7066" y="3326"/>
                </a:cubicBezTo>
                <a:cubicBezTo>
                  <a:pt x="7004" y="3193"/>
                  <a:pt x="6772" y="2793"/>
                  <a:pt x="6427" y="2793"/>
                </a:cubicBezTo>
                <a:close/>
                <a:moveTo>
                  <a:pt x="7330" y="2992"/>
                </a:moveTo>
                <a:lnTo>
                  <a:pt x="7330" y="3360"/>
                </a:lnTo>
                <a:cubicBezTo>
                  <a:pt x="7440" y="3493"/>
                  <a:pt x="7456" y="3662"/>
                  <a:pt x="7456" y="4296"/>
                </a:cubicBezTo>
                <a:lnTo>
                  <a:pt x="7456" y="13367"/>
                </a:lnTo>
                <a:cubicBezTo>
                  <a:pt x="7456" y="14001"/>
                  <a:pt x="7440" y="14170"/>
                  <a:pt x="7330" y="14303"/>
                </a:cubicBezTo>
                <a:lnTo>
                  <a:pt x="7330" y="14667"/>
                </a:lnTo>
                <a:lnTo>
                  <a:pt x="8210" y="14667"/>
                </a:lnTo>
                <a:cubicBezTo>
                  <a:pt x="8747" y="14667"/>
                  <a:pt x="9079" y="13899"/>
                  <a:pt x="9079" y="10764"/>
                </a:cubicBezTo>
                <a:cubicBezTo>
                  <a:pt x="9079" y="7545"/>
                  <a:pt x="8652" y="7181"/>
                  <a:pt x="8049" y="7181"/>
                </a:cubicBezTo>
                <a:lnTo>
                  <a:pt x="7927" y="7181"/>
                </a:lnTo>
                <a:lnTo>
                  <a:pt x="7927" y="4412"/>
                </a:lnTo>
                <a:cubicBezTo>
                  <a:pt x="7927" y="3912"/>
                  <a:pt x="7946" y="3728"/>
                  <a:pt x="8084" y="3728"/>
                </a:cubicBezTo>
                <a:cubicBezTo>
                  <a:pt x="8084" y="3728"/>
                  <a:pt x="8385" y="3728"/>
                  <a:pt x="8385" y="3728"/>
                </a:cubicBezTo>
                <a:cubicBezTo>
                  <a:pt x="8671" y="3728"/>
                  <a:pt x="8749" y="3842"/>
                  <a:pt x="8818" y="5042"/>
                </a:cubicBezTo>
                <a:lnTo>
                  <a:pt x="8847" y="5527"/>
                </a:lnTo>
                <a:lnTo>
                  <a:pt x="8966" y="5527"/>
                </a:lnTo>
                <a:cubicBezTo>
                  <a:pt x="8960" y="4677"/>
                  <a:pt x="8960" y="3842"/>
                  <a:pt x="8966" y="2992"/>
                </a:cubicBezTo>
                <a:lnTo>
                  <a:pt x="7330" y="2992"/>
                </a:lnTo>
                <a:close/>
                <a:moveTo>
                  <a:pt x="9327" y="2992"/>
                </a:moveTo>
                <a:lnTo>
                  <a:pt x="9327" y="3360"/>
                </a:lnTo>
                <a:cubicBezTo>
                  <a:pt x="9437" y="3493"/>
                  <a:pt x="9453" y="3662"/>
                  <a:pt x="9453" y="4296"/>
                </a:cubicBezTo>
                <a:lnTo>
                  <a:pt x="9453" y="13367"/>
                </a:lnTo>
                <a:cubicBezTo>
                  <a:pt x="9453" y="14001"/>
                  <a:pt x="9437" y="14170"/>
                  <a:pt x="9327" y="14303"/>
                </a:cubicBezTo>
                <a:lnTo>
                  <a:pt x="9327" y="14667"/>
                </a:lnTo>
                <a:lnTo>
                  <a:pt x="10909" y="14667"/>
                </a:lnTo>
                <a:cubicBezTo>
                  <a:pt x="10903" y="13766"/>
                  <a:pt x="10903" y="12852"/>
                  <a:pt x="10909" y="11952"/>
                </a:cubicBezTo>
                <a:lnTo>
                  <a:pt x="10771" y="11952"/>
                </a:lnTo>
                <a:lnTo>
                  <a:pt x="10752" y="12383"/>
                </a:lnTo>
                <a:cubicBezTo>
                  <a:pt x="10689" y="13834"/>
                  <a:pt x="10614" y="13935"/>
                  <a:pt x="10329" y="13935"/>
                </a:cubicBezTo>
                <a:lnTo>
                  <a:pt x="10266" y="13935"/>
                </a:lnTo>
                <a:cubicBezTo>
                  <a:pt x="9977" y="13935"/>
                  <a:pt x="9924" y="13699"/>
                  <a:pt x="9924" y="12999"/>
                </a:cubicBezTo>
                <a:lnTo>
                  <a:pt x="9924" y="8645"/>
                </a:lnTo>
                <a:lnTo>
                  <a:pt x="10216" y="8645"/>
                </a:lnTo>
                <a:cubicBezTo>
                  <a:pt x="10338" y="8645"/>
                  <a:pt x="10529" y="8715"/>
                  <a:pt x="10604" y="8999"/>
                </a:cubicBezTo>
                <a:lnTo>
                  <a:pt x="10604" y="7530"/>
                </a:lnTo>
                <a:cubicBezTo>
                  <a:pt x="10529" y="7813"/>
                  <a:pt x="10338" y="7879"/>
                  <a:pt x="10216" y="7879"/>
                </a:cubicBezTo>
                <a:lnTo>
                  <a:pt x="9924" y="7879"/>
                </a:lnTo>
                <a:lnTo>
                  <a:pt x="9924" y="4262"/>
                </a:lnTo>
                <a:cubicBezTo>
                  <a:pt x="9924" y="3862"/>
                  <a:pt x="9939" y="3728"/>
                  <a:pt x="10033" y="3728"/>
                </a:cubicBezTo>
                <a:cubicBezTo>
                  <a:pt x="10033" y="3728"/>
                  <a:pt x="10279" y="3728"/>
                  <a:pt x="10279" y="3728"/>
                </a:cubicBezTo>
                <a:cubicBezTo>
                  <a:pt x="10564" y="3728"/>
                  <a:pt x="10642" y="3842"/>
                  <a:pt x="10711" y="5042"/>
                </a:cubicBezTo>
                <a:lnTo>
                  <a:pt x="10739" y="5527"/>
                </a:lnTo>
                <a:lnTo>
                  <a:pt x="10859" y="5527"/>
                </a:lnTo>
                <a:cubicBezTo>
                  <a:pt x="10853" y="4677"/>
                  <a:pt x="10853" y="3842"/>
                  <a:pt x="10859" y="2992"/>
                </a:cubicBezTo>
                <a:lnTo>
                  <a:pt x="9327" y="2992"/>
                </a:lnTo>
                <a:close/>
                <a:moveTo>
                  <a:pt x="11192" y="2992"/>
                </a:moveTo>
                <a:lnTo>
                  <a:pt x="11192" y="3360"/>
                </a:lnTo>
                <a:cubicBezTo>
                  <a:pt x="11302" y="3493"/>
                  <a:pt x="11317" y="3662"/>
                  <a:pt x="11317" y="4296"/>
                </a:cubicBezTo>
                <a:lnTo>
                  <a:pt x="11317" y="13367"/>
                </a:lnTo>
                <a:cubicBezTo>
                  <a:pt x="11317" y="14001"/>
                  <a:pt x="11302" y="14170"/>
                  <a:pt x="11192" y="14303"/>
                </a:cubicBezTo>
                <a:lnTo>
                  <a:pt x="11192" y="14667"/>
                </a:lnTo>
                <a:cubicBezTo>
                  <a:pt x="11192" y="14667"/>
                  <a:pt x="11914" y="14667"/>
                  <a:pt x="11914" y="14667"/>
                </a:cubicBezTo>
                <a:lnTo>
                  <a:pt x="11914" y="14303"/>
                </a:lnTo>
                <a:cubicBezTo>
                  <a:pt x="11804" y="14170"/>
                  <a:pt x="11788" y="14001"/>
                  <a:pt x="11788" y="13367"/>
                </a:cubicBezTo>
                <a:lnTo>
                  <a:pt x="11788" y="10046"/>
                </a:lnTo>
                <a:lnTo>
                  <a:pt x="12008" y="10046"/>
                </a:lnTo>
                <a:cubicBezTo>
                  <a:pt x="12538" y="10046"/>
                  <a:pt x="12865" y="9199"/>
                  <a:pt x="12865" y="6347"/>
                </a:cubicBezTo>
                <a:cubicBezTo>
                  <a:pt x="12865" y="3545"/>
                  <a:pt x="12538" y="2992"/>
                  <a:pt x="12102" y="2992"/>
                </a:cubicBezTo>
                <a:lnTo>
                  <a:pt x="11192" y="2992"/>
                </a:lnTo>
                <a:close/>
                <a:moveTo>
                  <a:pt x="13063" y="2992"/>
                </a:moveTo>
                <a:lnTo>
                  <a:pt x="13063" y="3360"/>
                </a:lnTo>
                <a:cubicBezTo>
                  <a:pt x="13172" y="3493"/>
                  <a:pt x="13188" y="3662"/>
                  <a:pt x="13188" y="4296"/>
                </a:cubicBezTo>
                <a:lnTo>
                  <a:pt x="13188" y="13367"/>
                </a:lnTo>
                <a:cubicBezTo>
                  <a:pt x="13188" y="14001"/>
                  <a:pt x="13172" y="14170"/>
                  <a:pt x="13063" y="14303"/>
                </a:cubicBezTo>
                <a:lnTo>
                  <a:pt x="13063" y="14667"/>
                </a:lnTo>
                <a:lnTo>
                  <a:pt x="13941" y="14667"/>
                </a:lnTo>
                <a:cubicBezTo>
                  <a:pt x="14478" y="14667"/>
                  <a:pt x="14811" y="13899"/>
                  <a:pt x="14811" y="10764"/>
                </a:cubicBezTo>
                <a:cubicBezTo>
                  <a:pt x="14811" y="7545"/>
                  <a:pt x="14384" y="7181"/>
                  <a:pt x="13782" y="7181"/>
                </a:cubicBezTo>
                <a:lnTo>
                  <a:pt x="13658" y="7181"/>
                </a:lnTo>
                <a:lnTo>
                  <a:pt x="13658" y="4412"/>
                </a:lnTo>
                <a:cubicBezTo>
                  <a:pt x="13658" y="3912"/>
                  <a:pt x="13677" y="3728"/>
                  <a:pt x="13815" y="3728"/>
                </a:cubicBezTo>
                <a:cubicBezTo>
                  <a:pt x="13815" y="3728"/>
                  <a:pt x="14117" y="3728"/>
                  <a:pt x="14117" y="3728"/>
                </a:cubicBezTo>
                <a:cubicBezTo>
                  <a:pt x="14403" y="3728"/>
                  <a:pt x="14481" y="3842"/>
                  <a:pt x="14550" y="5042"/>
                </a:cubicBezTo>
                <a:lnTo>
                  <a:pt x="14578" y="5527"/>
                </a:lnTo>
                <a:lnTo>
                  <a:pt x="14698" y="5527"/>
                </a:lnTo>
                <a:cubicBezTo>
                  <a:pt x="14692" y="4677"/>
                  <a:pt x="14692" y="3842"/>
                  <a:pt x="14698" y="2992"/>
                </a:cubicBezTo>
                <a:lnTo>
                  <a:pt x="13063" y="2992"/>
                </a:lnTo>
                <a:close/>
                <a:moveTo>
                  <a:pt x="15564" y="2992"/>
                </a:moveTo>
                <a:lnTo>
                  <a:pt x="15564" y="3360"/>
                </a:lnTo>
                <a:cubicBezTo>
                  <a:pt x="15677" y="3493"/>
                  <a:pt x="15690" y="3810"/>
                  <a:pt x="15690" y="4044"/>
                </a:cubicBezTo>
                <a:cubicBezTo>
                  <a:pt x="15690" y="4377"/>
                  <a:pt x="15674" y="4746"/>
                  <a:pt x="15583" y="5930"/>
                </a:cubicBezTo>
                <a:lnTo>
                  <a:pt x="15178" y="11234"/>
                </a:lnTo>
                <a:cubicBezTo>
                  <a:pt x="15027" y="13185"/>
                  <a:pt x="14927" y="14216"/>
                  <a:pt x="14874" y="14667"/>
                </a:cubicBezTo>
                <a:lnTo>
                  <a:pt x="15273" y="14667"/>
                </a:lnTo>
                <a:cubicBezTo>
                  <a:pt x="15276" y="14400"/>
                  <a:pt x="15294" y="13898"/>
                  <a:pt x="15319" y="13232"/>
                </a:cubicBezTo>
                <a:cubicBezTo>
                  <a:pt x="15347" y="12564"/>
                  <a:pt x="15401" y="11616"/>
                  <a:pt x="15473" y="10448"/>
                </a:cubicBezTo>
                <a:lnTo>
                  <a:pt x="16170" y="10448"/>
                </a:lnTo>
                <a:lnTo>
                  <a:pt x="16265" y="11932"/>
                </a:lnTo>
                <a:cubicBezTo>
                  <a:pt x="16324" y="12866"/>
                  <a:pt x="16393" y="14033"/>
                  <a:pt x="16411" y="14667"/>
                </a:cubicBezTo>
                <a:cubicBezTo>
                  <a:pt x="16411" y="14667"/>
                  <a:pt x="16971" y="14667"/>
                  <a:pt x="16971" y="14667"/>
                </a:cubicBezTo>
                <a:cubicBezTo>
                  <a:pt x="16924" y="14250"/>
                  <a:pt x="16826" y="13082"/>
                  <a:pt x="16735" y="11714"/>
                </a:cubicBezTo>
                <a:lnTo>
                  <a:pt x="16274" y="4727"/>
                </a:lnTo>
                <a:cubicBezTo>
                  <a:pt x="16208" y="3743"/>
                  <a:pt x="16201" y="3342"/>
                  <a:pt x="16192" y="2992"/>
                </a:cubicBezTo>
                <a:lnTo>
                  <a:pt x="15564" y="2992"/>
                </a:lnTo>
                <a:close/>
                <a:moveTo>
                  <a:pt x="17140" y="2992"/>
                </a:moveTo>
                <a:lnTo>
                  <a:pt x="17140" y="3360"/>
                </a:lnTo>
                <a:cubicBezTo>
                  <a:pt x="17250" y="3493"/>
                  <a:pt x="17266" y="3662"/>
                  <a:pt x="17266" y="4296"/>
                </a:cubicBezTo>
                <a:lnTo>
                  <a:pt x="17266" y="13367"/>
                </a:lnTo>
                <a:cubicBezTo>
                  <a:pt x="17266" y="14001"/>
                  <a:pt x="17250" y="14170"/>
                  <a:pt x="17140" y="14303"/>
                </a:cubicBezTo>
                <a:lnTo>
                  <a:pt x="17140" y="14667"/>
                </a:lnTo>
                <a:lnTo>
                  <a:pt x="17861" y="14667"/>
                </a:lnTo>
                <a:lnTo>
                  <a:pt x="17861" y="14303"/>
                </a:lnTo>
                <a:cubicBezTo>
                  <a:pt x="17752" y="14170"/>
                  <a:pt x="17736" y="14001"/>
                  <a:pt x="17736" y="13367"/>
                </a:cubicBezTo>
                <a:lnTo>
                  <a:pt x="17736" y="8645"/>
                </a:lnTo>
                <a:lnTo>
                  <a:pt x="18584" y="8645"/>
                </a:lnTo>
                <a:cubicBezTo>
                  <a:pt x="18584" y="8645"/>
                  <a:pt x="18584" y="13367"/>
                  <a:pt x="18584" y="13367"/>
                </a:cubicBezTo>
                <a:cubicBezTo>
                  <a:pt x="18584" y="14001"/>
                  <a:pt x="18568" y="14170"/>
                  <a:pt x="18458" y="14303"/>
                </a:cubicBezTo>
                <a:lnTo>
                  <a:pt x="18458" y="14667"/>
                </a:lnTo>
                <a:lnTo>
                  <a:pt x="19180" y="14667"/>
                </a:lnTo>
                <a:lnTo>
                  <a:pt x="19180" y="14303"/>
                </a:lnTo>
                <a:cubicBezTo>
                  <a:pt x="19070" y="14170"/>
                  <a:pt x="19055" y="14001"/>
                  <a:pt x="19055" y="13367"/>
                </a:cubicBezTo>
                <a:lnTo>
                  <a:pt x="19055" y="4296"/>
                </a:lnTo>
                <a:cubicBezTo>
                  <a:pt x="19055" y="3662"/>
                  <a:pt x="19070" y="3493"/>
                  <a:pt x="19180" y="3360"/>
                </a:cubicBezTo>
                <a:lnTo>
                  <a:pt x="19180" y="2992"/>
                </a:lnTo>
                <a:lnTo>
                  <a:pt x="18458" y="2992"/>
                </a:lnTo>
                <a:lnTo>
                  <a:pt x="18458" y="3360"/>
                </a:lnTo>
                <a:cubicBezTo>
                  <a:pt x="18568" y="3493"/>
                  <a:pt x="18584" y="3662"/>
                  <a:pt x="18584" y="4296"/>
                </a:cubicBezTo>
                <a:lnTo>
                  <a:pt x="18584" y="7879"/>
                </a:lnTo>
                <a:lnTo>
                  <a:pt x="17736" y="7879"/>
                </a:lnTo>
                <a:lnTo>
                  <a:pt x="17736" y="4296"/>
                </a:lnTo>
                <a:cubicBezTo>
                  <a:pt x="17736" y="3662"/>
                  <a:pt x="17752" y="3493"/>
                  <a:pt x="17861" y="3360"/>
                </a:cubicBezTo>
                <a:lnTo>
                  <a:pt x="17861" y="2992"/>
                </a:lnTo>
                <a:lnTo>
                  <a:pt x="17140" y="2992"/>
                </a:lnTo>
                <a:close/>
                <a:moveTo>
                  <a:pt x="19529" y="2992"/>
                </a:moveTo>
                <a:lnTo>
                  <a:pt x="19529" y="3360"/>
                </a:lnTo>
                <a:cubicBezTo>
                  <a:pt x="19638" y="3493"/>
                  <a:pt x="19655" y="3662"/>
                  <a:pt x="19655" y="4296"/>
                </a:cubicBezTo>
                <a:cubicBezTo>
                  <a:pt x="19655" y="4296"/>
                  <a:pt x="19655" y="13367"/>
                  <a:pt x="19655" y="13367"/>
                </a:cubicBezTo>
                <a:cubicBezTo>
                  <a:pt x="19655" y="14001"/>
                  <a:pt x="19638" y="14170"/>
                  <a:pt x="19529" y="14303"/>
                </a:cubicBezTo>
                <a:lnTo>
                  <a:pt x="19529" y="14667"/>
                </a:lnTo>
                <a:lnTo>
                  <a:pt x="20250" y="14667"/>
                </a:lnTo>
                <a:lnTo>
                  <a:pt x="20250" y="14303"/>
                </a:lnTo>
                <a:cubicBezTo>
                  <a:pt x="20141" y="14170"/>
                  <a:pt x="20125" y="14001"/>
                  <a:pt x="20125" y="13367"/>
                </a:cubicBezTo>
                <a:lnTo>
                  <a:pt x="20125" y="4296"/>
                </a:lnTo>
                <a:cubicBezTo>
                  <a:pt x="20125" y="3662"/>
                  <a:pt x="20141" y="3493"/>
                  <a:pt x="20250" y="3360"/>
                </a:cubicBezTo>
                <a:lnTo>
                  <a:pt x="20250" y="2992"/>
                </a:lnTo>
                <a:lnTo>
                  <a:pt x="19529" y="2992"/>
                </a:lnTo>
                <a:close/>
                <a:moveTo>
                  <a:pt x="20906" y="2992"/>
                </a:moveTo>
                <a:cubicBezTo>
                  <a:pt x="20847" y="3792"/>
                  <a:pt x="20624" y="5376"/>
                  <a:pt x="20451" y="6560"/>
                </a:cubicBezTo>
                <a:lnTo>
                  <a:pt x="20163" y="8548"/>
                </a:lnTo>
                <a:lnTo>
                  <a:pt x="20496" y="11200"/>
                </a:lnTo>
                <a:cubicBezTo>
                  <a:pt x="20725" y="13035"/>
                  <a:pt x="20803" y="14050"/>
                  <a:pt x="20856" y="14667"/>
                </a:cubicBezTo>
                <a:lnTo>
                  <a:pt x="21595" y="14667"/>
                </a:lnTo>
                <a:cubicBezTo>
                  <a:pt x="21334" y="13266"/>
                  <a:pt x="20975" y="10698"/>
                  <a:pt x="20822" y="9547"/>
                </a:cubicBezTo>
                <a:cubicBezTo>
                  <a:pt x="20822" y="9547"/>
                  <a:pt x="20536" y="7394"/>
                  <a:pt x="20536" y="7394"/>
                </a:cubicBezTo>
                <a:lnTo>
                  <a:pt x="20765" y="6095"/>
                </a:lnTo>
                <a:cubicBezTo>
                  <a:pt x="20866" y="5511"/>
                  <a:pt x="21214" y="3645"/>
                  <a:pt x="21421" y="3011"/>
                </a:cubicBezTo>
                <a:lnTo>
                  <a:pt x="21421" y="2992"/>
                </a:lnTo>
                <a:lnTo>
                  <a:pt x="20906" y="2992"/>
                </a:lnTo>
                <a:close/>
                <a:moveTo>
                  <a:pt x="3744" y="3185"/>
                </a:moveTo>
                <a:cubicBezTo>
                  <a:pt x="3744" y="3185"/>
                  <a:pt x="1286" y="10701"/>
                  <a:pt x="1286" y="10701"/>
                </a:cubicBezTo>
                <a:lnTo>
                  <a:pt x="93" y="7055"/>
                </a:lnTo>
                <a:cubicBezTo>
                  <a:pt x="70" y="7458"/>
                  <a:pt x="50" y="7874"/>
                  <a:pt x="36" y="8296"/>
                </a:cubicBezTo>
                <a:lnTo>
                  <a:pt x="1286" y="12112"/>
                </a:lnTo>
                <a:lnTo>
                  <a:pt x="3882" y="4179"/>
                </a:lnTo>
                <a:cubicBezTo>
                  <a:pt x="3839" y="3835"/>
                  <a:pt x="3793" y="3502"/>
                  <a:pt x="3744" y="3185"/>
                </a:cubicBezTo>
                <a:close/>
                <a:moveTo>
                  <a:pt x="11926" y="3728"/>
                </a:moveTo>
                <a:lnTo>
                  <a:pt x="11977" y="3728"/>
                </a:lnTo>
                <a:cubicBezTo>
                  <a:pt x="12272" y="3728"/>
                  <a:pt x="12372" y="4710"/>
                  <a:pt x="12372" y="6245"/>
                </a:cubicBezTo>
                <a:cubicBezTo>
                  <a:pt x="12372" y="8063"/>
                  <a:pt x="12302" y="9314"/>
                  <a:pt x="12010" y="9314"/>
                </a:cubicBezTo>
                <a:cubicBezTo>
                  <a:pt x="12010" y="9314"/>
                  <a:pt x="11788" y="9314"/>
                  <a:pt x="11788" y="9314"/>
                </a:cubicBezTo>
                <a:lnTo>
                  <a:pt x="11788" y="4359"/>
                </a:lnTo>
                <a:cubicBezTo>
                  <a:pt x="11788" y="3808"/>
                  <a:pt x="11832" y="3728"/>
                  <a:pt x="11926" y="3728"/>
                </a:cubicBezTo>
                <a:close/>
                <a:moveTo>
                  <a:pt x="15827" y="4960"/>
                </a:moveTo>
                <a:lnTo>
                  <a:pt x="16123" y="9663"/>
                </a:lnTo>
                <a:cubicBezTo>
                  <a:pt x="16123" y="9663"/>
                  <a:pt x="15524" y="9663"/>
                  <a:pt x="15524" y="9663"/>
                </a:cubicBezTo>
                <a:lnTo>
                  <a:pt x="15827" y="4960"/>
                </a:lnTo>
                <a:close/>
                <a:moveTo>
                  <a:pt x="3999" y="5236"/>
                </a:moveTo>
                <a:lnTo>
                  <a:pt x="1286" y="13527"/>
                </a:lnTo>
                <a:lnTo>
                  <a:pt x="5" y="9615"/>
                </a:lnTo>
                <a:cubicBezTo>
                  <a:pt x="1" y="9862"/>
                  <a:pt x="0" y="10108"/>
                  <a:pt x="0" y="10361"/>
                </a:cubicBezTo>
                <a:cubicBezTo>
                  <a:pt x="0" y="16568"/>
                  <a:pt x="947" y="21600"/>
                  <a:pt x="2115" y="21600"/>
                </a:cubicBezTo>
                <a:cubicBezTo>
                  <a:pt x="3283" y="21600"/>
                  <a:pt x="4230" y="16568"/>
                  <a:pt x="4230" y="10361"/>
                </a:cubicBezTo>
                <a:cubicBezTo>
                  <a:pt x="4230" y="8514"/>
                  <a:pt x="4147" y="6773"/>
                  <a:pt x="3999" y="5236"/>
                </a:cubicBezTo>
                <a:close/>
                <a:moveTo>
                  <a:pt x="7927" y="7913"/>
                </a:moveTo>
                <a:lnTo>
                  <a:pt x="8119" y="7913"/>
                </a:lnTo>
                <a:cubicBezTo>
                  <a:pt x="8489" y="7913"/>
                  <a:pt x="8586" y="8979"/>
                  <a:pt x="8586" y="10880"/>
                </a:cubicBezTo>
                <a:cubicBezTo>
                  <a:pt x="8586" y="12915"/>
                  <a:pt x="8474" y="13935"/>
                  <a:pt x="8188" y="13935"/>
                </a:cubicBezTo>
                <a:cubicBezTo>
                  <a:pt x="8188" y="13935"/>
                  <a:pt x="8121" y="13935"/>
                  <a:pt x="8121" y="13935"/>
                </a:cubicBezTo>
                <a:cubicBezTo>
                  <a:pt x="7964" y="13935"/>
                  <a:pt x="7927" y="13667"/>
                  <a:pt x="7927" y="12916"/>
                </a:cubicBezTo>
                <a:lnTo>
                  <a:pt x="7927" y="7913"/>
                </a:lnTo>
                <a:close/>
                <a:moveTo>
                  <a:pt x="13658" y="7913"/>
                </a:moveTo>
                <a:lnTo>
                  <a:pt x="13850" y="7913"/>
                </a:lnTo>
                <a:cubicBezTo>
                  <a:pt x="14220" y="7913"/>
                  <a:pt x="14318" y="8979"/>
                  <a:pt x="14318" y="10880"/>
                </a:cubicBezTo>
                <a:cubicBezTo>
                  <a:pt x="14318" y="12915"/>
                  <a:pt x="14205" y="13935"/>
                  <a:pt x="13919" y="13935"/>
                </a:cubicBezTo>
                <a:cubicBezTo>
                  <a:pt x="13919" y="13935"/>
                  <a:pt x="13854" y="13935"/>
                  <a:pt x="13854" y="13935"/>
                </a:cubicBezTo>
                <a:cubicBezTo>
                  <a:pt x="13697" y="13935"/>
                  <a:pt x="13658" y="13667"/>
                  <a:pt x="13658" y="12916"/>
                </a:cubicBezTo>
                <a:lnTo>
                  <a:pt x="13658" y="7913"/>
                </a:lnTo>
                <a:close/>
                <a:moveTo>
                  <a:pt x="5519" y="17532"/>
                </a:moveTo>
                <a:lnTo>
                  <a:pt x="5519" y="18701"/>
                </a:lnTo>
                <a:lnTo>
                  <a:pt x="21600" y="18701"/>
                </a:lnTo>
                <a:cubicBezTo>
                  <a:pt x="21600" y="18701"/>
                  <a:pt x="21600" y="17532"/>
                  <a:pt x="21600" y="17532"/>
                </a:cubicBezTo>
                <a:lnTo>
                  <a:pt x="5519" y="17532"/>
                </a:lnTo>
                <a:close/>
              </a:path>
            </a:pathLst>
          </a:custGeom>
          <a:solidFill>
            <a:schemeClr val="bg1"/>
          </a:solidFill>
          <a:ln w="12700">
            <a:miter lim="400000"/>
          </a:ln>
        </p:spPr>
        <p:txBody>
          <a:bodyPr lIns="38100" tIns="38100" rIns="38100" bIns="38100" anchor="ctr"/>
          <a:lstStyle/>
          <a:p>
            <a:pPr defTabSz="914377">
              <a:defRPr sz="3000">
                <a:solidFill>
                  <a:srgbClr val="FFFFFF"/>
                </a:solidFill>
                <a:effectLst>
                  <a:outerShdw blurRad="38100" dist="12700" dir="5400000" rotWithShape="0">
                    <a:srgbClr val="000000">
                      <a:alpha val="50000"/>
                    </a:srgbClr>
                  </a:outerShdw>
                </a:effectLst>
              </a:defRPr>
            </a:pPr>
            <a:endParaRPr sz="4000">
              <a:solidFill>
                <a:srgbClr val="FFFFFF"/>
              </a:solidFill>
              <a:effectLst>
                <a:outerShdw blurRad="38100" dist="12700" dir="5400000" rotWithShape="0">
                  <a:srgbClr val="000000">
                    <a:alpha val="50000"/>
                  </a:srgbClr>
                </a:outerShdw>
              </a:effectLst>
            </a:endParaRPr>
          </a:p>
        </p:txBody>
      </p:sp>
      <p:pic>
        <p:nvPicPr>
          <p:cNvPr id="2" name="Рисунок 1" descr="http://05311BFB0B7396CBCF59420FADC09062.dms.sberbank.ru/05311BFB0B7396CBCF59420FADC09062-A3706015402A346BAE2C7E4161CEDD42-AA08E215F1EBA7C368CDE302EC67DC4F/1.png"/>
          <p:cNvPicPr>
            <a:picLocks/>
          </p:cNvPicPr>
          <p:nvPr userDrawn="1"/>
        </p:nvPicPr>
        <p:blipFill>
          <a:blip r:link="rId2"/>
          <a:stretch>
            <a:fillRect/>
          </a:stretch>
        </p:blipFill>
        <p:spPr>
          <a:xfrm>
            <a:off x="0" y="0"/>
            <a:ext cx="1588" cy="1588"/>
          </a:xfrm>
          <a:prstGeom prst="rect">
            <a:avLst/>
          </a:prstGeom>
        </p:spPr>
      </p:pic>
    </p:spTree>
    <p:extLst>
      <p:ext uri="{BB962C8B-B14F-4D97-AF65-F5344CB8AC3E}">
        <p14:creationId xmlns:p14="http://schemas.microsoft.com/office/powerpoint/2010/main" val="41575892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userDrawn="1">
            <p:custDataLst>
              <p:tags r:id="rId1"/>
            </p:custDataLst>
            <p:extLst>
              <p:ext uri="{D42A27DB-BD31-4B8C-83A1-F6EECF244321}">
                <p14:modId xmlns:p14="http://schemas.microsoft.com/office/powerpoint/2010/main" val="3021841772"/>
              </p:ext>
            </p:extLst>
          </p:nvPr>
        </p:nvGraphicFramePr>
        <p:xfrm>
          <a:off x="2034" y="1592"/>
          <a:ext cx="2015" cy="1587"/>
        </p:xfrm>
        <a:graphic>
          <a:graphicData uri="http://schemas.openxmlformats.org/presentationml/2006/ole">
            <mc:AlternateContent xmlns:mc="http://schemas.openxmlformats.org/markup-compatibility/2006">
              <mc:Choice xmlns:v="urn:schemas-microsoft-com:vml" Requires="v">
                <p:oleObj name="Слайд think-cell" r:id="rId3" imgW="360" imgH="360" progId="TCLayout.ActiveDocument.1">
                  <p:embed/>
                </p:oleObj>
              </mc:Choice>
              <mc:Fallback>
                <p:oleObj name="Слайд think-cell" r:id="rId3" imgW="360" imgH="360" progId="TCLayout.ActiveDocument.1">
                  <p:embed/>
                  <p:pic>
                    <p:nvPicPr>
                      <p:cNvPr id="11" name="Object 10"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4" y="1592"/>
                        <a:ext cx="2015"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 name="Picture 10" descr="SBRF-9129.jpg"/>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783245" y="4077091"/>
            <a:ext cx="4408755" cy="2780927"/>
          </a:xfrm>
          <a:prstGeom prst="rect">
            <a:avLst/>
          </a:prstGeom>
        </p:spPr>
      </p:pic>
      <p:sp>
        <p:nvSpPr>
          <p:cNvPr id="2" name="Title 1"/>
          <p:cNvSpPr>
            <a:spLocks noGrp="1"/>
          </p:cNvSpPr>
          <p:nvPr>
            <p:ph type="ctrTitle"/>
          </p:nvPr>
        </p:nvSpPr>
        <p:spPr>
          <a:xfrm>
            <a:off x="1483455" y="2130445"/>
            <a:ext cx="9794161" cy="1470025"/>
          </a:xfrm>
          <a:prstGeom prst="rect">
            <a:avLst/>
          </a:prstGeom>
        </p:spPr>
        <p:txBody>
          <a:bodyPr lIns="91438" tIns="45719" rIns="91438" bIns="45719">
            <a:normAutofit/>
          </a:bodyPr>
          <a:lstStyle>
            <a:lvl1pPr>
              <a:defRPr sz="3200">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1483440" y="3886200"/>
            <a:ext cx="6449725" cy="1752600"/>
          </a:xfrm>
          <a:prstGeom prst="rect">
            <a:avLst/>
          </a:prstGeom>
        </p:spPr>
        <p:txBody>
          <a:bodyPr lIns="91438" tIns="45719" rIns="91438" bIns="45719">
            <a:normAutofit/>
          </a:bodyPr>
          <a:lstStyle>
            <a:lvl1pPr marL="0" indent="0" algn="l">
              <a:buNone/>
              <a:defRPr sz="2267">
                <a:solidFill>
                  <a:schemeClr val="accent3"/>
                </a:solidFill>
              </a:defRPr>
            </a:lvl1pPr>
            <a:lvl2pPr marL="528605" indent="0" algn="ctr">
              <a:buNone/>
              <a:defRPr>
                <a:solidFill>
                  <a:schemeClr val="tx1">
                    <a:tint val="75000"/>
                  </a:schemeClr>
                </a:solidFill>
              </a:defRPr>
            </a:lvl2pPr>
            <a:lvl3pPr marL="1057214" indent="0" algn="ctr">
              <a:buNone/>
              <a:defRPr>
                <a:solidFill>
                  <a:schemeClr val="tx1">
                    <a:tint val="75000"/>
                  </a:schemeClr>
                </a:solidFill>
              </a:defRPr>
            </a:lvl3pPr>
            <a:lvl4pPr marL="1585816" indent="0" algn="ctr">
              <a:buNone/>
              <a:defRPr>
                <a:solidFill>
                  <a:schemeClr val="tx1">
                    <a:tint val="75000"/>
                  </a:schemeClr>
                </a:solidFill>
              </a:defRPr>
            </a:lvl4pPr>
            <a:lvl5pPr marL="2114422" indent="0" algn="ctr">
              <a:buNone/>
              <a:defRPr>
                <a:solidFill>
                  <a:schemeClr val="tx1">
                    <a:tint val="75000"/>
                  </a:schemeClr>
                </a:solidFill>
              </a:defRPr>
            </a:lvl5pPr>
            <a:lvl6pPr marL="2643019" indent="0" algn="ctr">
              <a:buNone/>
              <a:defRPr>
                <a:solidFill>
                  <a:schemeClr val="tx1">
                    <a:tint val="75000"/>
                  </a:schemeClr>
                </a:solidFill>
              </a:defRPr>
            </a:lvl6pPr>
            <a:lvl7pPr marL="3171631" indent="0" algn="ctr">
              <a:buNone/>
              <a:defRPr>
                <a:solidFill>
                  <a:schemeClr val="tx1">
                    <a:tint val="75000"/>
                  </a:schemeClr>
                </a:solidFill>
              </a:defRPr>
            </a:lvl7pPr>
            <a:lvl8pPr marL="3700241" indent="0" algn="ctr">
              <a:buNone/>
              <a:defRPr>
                <a:solidFill>
                  <a:schemeClr val="tx1">
                    <a:tint val="75000"/>
                  </a:schemeClr>
                </a:solidFill>
              </a:defRPr>
            </a:lvl8pPr>
            <a:lvl9pPr marL="4228845" indent="0" algn="ctr">
              <a:buNone/>
              <a:defRPr>
                <a:solidFill>
                  <a:schemeClr val="tx1">
                    <a:tint val="75000"/>
                  </a:schemeClr>
                </a:solidFill>
              </a:defRPr>
            </a:lvl9pPr>
          </a:lstStyle>
          <a:p>
            <a:r>
              <a:rPr lang="en-US" dirty="0"/>
              <a:t>Click to edit Master subtitle style</a:t>
            </a:r>
          </a:p>
        </p:txBody>
      </p:sp>
      <p:sp>
        <p:nvSpPr>
          <p:cNvPr id="4" name="Subnomenclature"/>
          <p:cNvSpPr txBox="1"/>
          <p:nvPr userDrawn="1"/>
        </p:nvSpPr>
        <p:spPr>
          <a:xfrm>
            <a:off x="1146859" y="6406638"/>
            <a:ext cx="65" cy="184666"/>
          </a:xfrm>
          <a:prstGeom prst="rect">
            <a:avLst/>
          </a:prstGeom>
          <a:noFill/>
        </p:spPr>
        <p:txBody>
          <a:bodyPr vert="horz" wrap="none" lIns="0" tIns="0" rIns="0" bIns="0" rtlCol="0" anchor="b">
            <a:spAutoFit/>
          </a:bodyPr>
          <a:lstStyle/>
          <a:p>
            <a:pPr defTabSz="914377">
              <a:spcBef>
                <a:spcPts val="695"/>
              </a:spcBef>
            </a:pPr>
            <a:endParaRPr lang="en-US" sz="1200" b="1" dirty="0">
              <a:solidFill>
                <a:srgbClr val="DC0F00"/>
              </a:solidFill>
            </a:endParaRPr>
          </a:p>
        </p:txBody>
      </p:sp>
      <p:pic>
        <p:nvPicPr>
          <p:cNvPr id="6" name="Picture 3" descr="C:\Users\amosova-pn\Desktop\Информация\Амосовой Полине\Бренд\есть\Логотипы\PI_S1\PI_S1_RGB.pn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452532" y="326817"/>
            <a:ext cx="3346837" cy="8699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44438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cSld name="9_Title Slide">
    <p:spTree>
      <p:nvGrpSpPr>
        <p:cNvPr id="1" name=""/>
        <p:cNvGrpSpPr/>
        <p:nvPr/>
      </p:nvGrpSpPr>
      <p:grpSpPr>
        <a:xfrm>
          <a:off x="0" y="0"/>
          <a:ext cx="0" cy="0"/>
          <a:chOff x="0" y="0"/>
          <a:chExt cx="0" cy="0"/>
        </a:xfrm>
      </p:grpSpPr>
      <p:cxnSp>
        <p:nvCxnSpPr>
          <p:cNvPr id="10" name="Straight Connector 9"/>
          <p:cNvCxnSpPr/>
          <p:nvPr/>
        </p:nvCxnSpPr>
        <p:spPr>
          <a:xfrm>
            <a:off x="0" y="958177"/>
            <a:ext cx="12192000" cy="0"/>
          </a:xfrm>
          <a:prstGeom prst="line">
            <a:avLst/>
          </a:prstGeom>
          <a:ln>
            <a:solidFill>
              <a:srgbClr val="95C43F"/>
            </a:solidFill>
          </a:ln>
          <a:effectLst/>
        </p:spPr>
        <p:style>
          <a:lnRef idx="2">
            <a:schemeClr val="accent1"/>
          </a:lnRef>
          <a:fillRef idx="0">
            <a:schemeClr val="accent1"/>
          </a:fillRef>
          <a:effectRef idx="1">
            <a:schemeClr val="accent1"/>
          </a:effectRef>
          <a:fontRef idx="minor">
            <a:schemeClr val="tx1"/>
          </a:fontRef>
        </p:style>
      </p:cxnSp>
      <p:sp>
        <p:nvSpPr>
          <p:cNvPr id="4" name="Заголовок 3"/>
          <p:cNvSpPr>
            <a:spLocks noGrp="1"/>
          </p:cNvSpPr>
          <p:nvPr>
            <p:ph type="title"/>
          </p:nvPr>
        </p:nvSpPr>
        <p:spPr>
          <a:xfrm>
            <a:off x="117645" y="97164"/>
            <a:ext cx="8571272" cy="769109"/>
          </a:xfrm>
          <a:prstGeom prst="rect">
            <a:avLst/>
          </a:prstGeom>
        </p:spPr>
        <p:txBody>
          <a:bodyPr lIns="91438" tIns="45719" rIns="91438" bIns="45719"/>
          <a:lstStyle/>
          <a:p>
            <a:r>
              <a:rPr lang="ru-RU"/>
              <a:t>Образец заголовка</a:t>
            </a:r>
          </a:p>
        </p:txBody>
      </p:sp>
      <p:sp>
        <p:nvSpPr>
          <p:cNvPr id="8" name="TextBox 7"/>
          <p:cNvSpPr txBox="1"/>
          <p:nvPr userDrawn="1"/>
        </p:nvSpPr>
        <p:spPr>
          <a:xfrm>
            <a:off x="11472601" y="6453344"/>
            <a:ext cx="719403" cy="410431"/>
          </a:xfrm>
          <a:prstGeom prst="rect">
            <a:avLst/>
          </a:prstGeom>
          <a:noFill/>
        </p:spPr>
        <p:txBody>
          <a:bodyPr wrap="square" lIns="121917" tIns="60959" rIns="121917" bIns="60959" rtlCol="0">
            <a:spAutoFit/>
          </a:bodyPr>
          <a:lstStyle/>
          <a:p>
            <a:pPr defTabSz="1219140"/>
            <a:fld id="{91AD4EB0-CEB3-4892-90AA-400FF97E5AC3}" type="slidenum">
              <a:rPr lang="ru-RU" sz="1867" smtClean="0">
                <a:solidFill>
                  <a:srgbClr val="000000"/>
                </a:solidFill>
                <a:cs typeface="Calibri" panose="020F0502020204030204" pitchFamily="34" charset="0"/>
              </a:rPr>
              <a:pPr defTabSz="1219140"/>
              <a:t>‹#›</a:t>
            </a:fld>
            <a:endParaRPr lang="ru-RU" sz="1867" dirty="0">
              <a:solidFill>
                <a:srgbClr val="000000"/>
              </a:solidFill>
              <a:cs typeface="Calibri" panose="020F0502020204030204" pitchFamily="34" charset="0"/>
            </a:endParaRPr>
          </a:p>
        </p:txBody>
      </p:sp>
      <p:pic>
        <p:nvPicPr>
          <p:cNvPr id="7" name="Picture 7" descr="Screen Shot 2013-12-24 at 12.16.45.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925693" y="163113"/>
            <a:ext cx="2035531" cy="637215"/>
          </a:xfrm>
          <a:prstGeom prst="rect">
            <a:avLst/>
          </a:prstGeom>
        </p:spPr>
      </p:pic>
    </p:spTree>
    <p:extLst>
      <p:ext uri="{BB962C8B-B14F-4D97-AF65-F5344CB8AC3E}">
        <p14:creationId xmlns:p14="http://schemas.microsoft.com/office/powerpoint/2010/main" val="6255048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2 колонки текст + цитата справа">
    <p:spTree>
      <p:nvGrpSpPr>
        <p:cNvPr id="1" name=""/>
        <p:cNvGrpSpPr/>
        <p:nvPr/>
      </p:nvGrpSpPr>
      <p:grpSpPr>
        <a:xfrm>
          <a:off x="0" y="0"/>
          <a:ext cx="0" cy="0"/>
          <a:chOff x="0" y="0"/>
          <a:chExt cx="0" cy="0"/>
        </a:xfrm>
      </p:grpSpPr>
      <p:sp>
        <p:nvSpPr>
          <p:cNvPr id="8" name="Rectangle 7"/>
          <p:cNvSpPr/>
          <p:nvPr userDrawn="1"/>
        </p:nvSpPr>
        <p:spPr>
          <a:xfrm>
            <a:off x="0" y="-9177"/>
            <a:ext cx="12192000" cy="882357"/>
          </a:xfrm>
          <a:prstGeom prst="rect">
            <a:avLst/>
          </a:prstGeom>
          <a:solidFill>
            <a:schemeClr val="bg1"/>
          </a:solidFill>
          <a:ln w="12700" cap="flat">
            <a:noFill/>
            <a:miter lim="400000"/>
          </a:ln>
          <a:effectLst>
            <a:outerShdw blurRad="12700" dist="25400" dir="5400000" rotWithShape="0">
              <a:schemeClr val="bg2">
                <a:lumMod val="90000"/>
                <a:alpha val="2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28575" rtlCol="0" anchor="ctr">
            <a:spAutoFit/>
          </a:bodyPr>
          <a:lstStyle/>
          <a:p>
            <a:pPr algn="ctr" defTabSz="736582" hangingPunct="0"/>
            <a:endParaRPr lang="en-US" sz="5067">
              <a:solidFill>
                <a:srgbClr val="FFFFFF"/>
              </a:solidFill>
              <a:effectLst>
                <a:outerShdw blurRad="38100" dist="12700" dir="5400000" rotWithShape="0">
                  <a:srgbClr val="000000">
                    <a:alpha val="50000"/>
                  </a:srgbClr>
                </a:outerShdw>
              </a:effectLst>
              <a:sym typeface="Gill Sans"/>
            </a:endParaRPr>
          </a:p>
        </p:txBody>
      </p:sp>
      <p:sp>
        <p:nvSpPr>
          <p:cNvPr id="4" name="Text Placeholder 3"/>
          <p:cNvSpPr>
            <a:spLocks noGrp="1"/>
          </p:cNvSpPr>
          <p:nvPr>
            <p:ph type="body" sz="quarter" idx="12"/>
          </p:nvPr>
        </p:nvSpPr>
        <p:spPr>
          <a:xfrm>
            <a:off x="8509001" y="783772"/>
            <a:ext cx="3683001" cy="599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1053000" rIns="540000" bIns="34290" rtlCol="0" anchor="t"/>
          <a:lstStyle>
            <a:lvl1pPr marL="227008" indent="0">
              <a:lnSpc>
                <a:spcPct val="100000"/>
              </a:lnSpc>
              <a:spcBef>
                <a:spcPts val="600"/>
              </a:spcBef>
              <a:tabLst/>
              <a:defRPr lang="en-US" sz="2000">
                <a:solidFill>
                  <a:srgbClr val="FFFFFF"/>
                </a:solidFill>
                <a:latin typeface="Calibri Light"/>
                <a:ea typeface="+mn-ea"/>
                <a:cs typeface="+mn-cs"/>
              </a:defRPr>
            </a:lvl1pPr>
          </a:lstStyle>
          <a:p>
            <a:pPr marL="182558" lvl="0"/>
            <a:r>
              <a:rPr lang="en-US"/>
              <a:t>Click to edit Master text styles</a:t>
            </a:r>
          </a:p>
        </p:txBody>
      </p:sp>
      <p:sp>
        <p:nvSpPr>
          <p:cNvPr id="16" name="Title 1"/>
          <p:cNvSpPr>
            <a:spLocks noGrp="1"/>
          </p:cNvSpPr>
          <p:nvPr>
            <p:ph type="title"/>
          </p:nvPr>
        </p:nvSpPr>
        <p:spPr>
          <a:xfrm>
            <a:off x="587375" y="1"/>
            <a:ext cx="7596188" cy="872640"/>
          </a:xfrm>
          <a:prstGeom prst="rect">
            <a:avLst/>
          </a:prstGeom>
        </p:spPr>
        <p:txBody>
          <a:bodyPr lIns="68580" tIns="34290" rIns="68580" bIns="34290"/>
          <a:lstStyle>
            <a:lvl1pPr>
              <a:defRPr>
                <a:latin typeface="+mj-lt"/>
              </a:defRPr>
            </a:lvl1pPr>
          </a:lstStyle>
          <a:p>
            <a:r>
              <a:rPr lang="en-US" dirty="0"/>
              <a:t>Click to edit Master title style</a:t>
            </a:r>
          </a:p>
        </p:txBody>
      </p:sp>
      <p:sp>
        <p:nvSpPr>
          <p:cNvPr id="11" name="Text Placeholder 10"/>
          <p:cNvSpPr>
            <a:spLocks noGrp="1"/>
          </p:cNvSpPr>
          <p:nvPr>
            <p:ph type="body" sz="quarter" idx="14"/>
          </p:nvPr>
        </p:nvSpPr>
        <p:spPr>
          <a:xfrm>
            <a:off x="587377" y="1268413"/>
            <a:ext cx="7596505" cy="814843"/>
          </a:xfrm>
          <a:prstGeom prst="rect">
            <a:avLst/>
          </a:prstGeom>
        </p:spPr>
        <p:txBody>
          <a:bodyPr lIns="68580" tIns="34290" rIns="68580" bIns="34290" numCol="1" spcCol="270000"/>
          <a:lstStyle>
            <a:lvl1pPr>
              <a:lnSpc>
                <a:spcPct val="100000"/>
              </a:lnSpc>
              <a:spcBef>
                <a:spcPts val="600"/>
              </a:spcBef>
              <a:defRPr sz="2000">
                <a:solidFill>
                  <a:schemeClr val="accent5"/>
                </a:solidFill>
                <a:latin typeface="+mj-lt"/>
              </a:defRPr>
            </a:lvl1pPr>
            <a:lvl2pPr>
              <a:defRPr sz="1867">
                <a:latin typeface="+mj-lt"/>
              </a:defRPr>
            </a:lvl2pPr>
            <a:lvl3pPr>
              <a:defRPr sz="1867">
                <a:latin typeface="+mj-lt"/>
              </a:defRPr>
            </a:lvl3pPr>
            <a:lvl4pPr>
              <a:defRPr sz="1867">
                <a:latin typeface="+mj-lt"/>
              </a:defRPr>
            </a:lvl4pPr>
            <a:lvl5pPr>
              <a:defRPr sz="1867">
                <a:latin typeface="+mj-lt"/>
              </a:defRPr>
            </a:lvl5pPr>
          </a:lstStyle>
          <a:p>
            <a:pPr lvl="0"/>
            <a:r>
              <a:rPr lang="en-US"/>
              <a:t>Click to edit Master text styles</a:t>
            </a:r>
          </a:p>
        </p:txBody>
      </p:sp>
      <p:sp>
        <p:nvSpPr>
          <p:cNvPr id="9" name="Picture Placeholder 3"/>
          <p:cNvSpPr>
            <a:spLocks noGrp="1"/>
          </p:cNvSpPr>
          <p:nvPr>
            <p:ph type="pic" sz="quarter" idx="72" hasCustomPrompt="1"/>
          </p:nvPr>
        </p:nvSpPr>
        <p:spPr>
          <a:xfrm>
            <a:off x="8799522" y="1268413"/>
            <a:ext cx="812479" cy="814843"/>
          </a:xfrm>
          <a:prstGeom prst="rect">
            <a:avLst/>
          </a:prstGeom>
        </p:spPr>
        <p:txBody>
          <a:bodyPr lIns="68580" tIns="34290" rIns="68580" bIns="34290" anchor="ctr"/>
          <a:lstStyle>
            <a:lvl1pPr algn="ctr">
              <a:defRPr sz="1467" i="1">
                <a:solidFill>
                  <a:schemeClr val="bg1"/>
                </a:solidFill>
              </a:defRPr>
            </a:lvl1pPr>
          </a:lstStyle>
          <a:p>
            <a:r>
              <a:rPr lang="ru-RU"/>
              <a:t>иконка</a:t>
            </a:r>
            <a:endParaRPr lang="en-US"/>
          </a:p>
        </p:txBody>
      </p:sp>
      <p:sp>
        <p:nvSpPr>
          <p:cNvPr id="3" name="Text Placeholder 2"/>
          <p:cNvSpPr>
            <a:spLocks noGrp="1"/>
          </p:cNvSpPr>
          <p:nvPr>
            <p:ph type="body" sz="quarter" idx="73"/>
          </p:nvPr>
        </p:nvSpPr>
        <p:spPr>
          <a:xfrm>
            <a:off x="587375" y="2827091"/>
            <a:ext cx="7596188" cy="3338760"/>
          </a:xfrm>
          <a:prstGeom prst="rect">
            <a:avLst/>
          </a:prstGeom>
        </p:spPr>
        <p:txBody>
          <a:bodyPr lIns="68580" tIns="34290" rIns="68580" bIns="34290"/>
          <a:lstStyle>
            <a:lvl1pPr marL="177796" indent="-177796">
              <a:spcBef>
                <a:spcPts val="400"/>
              </a:spcBef>
              <a:buFont typeface="Wingdings" charset="2"/>
              <a:buChar char="§"/>
              <a:tabLst/>
              <a:defRPr sz="1600">
                <a:latin typeface="+mj-lt"/>
              </a:defRPr>
            </a:lvl1pPr>
          </a:lstStyle>
          <a:p>
            <a:pPr lvl="0"/>
            <a:r>
              <a:rPr lang="en-US" dirty="0"/>
              <a:t>Click to edit Master text styles</a:t>
            </a:r>
          </a:p>
        </p:txBody>
      </p:sp>
      <p:sp>
        <p:nvSpPr>
          <p:cNvPr id="2" name="Rectangle 1"/>
          <p:cNvSpPr/>
          <p:nvPr userDrawn="1"/>
        </p:nvSpPr>
        <p:spPr>
          <a:xfrm>
            <a:off x="8509001" y="0"/>
            <a:ext cx="3683001" cy="86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4377"/>
            <a:endParaRPr lang="en-US" sz="1867">
              <a:solidFill>
                <a:srgbClr val="FFFFFF"/>
              </a:solidFill>
            </a:endParaRPr>
          </a:p>
        </p:txBody>
      </p:sp>
      <p:sp>
        <p:nvSpPr>
          <p:cNvPr id="15" name="Shape"/>
          <p:cNvSpPr/>
          <p:nvPr userDrawn="1"/>
        </p:nvSpPr>
        <p:spPr>
          <a:xfrm>
            <a:off x="9991115" y="286073"/>
            <a:ext cx="1505560" cy="283355"/>
          </a:xfrm>
          <a:custGeom>
            <a:avLst/>
            <a:gdLst/>
            <a:ahLst/>
            <a:cxnLst>
              <a:cxn ang="0">
                <a:pos x="wd2" y="hd2"/>
              </a:cxn>
              <a:cxn ang="5400000">
                <a:pos x="wd2" y="hd2"/>
              </a:cxn>
              <a:cxn ang="10800000">
                <a:pos x="wd2" y="hd2"/>
              </a:cxn>
              <a:cxn ang="16200000">
                <a:pos x="wd2" y="hd2"/>
              </a:cxn>
            </a:cxnLst>
            <a:rect l="0" t="0" r="r" b="b"/>
            <a:pathLst>
              <a:path w="21600" h="21600" extrusionOk="0">
                <a:moveTo>
                  <a:pt x="2936" y="0"/>
                </a:moveTo>
                <a:lnTo>
                  <a:pt x="1286" y="5042"/>
                </a:lnTo>
                <a:lnTo>
                  <a:pt x="551" y="2798"/>
                </a:lnTo>
                <a:cubicBezTo>
                  <a:pt x="499" y="3104"/>
                  <a:pt x="449" y="3428"/>
                  <a:pt x="403" y="3762"/>
                </a:cubicBezTo>
                <a:cubicBezTo>
                  <a:pt x="403" y="3762"/>
                  <a:pt x="1286" y="6458"/>
                  <a:pt x="1286" y="6458"/>
                </a:cubicBezTo>
                <a:lnTo>
                  <a:pt x="3183" y="659"/>
                </a:lnTo>
                <a:cubicBezTo>
                  <a:pt x="3104" y="413"/>
                  <a:pt x="3022" y="191"/>
                  <a:pt x="2936" y="0"/>
                </a:cubicBezTo>
                <a:close/>
                <a:moveTo>
                  <a:pt x="3397" y="1421"/>
                </a:moveTo>
                <a:lnTo>
                  <a:pt x="1286" y="7874"/>
                </a:lnTo>
                <a:lnTo>
                  <a:pt x="277" y="4790"/>
                </a:lnTo>
                <a:cubicBezTo>
                  <a:pt x="239" y="5144"/>
                  <a:pt x="205" y="5514"/>
                  <a:pt x="174" y="5891"/>
                </a:cubicBezTo>
                <a:lnTo>
                  <a:pt x="1286" y="9285"/>
                </a:lnTo>
                <a:cubicBezTo>
                  <a:pt x="1286" y="9285"/>
                  <a:pt x="3583" y="2264"/>
                  <a:pt x="3583" y="2264"/>
                </a:cubicBezTo>
                <a:cubicBezTo>
                  <a:pt x="3524" y="1964"/>
                  <a:pt x="3462" y="1684"/>
                  <a:pt x="3397" y="1421"/>
                </a:cubicBezTo>
                <a:close/>
                <a:moveTo>
                  <a:pt x="6427" y="2793"/>
                </a:moveTo>
                <a:cubicBezTo>
                  <a:pt x="5648" y="2793"/>
                  <a:pt x="5344" y="5127"/>
                  <a:pt x="5344" y="8979"/>
                </a:cubicBezTo>
                <a:cubicBezTo>
                  <a:pt x="5344" y="12999"/>
                  <a:pt x="5724" y="14870"/>
                  <a:pt x="6383" y="14870"/>
                </a:cubicBezTo>
                <a:cubicBezTo>
                  <a:pt x="6662" y="14870"/>
                  <a:pt x="6932" y="14483"/>
                  <a:pt x="7133" y="13799"/>
                </a:cubicBezTo>
                <a:lnTo>
                  <a:pt x="7064" y="13101"/>
                </a:lnTo>
                <a:cubicBezTo>
                  <a:pt x="6932" y="13451"/>
                  <a:pt x="6772" y="13784"/>
                  <a:pt x="6514" y="13784"/>
                </a:cubicBezTo>
                <a:cubicBezTo>
                  <a:pt x="5971" y="13784"/>
                  <a:pt x="5856" y="11550"/>
                  <a:pt x="5856" y="8548"/>
                </a:cubicBezTo>
                <a:cubicBezTo>
                  <a:pt x="5856" y="5396"/>
                  <a:pt x="5975" y="3559"/>
                  <a:pt x="6442" y="3559"/>
                </a:cubicBezTo>
                <a:cubicBezTo>
                  <a:pt x="6741" y="3559"/>
                  <a:pt x="6837" y="4161"/>
                  <a:pt x="6888" y="5028"/>
                </a:cubicBezTo>
                <a:lnTo>
                  <a:pt x="6926" y="5760"/>
                </a:lnTo>
                <a:lnTo>
                  <a:pt x="7066" y="5760"/>
                </a:lnTo>
                <a:cubicBezTo>
                  <a:pt x="7060" y="4976"/>
                  <a:pt x="7060" y="4110"/>
                  <a:pt x="7066" y="3326"/>
                </a:cubicBezTo>
                <a:cubicBezTo>
                  <a:pt x="7004" y="3193"/>
                  <a:pt x="6772" y="2793"/>
                  <a:pt x="6427" y="2793"/>
                </a:cubicBezTo>
                <a:close/>
                <a:moveTo>
                  <a:pt x="7330" y="2992"/>
                </a:moveTo>
                <a:lnTo>
                  <a:pt x="7330" y="3360"/>
                </a:lnTo>
                <a:cubicBezTo>
                  <a:pt x="7440" y="3493"/>
                  <a:pt x="7456" y="3662"/>
                  <a:pt x="7456" y="4296"/>
                </a:cubicBezTo>
                <a:lnTo>
                  <a:pt x="7456" y="13367"/>
                </a:lnTo>
                <a:cubicBezTo>
                  <a:pt x="7456" y="14001"/>
                  <a:pt x="7440" y="14170"/>
                  <a:pt x="7330" y="14303"/>
                </a:cubicBezTo>
                <a:lnTo>
                  <a:pt x="7330" y="14667"/>
                </a:lnTo>
                <a:lnTo>
                  <a:pt x="8210" y="14667"/>
                </a:lnTo>
                <a:cubicBezTo>
                  <a:pt x="8747" y="14667"/>
                  <a:pt x="9079" y="13899"/>
                  <a:pt x="9079" y="10764"/>
                </a:cubicBezTo>
                <a:cubicBezTo>
                  <a:pt x="9079" y="7545"/>
                  <a:pt x="8652" y="7181"/>
                  <a:pt x="8049" y="7181"/>
                </a:cubicBezTo>
                <a:lnTo>
                  <a:pt x="7927" y="7181"/>
                </a:lnTo>
                <a:lnTo>
                  <a:pt x="7927" y="4412"/>
                </a:lnTo>
                <a:cubicBezTo>
                  <a:pt x="7927" y="3912"/>
                  <a:pt x="7946" y="3728"/>
                  <a:pt x="8084" y="3728"/>
                </a:cubicBezTo>
                <a:cubicBezTo>
                  <a:pt x="8084" y="3728"/>
                  <a:pt x="8385" y="3728"/>
                  <a:pt x="8385" y="3728"/>
                </a:cubicBezTo>
                <a:cubicBezTo>
                  <a:pt x="8671" y="3728"/>
                  <a:pt x="8749" y="3842"/>
                  <a:pt x="8818" y="5042"/>
                </a:cubicBezTo>
                <a:lnTo>
                  <a:pt x="8847" y="5527"/>
                </a:lnTo>
                <a:lnTo>
                  <a:pt x="8966" y="5527"/>
                </a:lnTo>
                <a:cubicBezTo>
                  <a:pt x="8960" y="4677"/>
                  <a:pt x="8960" y="3842"/>
                  <a:pt x="8966" y="2992"/>
                </a:cubicBezTo>
                <a:lnTo>
                  <a:pt x="7330" y="2992"/>
                </a:lnTo>
                <a:close/>
                <a:moveTo>
                  <a:pt x="9327" y="2992"/>
                </a:moveTo>
                <a:lnTo>
                  <a:pt x="9327" y="3360"/>
                </a:lnTo>
                <a:cubicBezTo>
                  <a:pt x="9437" y="3493"/>
                  <a:pt x="9453" y="3662"/>
                  <a:pt x="9453" y="4296"/>
                </a:cubicBezTo>
                <a:lnTo>
                  <a:pt x="9453" y="13367"/>
                </a:lnTo>
                <a:cubicBezTo>
                  <a:pt x="9453" y="14001"/>
                  <a:pt x="9437" y="14170"/>
                  <a:pt x="9327" y="14303"/>
                </a:cubicBezTo>
                <a:lnTo>
                  <a:pt x="9327" y="14667"/>
                </a:lnTo>
                <a:lnTo>
                  <a:pt x="10909" y="14667"/>
                </a:lnTo>
                <a:cubicBezTo>
                  <a:pt x="10903" y="13766"/>
                  <a:pt x="10903" y="12852"/>
                  <a:pt x="10909" y="11952"/>
                </a:cubicBezTo>
                <a:lnTo>
                  <a:pt x="10771" y="11952"/>
                </a:lnTo>
                <a:lnTo>
                  <a:pt x="10752" y="12383"/>
                </a:lnTo>
                <a:cubicBezTo>
                  <a:pt x="10689" y="13834"/>
                  <a:pt x="10614" y="13935"/>
                  <a:pt x="10329" y="13935"/>
                </a:cubicBezTo>
                <a:lnTo>
                  <a:pt x="10266" y="13935"/>
                </a:lnTo>
                <a:cubicBezTo>
                  <a:pt x="9977" y="13935"/>
                  <a:pt x="9924" y="13699"/>
                  <a:pt x="9924" y="12999"/>
                </a:cubicBezTo>
                <a:lnTo>
                  <a:pt x="9924" y="8645"/>
                </a:lnTo>
                <a:lnTo>
                  <a:pt x="10216" y="8645"/>
                </a:lnTo>
                <a:cubicBezTo>
                  <a:pt x="10338" y="8645"/>
                  <a:pt x="10529" y="8715"/>
                  <a:pt x="10604" y="8999"/>
                </a:cubicBezTo>
                <a:lnTo>
                  <a:pt x="10604" y="7530"/>
                </a:lnTo>
                <a:cubicBezTo>
                  <a:pt x="10529" y="7813"/>
                  <a:pt x="10338" y="7879"/>
                  <a:pt x="10216" y="7879"/>
                </a:cubicBezTo>
                <a:lnTo>
                  <a:pt x="9924" y="7879"/>
                </a:lnTo>
                <a:lnTo>
                  <a:pt x="9924" y="4262"/>
                </a:lnTo>
                <a:cubicBezTo>
                  <a:pt x="9924" y="3862"/>
                  <a:pt x="9939" y="3728"/>
                  <a:pt x="10033" y="3728"/>
                </a:cubicBezTo>
                <a:cubicBezTo>
                  <a:pt x="10033" y="3728"/>
                  <a:pt x="10279" y="3728"/>
                  <a:pt x="10279" y="3728"/>
                </a:cubicBezTo>
                <a:cubicBezTo>
                  <a:pt x="10564" y="3728"/>
                  <a:pt x="10642" y="3842"/>
                  <a:pt x="10711" y="5042"/>
                </a:cubicBezTo>
                <a:lnTo>
                  <a:pt x="10739" y="5527"/>
                </a:lnTo>
                <a:lnTo>
                  <a:pt x="10859" y="5527"/>
                </a:lnTo>
                <a:cubicBezTo>
                  <a:pt x="10853" y="4677"/>
                  <a:pt x="10853" y="3842"/>
                  <a:pt x="10859" y="2992"/>
                </a:cubicBezTo>
                <a:lnTo>
                  <a:pt x="9327" y="2992"/>
                </a:lnTo>
                <a:close/>
                <a:moveTo>
                  <a:pt x="11192" y="2992"/>
                </a:moveTo>
                <a:lnTo>
                  <a:pt x="11192" y="3360"/>
                </a:lnTo>
                <a:cubicBezTo>
                  <a:pt x="11302" y="3493"/>
                  <a:pt x="11317" y="3662"/>
                  <a:pt x="11317" y="4296"/>
                </a:cubicBezTo>
                <a:lnTo>
                  <a:pt x="11317" y="13367"/>
                </a:lnTo>
                <a:cubicBezTo>
                  <a:pt x="11317" y="14001"/>
                  <a:pt x="11302" y="14170"/>
                  <a:pt x="11192" y="14303"/>
                </a:cubicBezTo>
                <a:lnTo>
                  <a:pt x="11192" y="14667"/>
                </a:lnTo>
                <a:cubicBezTo>
                  <a:pt x="11192" y="14667"/>
                  <a:pt x="11914" y="14667"/>
                  <a:pt x="11914" y="14667"/>
                </a:cubicBezTo>
                <a:lnTo>
                  <a:pt x="11914" y="14303"/>
                </a:lnTo>
                <a:cubicBezTo>
                  <a:pt x="11804" y="14170"/>
                  <a:pt x="11788" y="14001"/>
                  <a:pt x="11788" y="13367"/>
                </a:cubicBezTo>
                <a:lnTo>
                  <a:pt x="11788" y="10046"/>
                </a:lnTo>
                <a:lnTo>
                  <a:pt x="12008" y="10046"/>
                </a:lnTo>
                <a:cubicBezTo>
                  <a:pt x="12538" y="10046"/>
                  <a:pt x="12865" y="9199"/>
                  <a:pt x="12865" y="6347"/>
                </a:cubicBezTo>
                <a:cubicBezTo>
                  <a:pt x="12865" y="3545"/>
                  <a:pt x="12538" y="2992"/>
                  <a:pt x="12102" y="2992"/>
                </a:cubicBezTo>
                <a:lnTo>
                  <a:pt x="11192" y="2992"/>
                </a:lnTo>
                <a:close/>
                <a:moveTo>
                  <a:pt x="13063" y="2992"/>
                </a:moveTo>
                <a:lnTo>
                  <a:pt x="13063" y="3360"/>
                </a:lnTo>
                <a:cubicBezTo>
                  <a:pt x="13172" y="3493"/>
                  <a:pt x="13188" y="3662"/>
                  <a:pt x="13188" y="4296"/>
                </a:cubicBezTo>
                <a:lnTo>
                  <a:pt x="13188" y="13367"/>
                </a:lnTo>
                <a:cubicBezTo>
                  <a:pt x="13188" y="14001"/>
                  <a:pt x="13172" y="14170"/>
                  <a:pt x="13063" y="14303"/>
                </a:cubicBezTo>
                <a:lnTo>
                  <a:pt x="13063" y="14667"/>
                </a:lnTo>
                <a:lnTo>
                  <a:pt x="13941" y="14667"/>
                </a:lnTo>
                <a:cubicBezTo>
                  <a:pt x="14478" y="14667"/>
                  <a:pt x="14811" y="13899"/>
                  <a:pt x="14811" y="10764"/>
                </a:cubicBezTo>
                <a:cubicBezTo>
                  <a:pt x="14811" y="7545"/>
                  <a:pt x="14384" y="7181"/>
                  <a:pt x="13782" y="7181"/>
                </a:cubicBezTo>
                <a:lnTo>
                  <a:pt x="13658" y="7181"/>
                </a:lnTo>
                <a:lnTo>
                  <a:pt x="13658" y="4412"/>
                </a:lnTo>
                <a:cubicBezTo>
                  <a:pt x="13658" y="3912"/>
                  <a:pt x="13677" y="3728"/>
                  <a:pt x="13815" y="3728"/>
                </a:cubicBezTo>
                <a:cubicBezTo>
                  <a:pt x="13815" y="3728"/>
                  <a:pt x="14117" y="3728"/>
                  <a:pt x="14117" y="3728"/>
                </a:cubicBezTo>
                <a:cubicBezTo>
                  <a:pt x="14403" y="3728"/>
                  <a:pt x="14481" y="3842"/>
                  <a:pt x="14550" y="5042"/>
                </a:cubicBezTo>
                <a:lnTo>
                  <a:pt x="14578" y="5527"/>
                </a:lnTo>
                <a:lnTo>
                  <a:pt x="14698" y="5527"/>
                </a:lnTo>
                <a:cubicBezTo>
                  <a:pt x="14692" y="4677"/>
                  <a:pt x="14692" y="3842"/>
                  <a:pt x="14698" y="2992"/>
                </a:cubicBezTo>
                <a:lnTo>
                  <a:pt x="13063" y="2992"/>
                </a:lnTo>
                <a:close/>
                <a:moveTo>
                  <a:pt x="15564" y="2992"/>
                </a:moveTo>
                <a:lnTo>
                  <a:pt x="15564" y="3360"/>
                </a:lnTo>
                <a:cubicBezTo>
                  <a:pt x="15677" y="3493"/>
                  <a:pt x="15690" y="3810"/>
                  <a:pt x="15690" y="4044"/>
                </a:cubicBezTo>
                <a:cubicBezTo>
                  <a:pt x="15690" y="4377"/>
                  <a:pt x="15674" y="4746"/>
                  <a:pt x="15583" y="5930"/>
                </a:cubicBezTo>
                <a:lnTo>
                  <a:pt x="15178" y="11234"/>
                </a:lnTo>
                <a:cubicBezTo>
                  <a:pt x="15027" y="13185"/>
                  <a:pt x="14927" y="14216"/>
                  <a:pt x="14874" y="14667"/>
                </a:cubicBezTo>
                <a:lnTo>
                  <a:pt x="15273" y="14667"/>
                </a:lnTo>
                <a:cubicBezTo>
                  <a:pt x="15276" y="14400"/>
                  <a:pt x="15294" y="13898"/>
                  <a:pt x="15319" y="13232"/>
                </a:cubicBezTo>
                <a:cubicBezTo>
                  <a:pt x="15347" y="12564"/>
                  <a:pt x="15401" y="11616"/>
                  <a:pt x="15473" y="10448"/>
                </a:cubicBezTo>
                <a:lnTo>
                  <a:pt x="16170" y="10448"/>
                </a:lnTo>
                <a:lnTo>
                  <a:pt x="16265" y="11932"/>
                </a:lnTo>
                <a:cubicBezTo>
                  <a:pt x="16324" y="12866"/>
                  <a:pt x="16393" y="14033"/>
                  <a:pt x="16411" y="14667"/>
                </a:cubicBezTo>
                <a:cubicBezTo>
                  <a:pt x="16411" y="14667"/>
                  <a:pt x="16971" y="14667"/>
                  <a:pt x="16971" y="14667"/>
                </a:cubicBezTo>
                <a:cubicBezTo>
                  <a:pt x="16924" y="14250"/>
                  <a:pt x="16826" y="13082"/>
                  <a:pt x="16735" y="11714"/>
                </a:cubicBezTo>
                <a:lnTo>
                  <a:pt x="16274" y="4727"/>
                </a:lnTo>
                <a:cubicBezTo>
                  <a:pt x="16208" y="3743"/>
                  <a:pt x="16201" y="3342"/>
                  <a:pt x="16192" y="2992"/>
                </a:cubicBezTo>
                <a:lnTo>
                  <a:pt x="15564" y="2992"/>
                </a:lnTo>
                <a:close/>
                <a:moveTo>
                  <a:pt x="17140" y="2992"/>
                </a:moveTo>
                <a:lnTo>
                  <a:pt x="17140" y="3360"/>
                </a:lnTo>
                <a:cubicBezTo>
                  <a:pt x="17250" y="3493"/>
                  <a:pt x="17266" y="3662"/>
                  <a:pt x="17266" y="4296"/>
                </a:cubicBezTo>
                <a:lnTo>
                  <a:pt x="17266" y="13367"/>
                </a:lnTo>
                <a:cubicBezTo>
                  <a:pt x="17266" y="14001"/>
                  <a:pt x="17250" y="14170"/>
                  <a:pt x="17140" y="14303"/>
                </a:cubicBezTo>
                <a:lnTo>
                  <a:pt x="17140" y="14667"/>
                </a:lnTo>
                <a:lnTo>
                  <a:pt x="17861" y="14667"/>
                </a:lnTo>
                <a:lnTo>
                  <a:pt x="17861" y="14303"/>
                </a:lnTo>
                <a:cubicBezTo>
                  <a:pt x="17752" y="14170"/>
                  <a:pt x="17736" y="14001"/>
                  <a:pt x="17736" y="13367"/>
                </a:cubicBezTo>
                <a:lnTo>
                  <a:pt x="17736" y="8645"/>
                </a:lnTo>
                <a:lnTo>
                  <a:pt x="18584" y="8645"/>
                </a:lnTo>
                <a:cubicBezTo>
                  <a:pt x="18584" y="8645"/>
                  <a:pt x="18584" y="13367"/>
                  <a:pt x="18584" y="13367"/>
                </a:cubicBezTo>
                <a:cubicBezTo>
                  <a:pt x="18584" y="14001"/>
                  <a:pt x="18568" y="14170"/>
                  <a:pt x="18458" y="14303"/>
                </a:cubicBezTo>
                <a:lnTo>
                  <a:pt x="18458" y="14667"/>
                </a:lnTo>
                <a:lnTo>
                  <a:pt x="19180" y="14667"/>
                </a:lnTo>
                <a:lnTo>
                  <a:pt x="19180" y="14303"/>
                </a:lnTo>
                <a:cubicBezTo>
                  <a:pt x="19070" y="14170"/>
                  <a:pt x="19055" y="14001"/>
                  <a:pt x="19055" y="13367"/>
                </a:cubicBezTo>
                <a:lnTo>
                  <a:pt x="19055" y="4296"/>
                </a:lnTo>
                <a:cubicBezTo>
                  <a:pt x="19055" y="3662"/>
                  <a:pt x="19070" y="3493"/>
                  <a:pt x="19180" y="3360"/>
                </a:cubicBezTo>
                <a:lnTo>
                  <a:pt x="19180" y="2992"/>
                </a:lnTo>
                <a:lnTo>
                  <a:pt x="18458" y="2992"/>
                </a:lnTo>
                <a:lnTo>
                  <a:pt x="18458" y="3360"/>
                </a:lnTo>
                <a:cubicBezTo>
                  <a:pt x="18568" y="3493"/>
                  <a:pt x="18584" y="3662"/>
                  <a:pt x="18584" y="4296"/>
                </a:cubicBezTo>
                <a:lnTo>
                  <a:pt x="18584" y="7879"/>
                </a:lnTo>
                <a:lnTo>
                  <a:pt x="17736" y="7879"/>
                </a:lnTo>
                <a:lnTo>
                  <a:pt x="17736" y="4296"/>
                </a:lnTo>
                <a:cubicBezTo>
                  <a:pt x="17736" y="3662"/>
                  <a:pt x="17752" y="3493"/>
                  <a:pt x="17861" y="3360"/>
                </a:cubicBezTo>
                <a:lnTo>
                  <a:pt x="17861" y="2992"/>
                </a:lnTo>
                <a:lnTo>
                  <a:pt x="17140" y="2992"/>
                </a:lnTo>
                <a:close/>
                <a:moveTo>
                  <a:pt x="19529" y="2992"/>
                </a:moveTo>
                <a:lnTo>
                  <a:pt x="19529" y="3360"/>
                </a:lnTo>
                <a:cubicBezTo>
                  <a:pt x="19638" y="3493"/>
                  <a:pt x="19655" y="3662"/>
                  <a:pt x="19655" y="4296"/>
                </a:cubicBezTo>
                <a:cubicBezTo>
                  <a:pt x="19655" y="4296"/>
                  <a:pt x="19655" y="13367"/>
                  <a:pt x="19655" y="13367"/>
                </a:cubicBezTo>
                <a:cubicBezTo>
                  <a:pt x="19655" y="14001"/>
                  <a:pt x="19638" y="14170"/>
                  <a:pt x="19529" y="14303"/>
                </a:cubicBezTo>
                <a:lnTo>
                  <a:pt x="19529" y="14667"/>
                </a:lnTo>
                <a:lnTo>
                  <a:pt x="20250" y="14667"/>
                </a:lnTo>
                <a:lnTo>
                  <a:pt x="20250" y="14303"/>
                </a:lnTo>
                <a:cubicBezTo>
                  <a:pt x="20141" y="14170"/>
                  <a:pt x="20125" y="14001"/>
                  <a:pt x="20125" y="13367"/>
                </a:cubicBezTo>
                <a:lnTo>
                  <a:pt x="20125" y="4296"/>
                </a:lnTo>
                <a:cubicBezTo>
                  <a:pt x="20125" y="3662"/>
                  <a:pt x="20141" y="3493"/>
                  <a:pt x="20250" y="3360"/>
                </a:cubicBezTo>
                <a:lnTo>
                  <a:pt x="20250" y="2992"/>
                </a:lnTo>
                <a:lnTo>
                  <a:pt x="19529" y="2992"/>
                </a:lnTo>
                <a:close/>
                <a:moveTo>
                  <a:pt x="20906" y="2992"/>
                </a:moveTo>
                <a:cubicBezTo>
                  <a:pt x="20847" y="3792"/>
                  <a:pt x="20624" y="5376"/>
                  <a:pt x="20451" y="6560"/>
                </a:cubicBezTo>
                <a:lnTo>
                  <a:pt x="20163" y="8548"/>
                </a:lnTo>
                <a:lnTo>
                  <a:pt x="20496" y="11200"/>
                </a:lnTo>
                <a:cubicBezTo>
                  <a:pt x="20725" y="13035"/>
                  <a:pt x="20803" y="14050"/>
                  <a:pt x="20856" y="14667"/>
                </a:cubicBezTo>
                <a:lnTo>
                  <a:pt x="21595" y="14667"/>
                </a:lnTo>
                <a:cubicBezTo>
                  <a:pt x="21334" y="13266"/>
                  <a:pt x="20975" y="10698"/>
                  <a:pt x="20822" y="9547"/>
                </a:cubicBezTo>
                <a:cubicBezTo>
                  <a:pt x="20822" y="9547"/>
                  <a:pt x="20536" y="7394"/>
                  <a:pt x="20536" y="7394"/>
                </a:cubicBezTo>
                <a:lnTo>
                  <a:pt x="20765" y="6095"/>
                </a:lnTo>
                <a:cubicBezTo>
                  <a:pt x="20866" y="5511"/>
                  <a:pt x="21214" y="3645"/>
                  <a:pt x="21421" y="3011"/>
                </a:cubicBezTo>
                <a:lnTo>
                  <a:pt x="21421" y="2992"/>
                </a:lnTo>
                <a:lnTo>
                  <a:pt x="20906" y="2992"/>
                </a:lnTo>
                <a:close/>
                <a:moveTo>
                  <a:pt x="3744" y="3185"/>
                </a:moveTo>
                <a:cubicBezTo>
                  <a:pt x="3744" y="3185"/>
                  <a:pt x="1286" y="10701"/>
                  <a:pt x="1286" y="10701"/>
                </a:cubicBezTo>
                <a:lnTo>
                  <a:pt x="93" y="7055"/>
                </a:lnTo>
                <a:cubicBezTo>
                  <a:pt x="70" y="7458"/>
                  <a:pt x="50" y="7874"/>
                  <a:pt x="36" y="8296"/>
                </a:cubicBezTo>
                <a:lnTo>
                  <a:pt x="1286" y="12112"/>
                </a:lnTo>
                <a:lnTo>
                  <a:pt x="3882" y="4179"/>
                </a:lnTo>
                <a:cubicBezTo>
                  <a:pt x="3839" y="3835"/>
                  <a:pt x="3793" y="3502"/>
                  <a:pt x="3744" y="3185"/>
                </a:cubicBezTo>
                <a:close/>
                <a:moveTo>
                  <a:pt x="11926" y="3728"/>
                </a:moveTo>
                <a:lnTo>
                  <a:pt x="11977" y="3728"/>
                </a:lnTo>
                <a:cubicBezTo>
                  <a:pt x="12272" y="3728"/>
                  <a:pt x="12372" y="4710"/>
                  <a:pt x="12372" y="6245"/>
                </a:cubicBezTo>
                <a:cubicBezTo>
                  <a:pt x="12372" y="8063"/>
                  <a:pt x="12302" y="9314"/>
                  <a:pt x="12010" y="9314"/>
                </a:cubicBezTo>
                <a:cubicBezTo>
                  <a:pt x="12010" y="9314"/>
                  <a:pt x="11788" y="9314"/>
                  <a:pt x="11788" y="9314"/>
                </a:cubicBezTo>
                <a:lnTo>
                  <a:pt x="11788" y="4359"/>
                </a:lnTo>
                <a:cubicBezTo>
                  <a:pt x="11788" y="3808"/>
                  <a:pt x="11832" y="3728"/>
                  <a:pt x="11926" y="3728"/>
                </a:cubicBezTo>
                <a:close/>
                <a:moveTo>
                  <a:pt x="15827" y="4960"/>
                </a:moveTo>
                <a:lnTo>
                  <a:pt x="16123" y="9663"/>
                </a:lnTo>
                <a:cubicBezTo>
                  <a:pt x="16123" y="9663"/>
                  <a:pt x="15524" y="9663"/>
                  <a:pt x="15524" y="9663"/>
                </a:cubicBezTo>
                <a:lnTo>
                  <a:pt x="15827" y="4960"/>
                </a:lnTo>
                <a:close/>
                <a:moveTo>
                  <a:pt x="3999" y="5236"/>
                </a:moveTo>
                <a:lnTo>
                  <a:pt x="1286" y="13527"/>
                </a:lnTo>
                <a:lnTo>
                  <a:pt x="5" y="9615"/>
                </a:lnTo>
                <a:cubicBezTo>
                  <a:pt x="1" y="9862"/>
                  <a:pt x="0" y="10108"/>
                  <a:pt x="0" y="10361"/>
                </a:cubicBezTo>
                <a:cubicBezTo>
                  <a:pt x="0" y="16568"/>
                  <a:pt x="947" y="21600"/>
                  <a:pt x="2115" y="21600"/>
                </a:cubicBezTo>
                <a:cubicBezTo>
                  <a:pt x="3283" y="21600"/>
                  <a:pt x="4230" y="16568"/>
                  <a:pt x="4230" y="10361"/>
                </a:cubicBezTo>
                <a:cubicBezTo>
                  <a:pt x="4230" y="8514"/>
                  <a:pt x="4147" y="6773"/>
                  <a:pt x="3999" y="5236"/>
                </a:cubicBezTo>
                <a:close/>
                <a:moveTo>
                  <a:pt x="7927" y="7913"/>
                </a:moveTo>
                <a:lnTo>
                  <a:pt x="8119" y="7913"/>
                </a:lnTo>
                <a:cubicBezTo>
                  <a:pt x="8489" y="7913"/>
                  <a:pt x="8586" y="8979"/>
                  <a:pt x="8586" y="10880"/>
                </a:cubicBezTo>
                <a:cubicBezTo>
                  <a:pt x="8586" y="12915"/>
                  <a:pt x="8474" y="13935"/>
                  <a:pt x="8188" y="13935"/>
                </a:cubicBezTo>
                <a:cubicBezTo>
                  <a:pt x="8188" y="13935"/>
                  <a:pt x="8121" y="13935"/>
                  <a:pt x="8121" y="13935"/>
                </a:cubicBezTo>
                <a:cubicBezTo>
                  <a:pt x="7964" y="13935"/>
                  <a:pt x="7927" y="13667"/>
                  <a:pt x="7927" y="12916"/>
                </a:cubicBezTo>
                <a:lnTo>
                  <a:pt x="7927" y="7913"/>
                </a:lnTo>
                <a:close/>
                <a:moveTo>
                  <a:pt x="13658" y="7913"/>
                </a:moveTo>
                <a:lnTo>
                  <a:pt x="13850" y="7913"/>
                </a:lnTo>
                <a:cubicBezTo>
                  <a:pt x="14220" y="7913"/>
                  <a:pt x="14318" y="8979"/>
                  <a:pt x="14318" y="10880"/>
                </a:cubicBezTo>
                <a:cubicBezTo>
                  <a:pt x="14318" y="12915"/>
                  <a:pt x="14205" y="13935"/>
                  <a:pt x="13919" y="13935"/>
                </a:cubicBezTo>
                <a:cubicBezTo>
                  <a:pt x="13919" y="13935"/>
                  <a:pt x="13854" y="13935"/>
                  <a:pt x="13854" y="13935"/>
                </a:cubicBezTo>
                <a:cubicBezTo>
                  <a:pt x="13697" y="13935"/>
                  <a:pt x="13658" y="13667"/>
                  <a:pt x="13658" y="12916"/>
                </a:cubicBezTo>
                <a:lnTo>
                  <a:pt x="13658" y="7913"/>
                </a:lnTo>
                <a:close/>
                <a:moveTo>
                  <a:pt x="5519" y="17532"/>
                </a:moveTo>
                <a:lnTo>
                  <a:pt x="5519" y="18701"/>
                </a:lnTo>
                <a:lnTo>
                  <a:pt x="21600" y="18701"/>
                </a:lnTo>
                <a:cubicBezTo>
                  <a:pt x="21600" y="18701"/>
                  <a:pt x="21600" y="17532"/>
                  <a:pt x="21600" y="17532"/>
                </a:cubicBezTo>
                <a:lnTo>
                  <a:pt x="5519" y="17532"/>
                </a:lnTo>
                <a:close/>
              </a:path>
            </a:pathLst>
          </a:custGeom>
          <a:solidFill>
            <a:schemeClr val="bg1"/>
          </a:solidFill>
          <a:ln w="12700">
            <a:miter lim="400000"/>
          </a:ln>
        </p:spPr>
        <p:txBody>
          <a:bodyPr lIns="38100" tIns="38100" rIns="38100" bIns="38100" anchor="ctr"/>
          <a:lstStyle/>
          <a:p>
            <a:pPr defTabSz="914377">
              <a:defRPr sz="3000">
                <a:solidFill>
                  <a:srgbClr val="FFFFFF"/>
                </a:solidFill>
                <a:effectLst>
                  <a:outerShdw blurRad="38100" dist="12700" dir="5400000" rotWithShape="0">
                    <a:srgbClr val="000000">
                      <a:alpha val="50000"/>
                    </a:srgbClr>
                  </a:outerShdw>
                </a:effectLst>
              </a:defRPr>
            </a:pPr>
            <a:endParaRPr sz="4000">
              <a:solidFill>
                <a:srgbClr val="FFFFFF"/>
              </a:solidFill>
              <a:effectLst>
                <a:outerShdw blurRad="38100" dist="12700" dir="5400000" rotWithShape="0">
                  <a:srgbClr val="000000">
                    <a:alpha val="50000"/>
                  </a:srgbClr>
                </a:outerShdw>
              </a:effectLst>
            </a:endParaRPr>
          </a:p>
        </p:txBody>
      </p:sp>
    </p:spTree>
    <p:extLst>
      <p:ext uri="{BB962C8B-B14F-4D97-AF65-F5344CB8AC3E}">
        <p14:creationId xmlns:p14="http://schemas.microsoft.com/office/powerpoint/2010/main" val="41084175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pic>
        <p:nvPicPr>
          <p:cNvPr id="11" name="Рисунок 10" descr="http://5A9FAA11343EC11A72E306E41DBDD243.dms.sberbank.ru/5A9FAA11343EC11A72E306E41DBDD243-A3706015402A346BAE2C7E4161CEDD42-987C501349EFC4DC33B3E324BF534CB5/1.png"/>
          <p:cNvPicPr>
            <a:picLocks/>
          </p:cNvPicPr>
          <p:nvPr userDrawn="1"/>
        </p:nvPicPr>
        <p:blipFill>
          <a:blip r:link="rId2"/>
          <a:stretch>
            <a:fillRect/>
          </a:stretch>
        </p:blipFill>
        <p:spPr>
          <a:xfrm>
            <a:off x="0" y="0"/>
            <a:ext cx="1588" cy="1588"/>
          </a:xfrm>
          <a:prstGeom prst="rect">
            <a:avLst/>
          </a:prstGeom>
        </p:spPr>
      </p:pic>
      <p:pic>
        <p:nvPicPr>
          <p:cNvPr id="12" name="Рисунок 11" descr="http://5A9FAA11343EC11A72E306E41DBDD243.dms.sberbank.ru/5A9FAA11343EC11A72E306E41DBDD243-A3706015402A346BAE2C7E4161CEDD42-987C501349EFC4DC33B3E324BF534CB5/1.png"/>
          <p:cNvPicPr>
            <a:picLocks/>
          </p:cNvPicPr>
          <p:nvPr userDrawn="1"/>
        </p:nvPicPr>
        <p:blipFill>
          <a:blip r:link="rId2"/>
          <a:stretch>
            <a:fillRect/>
          </a:stretch>
        </p:blipFill>
        <p:spPr>
          <a:xfrm>
            <a:off x="0" y="0"/>
            <a:ext cx="1588" cy="1588"/>
          </a:xfrm>
          <a:prstGeom prst="rect">
            <a:avLst/>
          </a:prstGeom>
        </p:spPr>
      </p:pic>
      <p:pic>
        <p:nvPicPr>
          <p:cNvPr id="13" name="Рисунок 12" descr="http://5A9FAA11343EC11A72E306E41DBDD243.dms.sberbank.ru/5A9FAA11343EC11A72E306E41DBDD243-A3706015402A346BAE2C7E4161CEDD42-987C501349EFC4DC33B3E324BF534CB5/1.png"/>
          <p:cNvPicPr>
            <a:picLocks/>
          </p:cNvPicPr>
          <p:nvPr userDrawn="1"/>
        </p:nvPicPr>
        <p:blipFill>
          <a:blip r:link="rId2"/>
          <a:stretch>
            <a:fillRect/>
          </a:stretch>
        </p:blipFill>
        <p:spPr>
          <a:xfrm>
            <a:off x="0" y="0"/>
            <a:ext cx="1588" cy="1588"/>
          </a:xfrm>
          <a:prstGeom prst="rect">
            <a:avLst/>
          </a:prstGeom>
        </p:spPr>
      </p:pic>
      <p:pic>
        <p:nvPicPr>
          <p:cNvPr id="14" name="Рисунок 13" descr="http://5A9FAA11343EC11A72E306E41DBDD243.dms.sberbank.ru/5A9FAA11343EC11A72E306E41DBDD243-A3706015402A346BAE2C7E4161CEDD42-987C501349EFC4DC33B3E324BF534CB5/1.png"/>
          <p:cNvPicPr>
            <a:picLocks/>
          </p:cNvPicPr>
          <p:nvPr userDrawn="1"/>
        </p:nvPicPr>
        <p:blipFill>
          <a:blip r:link="rId2"/>
          <a:stretch>
            <a:fillRect/>
          </a:stretch>
        </p:blipFill>
        <p:spPr>
          <a:xfrm>
            <a:off x="0" y="0"/>
            <a:ext cx="1588" cy="1588"/>
          </a:xfrm>
          <a:prstGeom prst="rect">
            <a:avLst/>
          </a:prstGeom>
        </p:spPr>
      </p:pic>
    </p:spTree>
    <p:extLst>
      <p:ext uri="{BB962C8B-B14F-4D97-AF65-F5344CB8AC3E}">
        <p14:creationId xmlns:p14="http://schemas.microsoft.com/office/powerpoint/2010/main" val="2291325280"/>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pic>
        <p:nvPicPr>
          <p:cNvPr id="9" name="Рисунок 8" descr="http://5A9FAA11343EC11A72E306E41DBDD243.dms.sberbank.ru/5A9FAA11343EC11A72E306E41DBDD243-A3706015402A346BAE2C7E4161CEDD42-987C501349EFC4DC33B3E324BF534CB5/1.png"/>
          <p:cNvPicPr>
            <a:picLocks/>
          </p:cNvPicPr>
          <p:nvPr userDrawn="1"/>
        </p:nvPicPr>
        <p:blipFill>
          <a:blip r:link="rId2"/>
          <a:stretch>
            <a:fillRect/>
          </a:stretch>
        </p:blipFill>
        <p:spPr>
          <a:xfrm>
            <a:off x="0" y="0"/>
            <a:ext cx="1588" cy="1588"/>
          </a:xfrm>
          <a:prstGeom prst="rect">
            <a:avLst/>
          </a:prstGeom>
        </p:spPr>
      </p:pic>
      <p:pic>
        <p:nvPicPr>
          <p:cNvPr id="10" name="Рисунок 9" descr="http://5A9FAA11343EC11A72E306E41DBDD243.dms.sberbank.ru/5A9FAA11343EC11A72E306E41DBDD243-A3706015402A346BAE2C7E4161CEDD42-987C501349EFC4DC33B3E324BF534CB5/1.png"/>
          <p:cNvPicPr>
            <a:picLocks/>
          </p:cNvPicPr>
          <p:nvPr userDrawn="1"/>
        </p:nvPicPr>
        <p:blipFill>
          <a:blip r:link="rId2"/>
          <a:stretch>
            <a:fillRect/>
          </a:stretch>
        </p:blipFill>
        <p:spPr>
          <a:xfrm>
            <a:off x="0" y="0"/>
            <a:ext cx="1588" cy="1588"/>
          </a:xfrm>
          <a:prstGeom prst="rect">
            <a:avLst/>
          </a:prstGeom>
        </p:spPr>
      </p:pic>
    </p:spTree>
    <p:extLst>
      <p:ext uri="{BB962C8B-B14F-4D97-AF65-F5344CB8AC3E}">
        <p14:creationId xmlns:p14="http://schemas.microsoft.com/office/powerpoint/2010/main" val="3575296075"/>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014921039"/>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348538792"/>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Заголовок и объект">
    <p:spTree>
      <p:nvGrpSpPr>
        <p:cNvPr id="1" name=""/>
        <p:cNvGrpSpPr/>
        <p:nvPr/>
      </p:nvGrpSpPr>
      <p:grpSpPr>
        <a:xfrm>
          <a:off x="0" y="0"/>
          <a:ext cx="0" cy="0"/>
          <a:chOff x="0" y="0"/>
          <a:chExt cx="0" cy="0"/>
        </a:xfrm>
      </p:grpSpPr>
      <p:sp>
        <p:nvSpPr>
          <p:cNvPr id="6" name="Номер слайда 5">
            <a:extLst>
              <a:ext uri="{FF2B5EF4-FFF2-40B4-BE49-F238E27FC236}">
                <a16:creationId xmlns:a16="http://schemas.microsoft.com/office/drawing/2014/main" id="{07C9C99F-1874-4DEC-9199-237D97772B1B}"/>
              </a:ext>
            </a:extLst>
          </p:cNvPr>
          <p:cNvSpPr>
            <a:spLocks noGrp="1"/>
          </p:cNvSpPr>
          <p:nvPr>
            <p:ph type="sldNum" sz="quarter" idx="12"/>
          </p:nvPr>
        </p:nvSpPr>
        <p:spPr>
          <a:xfrm>
            <a:off x="3257548" y="6126266"/>
            <a:ext cx="521496" cy="365125"/>
          </a:xfrm>
          <a:prstGeom prst="rect">
            <a:avLst/>
          </a:prstGeom>
        </p:spPr>
        <p:txBody>
          <a:bodyPr/>
          <a:lstStyle/>
          <a:p>
            <a:fld id="{054C8753-49EE-4AA4-B7F7-004F2534EA1E}" type="slidenum">
              <a:rPr lang="ru-RU" smtClean="0"/>
              <a:pPr/>
              <a:t>‹#›</a:t>
            </a:fld>
            <a:endParaRPr lang="ru-RU" dirty="0"/>
          </a:p>
        </p:txBody>
      </p:sp>
    </p:spTree>
    <p:extLst>
      <p:ext uri="{BB962C8B-B14F-4D97-AF65-F5344CB8AC3E}">
        <p14:creationId xmlns:p14="http://schemas.microsoft.com/office/powerpoint/2010/main" val="39611396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60299744"/>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760841981"/>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pic>
        <p:nvPicPr>
          <p:cNvPr id="1650" name="Рисунок 1649" descr="http://5A9FAA11343EC11A72E306E41DBDD243.dms.sberbank.ru/5A9FAA11343EC11A72E306E41DBDD243-A3706015402A346BAE2C7E4161CEDD42-987C501349EFC4DC33B3E324BF534CB5/1.png"/>
          <p:cNvPicPr>
            <a:picLocks/>
          </p:cNvPicPr>
          <p:nvPr userDrawn="1"/>
        </p:nvPicPr>
        <p:blipFill>
          <a:blip r:link="rId2"/>
          <a:stretch>
            <a:fillRect/>
          </a:stretch>
        </p:blipFill>
        <p:spPr>
          <a:xfrm>
            <a:off x="0" y="0"/>
            <a:ext cx="1588" cy="1588"/>
          </a:xfrm>
          <a:prstGeom prst="rect">
            <a:avLst/>
          </a:prstGeom>
        </p:spPr>
      </p:pic>
      <p:pic>
        <p:nvPicPr>
          <p:cNvPr id="1651" name="Рисунок 1650" descr="http://5A9FAA11343EC11A72E306E41DBDD243.dms.sberbank.ru/5A9FAA11343EC11A72E306E41DBDD243-A3706015402A346BAE2C7E4161CEDD42-987C501349EFC4DC33B3E324BF534CB5/1.png"/>
          <p:cNvPicPr>
            <a:picLocks/>
          </p:cNvPicPr>
          <p:nvPr userDrawn="1"/>
        </p:nvPicPr>
        <p:blipFill>
          <a:blip r:link="rId2"/>
          <a:stretch>
            <a:fillRect/>
          </a:stretch>
        </p:blipFill>
        <p:spPr>
          <a:xfrm>
            <a:off x="0" y="0"/>
            <a:ext cx="1588" cy="1588"/>
          </a:xfrm>
          <a:prstGeom prst="rect">
            <a:avLst/>
          </a:prstGeom>
        </p:spPr>
      </p:pic>
      <p:pic>
        <p:nvPicPr>
          <p:cNvPr id="1652" name="Рисунок 1651" descr="http://5A9FAA11343EC11A72E306E41DBDD243.dms.sberbank.ru/5A9FAA11343EC11A72E306E41DBDD243-A3706015402A346BAE2C7E4161CEDD42-987C501349EFC4DC33B3E324BF534CB5/1.png"/>
          <p:cNvPicPr>
            <a:picLocks/>
          </p:cNvPicPr>
          <p:nvPr userDrawn="1"/>
        </p:nvPicPr>
        <p:blipFill>
          <a:blip r:link="rId2"/>
          <a:stretch>
            <a:fillRect/>
          </a:stretch>
        </p:blipFill>
        <p:spPr>
          <a:xfrm>
            <a:off x="0" y="0"/>
            <a:ext cx="1588" cy="1588"/>
          </a:xfrm>
          <a:prstGeom prst="rect">
            <a:avLst/>
          </a:prstGeom>
        </p:spPr>
      </p:pic>
      <p:pic>
        <p:nvPicPr>
          <p:cNvPr id="1653" name="Рисунок 1652" descr="http://5A9FAA11343EC11A72E306E41DBDD243.dms.sberbank.ru/5A9FAA11343EC11A72E306E41DBDD243-A3706015402A346BAE2C7E4161CEDD42-987C501349EFC4DC33B3E324BF534CB5/1.png"/>
          <p:cNvPicPr>
            <a:picLocks/>
          </p:cNvPicPr>
          <p:nvPr userDrawn="1"/>
        </p:nvPicPr>
        <p:blipFill>
          <a:blip r:link="rId2"/>
          <a:stretch>
            <a:fillRect/>
          </a:stretch>
        </p:blipFill>
        <p:spPr>
          <a:xfrm>
            <a:off x="0" y="0"/>
            <a:ext cx="1588" cy="1588"/>
          </a:xfrm>
          <a:prstGeom prst="rect">
            <a:avLst/>
          </a:prstGeom>
        </p:spPr>
      </p:pic>
      <p:pic>
        <p:nvPicPr>
          <p:cNvPr id="1654" name="Рисунок 1653" descr="http://5A9FAA11343EC11A72E306E41DBDD243.dms.sberbank.ru/5A9FAA11343EC11A72E306E41DBDD243-A3706015402A346BAE2C7E4161CEDD42-987C501349EFC4DC33B3E324BF534CB5/1.png"/>
          <p:cNvPicPr>
            <a:picLocks/>
          </p:cNvPicPr>
          <p:nvPr userDrawn="1"/>
        </p:nvPicPr>
        <p:blipFill>
          <a:blip r:link="rId2"/>
          <a:stretch>
            <a:fillRect/>
          </a:stretch>
        </p:blipFill>
        <p:spPr>
          <a:xfrm>
            <a:off x="0" y="0"/>
            <a:ext cx="1588" cy="1588"/>
          </a:xfrm>
          <a:prstGeom prst="rect">
            <a:avLst/>
          </a:prstGeom>
        </p:spPr>
      </p:pic>
      <p:pic>
        <p:nvPicPr>
          <p:cNvPr id="1655" name="Рисунок 1654" descr="http://5A9FAA11343EC11A72E306E41DBDD243.dms.sberbank.ru/5A9FAA11343EC11A72E306E41DBDD243-A3706015402A346BAE2C7E4161CEDD42-987C501349EFC4DC33B3E324BF534CB5/1.png"/>
          <p:cNvPicPr>
            <a:picLocks/>
          </p:cNvPicPr>
          <p:nvPr userDrawn="1"/>
        </p:nvPicPr>
        <p:blipFill>
          <a:blip r:link="rId2"/>
          <a:stretch>
            <a:fillRect/>
          </a:stretch>
        </p:blipFill>
        <p:spPr>
          <a:xfrm>
            <a:off x="0" y="0"/>
            <a:ext cx="1588" cy="1588"/>
          </a:xfrm>
          <a:prstGeom prst="rect">
            <a:avLst/>
          </a:prstGeom>
        </p:spPr>
      </p:pic>
      <p:pic>
        <p:nvPicPr>
          <p:cNvPr id="1656" name="Рисунок 1655" descr="http://5A9FAA11343EC11A72E306E41DBDD243.dms.sberbank.ru/5A9FAA11343EC11A72E306E41DBDD243-A3706015402A346BAE2C7E4161CEDD42-987C501349EFC4DC33B3E324BF534CB5/1.png"/>
          <p:cNvPicPr>
            <a:picLocks/>
          </p:cNvPicPr>
          <p:nvPr userDrawn="1"/>
        </p:nvPicPr>
        <p:blipFill>
          <a:blip r:link="rId2"/>
          <a:stretch>
            <a:fillRect/>
          </a:stretch>
        </p:blipFill>
        <p:spPr>
          <a:xfrm>
            <a:off x="0" y="0"/>
            <a:ext cx="1588" cy="1588"/>
          </a:xfrm>
          <a:prstGeom prst="rect">
            <a:avLst/>
          </a:prstGeom>
        </p:spPr>
      </p:pic>
      <p:pic>
        <p:nvPicPr>
          <p:cNvPr id="1657" name="Рисунок 1656" descr="http://5A9FAA11343EC11A72E306E41DBDD243.dms.sberbank.ru/5A9FAA11343EC11A72E306E41DBDD243-A3706015402A346BAE2C7E4161CEDD42-987C501349EFC4DC33B3E324BF534CB5/1.png"/>
          <p:cNvPicPr>
            <a:picLocks/>
          </p:cNvPicPr>
          <p:nvPr userDrawn="1"/>
        </p:nvPicPr>
        <p:blipFill>
          <a:blip r:link="rId2"/>
          <a:stretch>
            <a:fillRect/>
          </a:stretch>
        </p:blipFill>
        <p:spPr>
          <a:xfrm>
            <a:off x="0" y="0"/>
            <a:ext cx="1588" cy="1588"/>
          </a:xfrm>
          <a:prstGeom prst="rect">
            <a:avLst/>
          </a:prstGeom>
        </p:spPr>
      </p:pic>
      <p:pic>
        <p:nvPicPr>
          <p:cNvPr id="1658" name="Рисунок 1657" descr="http://5A9FAA11343EC11A72E306E41DBDD243.dms.sberbank.ru/5A9FAA11343EC11A72E306E41DBDD243-A3706015402A346BAE2C7E4161CEDD42-987C501349EFC4DC33B3E324BF534CB5/1.png"/>
          <p:cNvPicPr>
            <a:picLocks/>
          </p:cNvPicPr>
          <p:nvPr userDrawn="1"/>
        </p:nvPicPr>
        <p:blipFill>
          <a:blip r:link="rId2"/>
          <a:stretch>
            <a:fillRect/>
          </a:stretch>
        </p:blipFill>
        <p:spPr>
          <a:xfrm>
            <a:off x="0" y="0"/>
            <a:ext cx="1588" cy="1588"/>
          </a:xfrm>
          <a:prstGeom prst="rect">
            <a:avLst/>
          </a:prstGeom>
        </p:spPr>
      </p:pic>
      <p:pic>
        <p:nvPicPr>
          <p:cNvPr id="1659" name="Рисунок 1658" descr="http://5A9FAA11343EC11A72E306E41DBDD243.dms.sberbank.ru/5A9FAA11343EC11A72E306E41DBDD243-A3706015402A346BAE2C7E4161CEDD42-987C501349EFC4DC33B3E324BF534CB5/1.png"/>
          <p:cNvPicPr>
            <a:picLocks/>
          </p:cNvPicPr>
          <p:nvPr userDrawn="1"/>
        </p:nvPicPr>
        <p:blipFill>
          <a:blip r:link="rId2"/>
          <a:stretch>
            <a:fillRect/>
          </a:stretch>
        </p:blipFill>
        <p:spPr>
          <a:xfrm>
            <a:off x="0" y="0"/>
            <a:ext cx="1588" cy="1588"/>
          </a:xfrm>
          <a:prstGeom prst="rect">
            <a:avLst/>
          </a:prstGeom>
        </p:spPr>
      </p:pic>
      <p:pic>
        <p:nvPicPr>
          <p:cNvPr id="1660" name="Рисунок 1659" descr="http://5A9FAA11343EC11A72E306E41DBDD243.dms.sberbank.ru/5A9FAA11343EC11A72E306E41DBDD243-A3706015402A346BAE2C7E4161CEDD42-987C501349EFC4DC33B3E324BF534CB5/1.png"/>
          <p:cNvPicPr>
            <a:picLocks/>
          </p:cNvPicPr>
          <p:nvPr userDrawn="1"/>
        </p:nvPicPr>
        <p:blipFill>
          <a:blip r:link="rId2"/>
          <a:stretch>
            <a:fillRect/>
          </a:stretch>
        </p:blipFill>
        <p:spPr>
          <a:xfrm>
            <a:off x="0" y="0"/>
            <a:ext cx="1588" cy="1588"/>
          </a:xfrm>
          <a:prstGeom prst="rect">
            <a:avLst/>
          </a:prstGeom>
        </p:spPr>
      </p:pic>
      <p:pic>
        <p:nvPicPr>
          <p:cNvPr id="1661" name="Рисунок 1660" descr="http://5A9FAA11343EC11A72E306E41DBDD243.dms.sberbank.ru/5A9FAA11343EC11A72E306E41DBDD243-A3706015402A346BAE2C7E4161CEDD42-987C501349EFC4DC33B3E324BF534CB5/1.png"/>
          <p:cNvPicPr>
            <a:picLocks/>
          </p:cNvPicPr>
          <p:nvPr userDrawn="1"/>
        </p:nvPicPr>
        <p:blipFill>
          <a:blip r:link="rId2"/>
          <a:stretch>
            <a:fillRect/>
          </a:stretch>
        </p:blipFill>
        <p:spPr>
          <a:xfrm>
            <a:off x="0" y="0"/>
            <a:ext cx="1588" cy="1588"/>
          </a:xfrm>
          <a:prstGeom prst="rect">
            <a:avLst/>
          </a:prstGeom>
        </p:spPr>
      </p:pic>
      <p:pic>
        <p:nvPicPr>
          <p:cNvPr id="1662" name="Рисунок 1661" descr="http://5A9FAA11343EC11A72E306E41DBDD243.dms.sberbank.ru/5A9FAA11343EC11A72E306E41DBDD243-A3706015402A346BAE2C7E4161CEDD42-987C501349EFC4DC33B3E324BF534CB5/1.png"/>
          <p:cNvPicPr>
            <a:picLocks/>
          </p:cNvPicPr>
          <p:nvPr userDrawn="1"/>
        </p:nvPicPr>
        <p:blipFill>
          <a:blip r:link="rId2"/>
          <a:stretch>
            <a:fillRect/>
          </a:stretch>
        </p:blipFill>
        <p:spPr>
          <a:xfrm>
            <a:off x="0" y="0"/>
            <a:ext cx="1588" cy="1588"/>
          </a:xfrm>
          <a:prstGeom prst="rect">
            <a:avLst/>
          </a:prstGeom>
        </p:spPr>
      </p:pic>
      <p:pic>
        <p:nvPicPr>
          <p:cNvPr id="1708" name="Рисунок 1707" descr="http://5A9FAA11343EC11A72E306E41DBDD243.dms.sberbank.ru/5A9FAA11343EC11A72E306E41DBDD243-A3706015402A346BAE2C7E4161CEDD42-987C501349EFC4DC33B3E324BF534CB5/1.png"/>
          <p:cNvPicPr>
            <a:picLocks/>
          </p:cNvPicPr>
          <p:nvPr userDrawn="1"/>
        </p:nvPicPr>
        <p:blipFill>
          <a:blip r:link="rId2"/>
          <a:stretch>
            <a:fillRect/>
          </a:stretch>
        </p:blipFill>
        <p:spPr>
          <a:xfrm>
            <a:off x="0" y="0"/>
            <a:ext cx="1588" cy="1588"/>
          </a:xfrm>
          <a:prstGeom prst="rect">
            <a:avLst/>
          </a:prstGeom>
        </p:spPr>
      </p:pic>
      <p:pic>
        <p:nvPicPr>
          <p:cNvPr id="1709" name="Рисунок 1708" descr="http://5A9FAA11343EC11A72E306E41DBDD243.dms.sberbank.ru/5A9FAA11343EC11A72E306E41DBDD243-A3706015402A346BAE2C7E4161CEDD42-987C501349EFC4DC33B3E324BF534CB5/1.png"/>
          <p:cNvPicPr>
            <a:picLocks/>
          </p:cNvPicPr>
          <p:nvPr userDrawn="1"/>
        </p:nvPicPr>
        <p:blipFill>
          <a:blip r:link="rId2"/>
          <a:stretch>
            <a:fillRect/>
          </a:stretch>
        </p:blipFill>
        <p:spPr>
          <a:xfrm>
            <a:off x="0" y="0"/>
            <a:ext cx="1588" cy="1588"/>
          </a:xfrm>
          <a:prstGeom prst="rect">
            <a:avLst/>
          </a:prstGeom>
        </p:spPr>
      </p:pic>
      <p:pic>
        <p:nvPicPr>
          <p:cNvPr id="1710" name="Рисунок 1709" descr="http://5A9FAA11343EC11A72E306E41DBDD243.dms.sberbank.ru/5A9FAA11343EC11A72E306E41DBDD243-A3706015402A346BAE2C7E4161CEDD42-987C501349EFC4DC33B3E324BF534CB5/1.png"/>
          <p:cNvPicPr>
            <a:picLocks/>
          </p:cNvPicPr>
          <p:nvPr userDrawn="1"/>
        </p:nvPicPr>
        <p:blipFill>
          <a:blip r:link="rId2"/>
          <a:stretch>
            <a:fillRect/>
          </a:stretch>
        </p:blipFill>
        <p:spPr>
          <a:xfrm>
            <a:off x="0" y="0"/>
            <a:ext cx="1588" cy="1588"/>
          </a:xfrm>
          <a:prstGeom prst="rect">
            <a:avLst/>
          </a:prstGeom>
        </p:spPr>
      </p:pic>
      <p:pic>
        <p:nvPicPr>
          <p:cNvPr id="1711" name="Рисунок 1710" descr="http://5A9FAA11343EC11A72E306E41DBDD243.dms.sberbank.ru/5A9FAA11343EC11A72E306E41DBDD243-A3706015402A346BAE2C7E4161CEDD42-987C501349EFC4DC33B3E324BF534CB5/1.png"/>
          <p:cNvPicPr>
            <a:picLocks/>
          </p:cNvPicPr>
          <p:nvPr userDrawn="1"/>
        </p:nvPicPr>
        <p:blipFill>
          <a:blip r:link="rId2"/>
          <a:stretch>
            <a:fillRect/>
          </a:stretch>
        </p:blipFill>
        <p:spPr>
          <a:xfrm>
            <a:off x="0" y="0"/>
            <a:ext cx="1588" cy="1588"/>
          </a:xfrm>
          <a:prstGeom prst="rect">
            <a:avLst/>
          </a:prstGeom>
        </p:spPr>
      </p:pic>
      <p:pic>
        <p:nvPicPr>
          <p:cNvPr id="1712" name="Рисунок 1711" descr="http://5A9FAA11343EC11A72E306E41DBDD243.dms.sberbank.ru/5A9FAA11343EC11A72E306E41DBDD243-A3706015402A346BAE2C7E4161CEDD42-987C501349EFC4DC33B3E324BF534CB5/1.png"/>
          <p:cNvPicPr>
            <a:picLocks/>
          </p:cNvPicPr>
          <p:nvPr userDrawn="1"/>
        </p:nvPicPr>
        <p:blipFill>
          <a:blip r:link="rId2"/>
          <a:stretch>
            <a:fillRect/>
          </a:stretch>
        </p:blipFill>
        <p:spPr>
          <a:xfrm>
            <a:off x="0" y="0"/>
            <a:ext cx="1588" cy="1588"/>
          </a:xfrm>
          <a:prstGeom prst="rect">
            <a:avLst/>
          </a:prstGeom>
        </p:spPr>
      </p:pic>
      <p:pic>
        <p:nvPicPr>
          <p:cNvPr id="1713" name="Рисунок 1712" descr="http://5A9FAA11343EC11A72E306E41DBDD243.dms.sberbank.ru/5A9FAA11343EC11A72E306E41DBDD243-A3706015402A346BAE2C7E4161CEDD42-987C501349EFC4DC33B3E324BF534CB5/1.png"/>
          <p:cNvPicPr>
            <a:picLocks/>
          </p:cNvPicPr>
          <p:nvPr userDrawn="1"/>
        </p:nvPicPr>
        <p:blipFill>
          <a:blip r:link="rId2"/>
          <a:stretch>
            <a:fillRect/>
          </a:stretch>
        </p:blipFill>
        <p:spPr>
          <a:xfrm>
            <a:off x="0" y="0"/>
            <a:ext cx="1588" cy="1588"/>
          </a:xfrm>
          <a:prstGeom prst="rect">
            <a:avLst/>
          </a:prstGeom>
        </p:spPr>
      </p:pic>
      <p:pic>
        <p:nvPicPr>
          <p:cNvPr id="1714" name="Рисунок 1713" descr="http://5A9FAA11343EC11A72E306E41DBDD243.dms.sberbank.ru/5A9FAA11343EC11A72E306E41DBDD243-A3706015402A346BAE2C7E4161CEDD42-987C501349EFC4DC33B3E324BF534CB5/1.png"/>
          <p:cNvPicPr>
            <a:picLocks/>
          </p:cNvPicPr>
          <p:nvPr userDrawn="1"/>
        </p:nvPicPr>
        <p:blipFill>
          <a:blip r:link="rId2"/>
          <a:stretch>
            <a:fillRect/>
          </a:stretch>
        </p:blipFill>
        <p:spPr>
          <a:xfrm>
            <a:off x="0" y="0"/>
            <a:ext cx="1588" cy="1588"/>
          </a:xfrm>
          <a:prstGeom prst="rect">
            <a:avLst/>
          </a:prstGeom>
        </p:spPr>
      </p:pic>
      <p:pic>
        <p:nvPicPr>
          <p:cNvPr id="1715" name="Рисунок 1714" descr="http://5A9FAA11343EC11A72E306E41DBDD243.dms.sberbank.ru/5A9FAA11343EC11A72E306E41DBDD243-A3706015402A346BAE2C7E4161CEDD42-987C501349EFC4DC33B3E324BF534CB5/1.png"/>
          <p:cNvPicPr>
            <a:picLocks/>
          </p:cNvPicPr>
          <p:nvPr userDrawn="1"/>
        </p:nvPicPr>
        <p:blipFill>
          <a:blip r:link="rId2"/>
          <a:stretch>
            <a:fillRect/>
          </a:stretch>
        </p:blipFill>
        <p:spPr>
          <a:xfrm>
            <a:off x="0" y="0"/>
            <a:ext cx="1588" cy="1588"/>
          </a:xfrm>
          <a:prstGeom prst="rect">
            <a:avLst/>
          </a:prstGeom>
        </p:spPr>
      </p:pic>
      <p:pic>
        <p:nvPicPr>
          <p:cNvPr id="1716" name="Рисунок 1715" descr="http://5A9FAA11343EC11A72E306E41DBDD243.dms.sberbank.ru/5A9FAA11343EC11A72E306E41DBDD243-A3706015402A346BAE2C7E4161CEDD42-987C501349EFC4DC33B3E324BF534CB5/1.png"/>
          <p:cNvPicPr>
            <a:picLocks/>
          </p:cNvPicPr>
          <p:nvPr userDrawn="1"/>
        </p:nvPicPr>
        <p:blipFill>
          <a:blip r:link="rId2"/>
          <a:stretch>
            <a:fillRect/>
          </a:stretch>
        </p:blipFill>
        <p:spPr>
          <a:xfrm>
            <a:off x="0" y="0"/>
            <a:ext cx="1588" cy="1588"/>
          </a:xfrm>
          <a:prstGeom prst="rect">
            <a:avLst/>
          </a:prstGeom>
        </p:spPr>
      </p:pic>
      <p:pic>
        <p:nvPicPr>
          <p:cNvPr id="1717" name="Рисунок 1716" descr="http://5A9FAA11343EC11A72E306E41DBDD243.dms.sberbank.ru/5A9FAA11343EC11A72E306E41DBDD243-A3706015402A346BAE2C7E4161CEDD42-987C501349EFC4DC33B3E324BF534CB5/1.png"/>
          <p:cNvPicPr>
            <a:picLocks/>
          </p:cNvPicPr>
          <p:nvPr userDrawn="1"/>
        </p:nvPicPr>
        <p:blipFill>
          <a:blip r:link="rId2"/>
          <a:stretch>
            <a:fillRect/>
          </a:stretch>
        </p:blipFill>
        <p:spPr>
          <a:xfrm>
            <a:off x="0" y="0"/>
            <a:ext cx="1588" cy="1588"/>
          </a:xfrm>
          <a:prstGeom prst="rect">
            <a:avLst/>
          </a:prstGeom>
        </p:spPr>
      </p:pic>
      <p:pic>
        <p:nvPicPr>
          <p:cNvPr id="1718" name="Рисунок 1717" descr="http://5A9FAA11343EC11A72E306E41DBDD243.dms.sberbank.ru/5A9FAA11343EC11A72E306E41DBDD243-A3706015402A346BAE2C7E4161CEDD42-987C501349EFC4DC33B3E324BF534CB5/1.png"/>
          <p:cNvPicPr>
            <a:picLocks/>
          </p:cNvPicPr>
          <p:nvPr userDrawn="1"/>
        </p:nvPicPr>
        <p:blipFill>
          <a:blip r:link="rId2"/>
          <a:stretch>
            <a:fillRect/>
          </a:stretch>
        </p:blipFill>
        <p:spPr>
          <a:xfrm>
            <a:off x="0" y="0"/>
            <a:ext cx="1588" cy="1588"/>
          </a:xfrm>
          <a:prstGeom prst="rect">
            <a:avLst/>
          </a:prstGeom>
        </p:spPr>
      </p:pic>
      <p:pic>
        <p:nvPicPr>
          <p:cNvPr id="1719" name="Рисунок 1718" descr="http://5A9FAA11343EC11A72E306E41DBDD243.dms.sberbank.ru/5A9FAA11343EC11A72E306E41DBDD243-A3706015402A346BAE2C7E4161CEDD42-987C501349EFC4DC33B3E324BF534CB5/1.png"/>
          <p:cNvPicPr>
            <a:picLocks/>
          </p:cNvPicPr>
          <p:nvPr userDrawn="1"/>
        </p:nvPicPr>
        <p:blipFill>
          <a:blip r:link="rId2"/>
          <a:stretch>
            <a:fillRect/>
          </a:stretch>
        </p:blipFill>
        <p:spPr>
          <a:xfrm>
            <a:off x="0" y="0"/>
            <a:ext cx="1588" cy="1588"/>
          </a:xfrm>
          <a:prstGeom prst="rect">
            <a:avLst/>
          </a:prstGeom>
        </p:spPr>
      </p:pic>
      <p:pic>
        <p:nvPicPr>
          <p:cNvPr id="1720" name="Рисунок 1719" descr="http://5A9FAA11343EC11A72E306E41DBDD243.dms.sberbank.ru/5A9FAA11343EC11A72E306E41DBDD243-A3706015402A346BAE2C7E4161CEDD42-987C501349EFC4DC33B3E324BF534CB5/1.png"/>
          <p:cNvPicPr>
            <a:picLocks/>
          </p:cNvPicPr>
          <p:nvPr userDrawn="1"/>
        </p:nvPicPr>
        <p:blipFill>
          <a:blip r:link="rId2"/>
          <a:stretch>
            <a:fillRect/>
          </a:stretch>
        </p:blipFill>
        <p:spPr>
          <a:xfrm>
            <a:off x="0" y="0"/>
            <a:ext cx="1588" cy="1588"/>
          </a:xfrm>
          <a:prstGeom prst="rect">
            <a:avLst/>
          </a:prstGeom>
        </p:spPr>
      </p:pic>
      <p:pic>
        <p:nvPicPr>
          <p:cNvPr id="1721" name="Рисунок 1720" descr="http://5A9FAA11343EC11A72E306E41DBDD243.dms.sberbank.ru/5A9FAA11343EC11A72E306E41DBDD243-A3706015402A346BAE2C7E4161CEDD42-987C501349EFC4DC33B3E324BF534CB5/1.png"/>
          <p:cNvPicPr>
            <a:picLocks/>
          </p:cNvPicPr>
          <p:nvPr userDrawn="1"/>
        </p:nvPicPr>
        <p:blipFill>
          <a:blip r:link="rId2"/>
          <a:stretch>
            <a:fillRect/>
          </a:stretch>
        </p:blipFill>
        <p:spPr>
          <a:xfrm>
            <a:off x="0" y="0"/>
            <a:ext cx="1588" cy="1588"/>
          </a:xfrm>
          <a:prstGeom prst="rect">
            <a:avLst/>
          </a:prstGeom>
        </p:spPr>
      </p:pic>
      <p:pic>
        <p:nvPicPr>
          <p:cNvPr id="1722" name="Рисунок 1721" descr="http://5A9FAA11343EC11A72E306E41DBDD243.dms.sberbank.ru/5A9FAA11343EC11A72E306E41DBDD243-A3706015402A346BAE2C7E4161CEDD42-987C501349EFC4DC33B3E324BF534CB5/1.png"/>
          <p:cNvPicPr>
            <a:picLocks/>
          </p:cNvPicPr>
          <p:nvPr userDrawn="1"/>
        </p:nvPicPr>
        <p:blipFill>
          <a:blip r:link="rId2"/>
          <a:stretch>
            <a:fillRect/>
          </a:stretch>
        </p:blipFill>
        <p:spPr>
          <a:xfrm>
            <a:off x="0" y="0"/>
            <a:ext cx="1588" cy="1588"/>
          </a:xfrm>
          <a:prstGeom prst="rect">
            <a:avLst/>
          </a:prstGeom>
        </p:spPr>
      </p:pic>
      <p:pic>
        <p:nvPicPr>
          <p:cNvPr id="1723" name="Рисунок 1722" descr="http://5A9FAA11343EC11A72E306E41DBDD243.dms.sberbank.ru/5A9FAA11343EC11A72E306E41DBDD243-A3706015402A346BAE2C7E4161CEDD42-987C501349EFC4DC33B3E324BF534CB5/1.png"/>
          <p:cNvPicPr>
            <a:picLocks/>
          </p:cNvPicPr>
          <p:nvPr userDrawn="1"/>
        </p:nvPicPr>
        <p:blipFill>
          <a:blip r:link="rId2"/>
          <a:stretch>
            <a:fillRect/>
          </a:stretch>
        </p:blipFill>
        <p:spPr>
          <a:xfrm>
            <a:off x="0" y="0"/>
            <a:ext cx="1588" cy="1588"/>
          </a:xfrm>
          <a:prstGeom prst="rect">
            <a:avLst/>
          </a:prstGeom>
        </p:spPr>
      </p:pic>
      <p:pic>
        <p:nvPicPr>
          <p:cNvPr id="1724" name="Рисунок 1723" descr="http://5A9FAA11343EC11A72E306E41DBDD243.dms.sberbank.ru/5A9FAA11343EC11A72E306E41DBDD243-A3706015402A346BAE2C7E4161CEDD42-987C501349EFC4DC33B3E324BF534CB5/1.png"/>
          <p:cNvPicPr>
            <a:picLocks/>
          </p:cNvPicPr>
          <p:nvPr userDrawn="1"/>
        </p:nvPicPr>
        <p:blipFill>
          <a:blip r:link="rId2"/>
          <a:stretch>
            <a:fillRect/>
          </a:stretch>
        </p:blipFill>
        <p:spPr>
          <a:xfrm>
            <a:off x="0" y="0"/>
            <a:ext cx="1588" cy="1588"/>
          </a:xfrm>
          <a:prstGeom prst="rect">
            <a:avLst/>
          </a:prstGeom>
        </p:spPr>
      </p:pic>
      <p:pic>
        <p:nvPicPr>
          <p:cNvPr id="1725" name="Рисунок 1724" descr="http://5A9FAA11343EC11A72E306E41DBDD243.dms.sberbank.ru/5A9FAA11343EC11A72E306E41DBDD243-A3706015402A346BAE2C7E4161CEDD42-987C501349EFC4DC33B3E324BF534CB5/1.png"/>
          <p:cNvPicPr>
            <a:picLocks/>
          </p:cNvPicPr>
          <p:nvPr userDrawn="1"/>
        </p:nvPicPr>
        <p:blipFill>
          <a:blip r:link="rId2"/>
          <a:stretch>
            <a:fillRect/>
          </a:stretch>
        </p:blipFill>
        <p:spPr>
          <a:xfrm>
            <a:off x="0" y="0"/>
            <a:ext cx="1588" cy="1588"/>
          </a:xfrm>
          <a:prstGeom prst="rect">
            <a:avLst/>
          </a:prstGeom>
        </p:spPr>
      </p:pic>
      <p:pic>
        <p:nvPicPr>
          <p:cNvPr id="1726" name="Рисунок 1725" descr="http://5A9FAA11343EC11A72E306E41DBDD243.dms.sberbank.ru/5A9FAA11343EC11A72E306E41DBDD243-A3706015402A346BAE2C7E4161CEDD42-987C501349EFC4DC33B3E324BF534CB5/1.png"/>
          <p:cNvPicPr>
            <a:picLocks/>
          </p:cNvPicPr>
          <p:nvPr userDrawn="1"/>
        </p:nvPicPr>
        <p:blipFill>
          <a:blip r:link="rId2"/>
          <a:stretch>
            <a:fillRect/>
          </a:stretch>
        </p:blipFill>
        <p:spPr>
          <a:xfrm>
            <a:off x="0" y="0"/>
            <a:ext cx="1588" cy="1588"/>
          </a:xfrm>
          <a:prstGeom prst="rect">
            <a:avLst/>
          </a:prstGeom>
        </p:spPr>
      </p:pic>
      <p:pic>
        <p:nvPicPr>
          <p:cNvPr id="1727" name="Рисунок 1726" descr="http://5A9FAA11343EC11A72E306E41DBDD243.dms.sberbank.ru/5A9FAA11343EC11A72E306E41DBDD243-A3706015402A346BAE2C7E4161CEDD42-987C501349EFC4DC33B3E324BF534CB5/1.png"/>
          <p:cNvPicPr>
            <a:picLocks/>
          </p:cNvPicPr>
          <p:nvPr userDrawn="1"/>
        </p:nvPicPr>
        <p:blipFill>
          <a:blip r:link="rId2"/>
          <a:stretch>
            <a:fillRect/>
          </a:stretch>
        </p:blipFill>
        <p:spPr>
          <a:xfrm>
            <a:off x="0" y="0"/>
            <a:ext cx="1588" cy="1588"/>
          </a:xfrm>
          <a:prstGeom prst="rect">
            <a:avLst/>
          </a:prstGeom>
        </p:spPr>
      </p:pic>
      <p:pic>
        <p:nvPicPr>
          <p:cNvPr id="1728" name="Рисунок 1727" descr="http://5A9FAA11343EC11A72E306E41DBDD243.dms.sberbank.ru/5A9FAA11343EC11A72E306E41DBDD243-A3706015402A346BAE2C7E4161CEDD42-987C501349EFC4DC33B3E324BF534CB5/1.png"/>
          <p:cNvPicPr>
            <a:picLocks/>
          </p:cNvPicPr>
          <p:nvPr userDrawn="1"/>
        </p:nvPicPr>
        <p:blipFill>
          <a:blip r:link="rId2"/>
          <a:stretch>
            <a:fillRect/>
          </a:stretch>
        </p:blipFill>
        <p:spPr>
          <a:xfrm>
            <a:off x="0" y="0"/>
            <a:ext cx="1588" cy="1588"/>
          </a:xfrm>
          <a:prstGeom prst="rect">
            <a:avLst/>
          </a:prstGeom>
        </p:spPr>
      </p:pic>
      <p:pic>
        <p:nvPicPr>
          <p:cNvPr id="1729" name="Рисунок 1728" descr="http://5A9FAA11343EC11A72E306E41DBDD243.dms.sberbank.ru/5A9FAA11343EC11A72E306E41DBDD243-A3706015402A346BAE2C7E4161CEDD42-987C501349EFC4DC33B3E324BF534CB5/1.png"/>
          <p:cNvPicPr>
            <a:picLocks/>
          </p:cNvPicPr>
          <p:nvPr userDrawn="1"/>
        </p:nvPicPr>
        <p:blipFill>
          <a:blip r:link="rId2"/>
          <a:stretch>
            <a:fillRect/>
          </a:stretch>
        </p:blipFill>
        <p:spPr>
          <a:xfrm>
            <a:off x="0" y="0"/>
            <a:ext cx="1588" cy="1588"/>
          </a:xfrm>
          <a:prstGeom prst="rect">
            <a:avLst/>
          </a:prstGeom>
        </p:spPr>
      </p:pic>
      <p:pic>
        <p:nvPicPr>
          <p:cNvPr id="1730" name="Рисунок 1729" descr="http://5A9FAA11343EC11A72E306E41DBDD243.dms.sberbank.ru/5A9FAA11343EC11A72E306E41DBDD243-A3706015402A346BAE2C7E4161CEDD42-987C501349EFC4DC33B3E324BF534CB5/1.png"/>
          <p:cNvPicPr>
            <a:picLocks/>
          </p:cNvPicPr>
          <p:nvPr userDrawn="1"/>
        </p:nvPicPr>
        <p:blipFill>
          <a:blip r:link="rId2"/>
          <a:stretch>
            <a:fillRect/>
          </a:stretch>
        </p:blipFill>
        <p:spPr>
          <a:xfrm>
            <a:off x="0" y="0"/>
            <a:ext cx="1588" cy="1588"/>
          </a:xfrm>
          <a:prstGeom prst="rect">
            <a:avLst/>
          </a:prstGeom>
        </p:spPr>
      </p:pic>
      <p:pic>
        <p:nvPicPr>
          <p:cNvPr id="1731" name="Рисунок 1730" descr="http://5A9FAA11343EC11A72E306E41DBDD243.dms.sberbank.ru/5A9FAA11343EC11A72E306E41DBDD243-A3706015402A346BAE2C7E4161CEDD42-987C501349EFC4DC33B3E324BF534CB5/1.png"/>
          <p:cNvPicPr>
            <a:picLocks/>
          </p:cNvPicPr>
          <p:nvPr userDrawn="1"/>
        </p:nvPicPr>
        <p:blipFill>
          <a:blip r:link="rId2"/>
          <a:stretch>
            <a:fillRect/>
          </a:stretch>
        </p:blipFill>
        <p:spPr>
          <a:xfrm>
            <a:off x="0" y="0"/>
            <a:ext cx="1588" cy="1588"/>
          </a:xfrm>
          <a:prstGeom prst="rect">
            <a:avLst/>
          </a:prstGeom>
        </p:spPr>
      </p:pic>
      <p:pic>
        <p:nvPicPr>
          <p:cNvPr id="1732" name="Рисунок 1731" descr="http://5A9FAA11343EC11A72E306E41DBDD243.dms.sberbank.ru/5A9FAA11343EC11A72E306E41DBDD243-A3706015402A346BAE2C7E4161CEDD42-987C501349EFC4DC33B3E324BF534CB5/1.png"/>
          <p:cNvPicPr>
            <a:picLocks/>
          </p:cNvPicPr>
          <p:nvPr userDrawn="1"/>
        </p:nvPicPr>
        <p:blipFill>
          <a:blip r:link="rId2"/>
          <a:stretch>
            <a:fillRect/>
          </a:stretch>
        </p:blipFill>
        <p:spPr>
          <a:xfrm>
            <a:off x="0" y="0"/>
            <a:ext cx="1588" cy="1588"/>
          </a:xfrm>
          <a:prstGeom prst="rect">
            <a:avLst/>
          </a:prstGeom>
        </p:spPr>
      </p:pic>
      <p:pic>
        <p:nvPicPr>
          <p:cNvPr id="1733" name="Рисунок 1732" descr="http://5A9FAA11343EC11A72E306E41DBDD243.dms.sberbank.ru/5A9FAA11343EC11A72E306E41DBDD243-A3706015402A346BAE2C7E4161CEDD42-987C501349EFC4DC33B3E324BF534CB5/1.png"/>
          <p:cNvPicPr>
            <a:picLocks/>
          </p:cNvPicPr>
          <p:nvPr userDrawn="1"/>
        </p:nvPicPr>
        <p:blipFill>
          <a:blip r:link="rId2"/>
          <a:stretch>
            <a:fillRect/>
          </a:stretch>
        </p:blipFill>
        <p:spPr>
          <a:xfrm>
            <a:off x="0" y="0"/>
            <a:ext cx="1588" cy="1588"/>
          </a:xfrm>
          <a:prstGeom prst="rect">
            <a:avLst/>
          </a:prstGeom>
        </p:spPr>
      </p:pic>
      <p:pic>
        <p:nvPicPr>
          <p:cNvPr id="1734" name="Рисунок 1733" descr="http://5A9FAA11343EC11A72E306E41DBDD243.dms.sberbank.ru/5A9FAA11343EC11A72E306E41DBDD243-A3706015402A346BAE2C7E4161CEDD42-987C501349EFC4DC33B3E324BF534CB5/1.png"/>
          <p:cNvPicPr>
            <a:picLocks/>
          </p:cNvPicPr>
          <p:nvPr userDrawn="1"/>
        </p:nvPicPr>
        <p:blipFill>
          <a:blip r:link="rId2"/>
          <a:stretch>
            <a:fillRect/>
          </a:stretch>
        </p:blipFill>
        <p:spPr>
          <a:xfrm>
            <a:off x="0" y="0"/>
            <a:ext cx="1588" cy="1588"/>
          </a:xfrm>
          <a:prstGeom prst="rect">
            <a:avLst/>
          </a:prstGeom>
        </p:spPr>
      </p:pic>
      <p:pic>
        <p:nvPicPr>
          <p:cNvPr id="1735" name="Рисунок 1734" descr="http://5A9FAA11343EC11A72E306E41DBDD243.dms.sberbank.ru/5A9FAA11343EC11A72E306E41DBDD243-A3706015402A346BAE2C7E4161CEDD42-987C501349EFC4DC33B3E324BF534CB5/1.png"/>
          <p:cNvPicPr>
            <a:picLocks/>
          </p:cNvPicPr>
          <p:nvPr userDrawn="1"/>
        </p:nvPicPr>
        <p:blipFill>
          <a:blip r:link="rId2"/>
          <a:stretch>
            <a:fillRect/>
          </a:stretch>
        </p:blipFill>
        <p:spPr>
          <a:xfrm>
            <a:off x="0" y="0"/>
            <a:ext cx="1588" cy="1588"/>
          </a:xfrm>
          <a:prstGeom prst="rect">
            <a:avLst/>
          </a:prstGeom>
        </p:spPr>
      </p:pic>
      <p:pic>
        <p:nvPicPr>
          <p:cNvPr id="1736" name="Рисунок 1735" descr="http://5A9FAA11343EC11A72E306E41DBDD243.dms.sberbank.ru/5A9FAA11343EC11A72E306E41DBDD243-A3706015402A346BAE2C7E4161CEDD42-987C501349EFC4DC33B3E324BF534CB5/1.png"/>
          <p:cNvPicPr>
            <a:picLocks/>
          </p:cNvPicPr>
          <p:nvPr userDrawn="1"/>
        </p:nvPicPr>
        <p:blipFill>
          <a:blip r:link="rId2"/>
          <a:stretch>
            <a:fillRect/>
          </a:stretch>
        </p:blipFill>
        <p:spPr>
          <a:xfrm>
            <a:off x="0" y="0"/>
            <a:ext cx="1588" cy="1588"/>
          </a:xfrm>
          <a:prstGeom prst="rect">
            <a:avLst/>
          </a:prstGeom>
        </p:spPr>
      </p:pic>
      <p:pic>
        <p:nvPicPr>
          <p:cNvPr id="1737" name="Рисунок 1736" descr="http://5A9FAA11343EC11A72E306E41DBDD243.dms.sberbank.ru/5A9FAA11343EC11A72E306E41DBDD243-A3706015402A346BAE2C7E4161CEDD42-987C501349EFC4DC33B3E324BF534CB5/1.png"/>
          <p:cNvPicPr>
            <a:picLocks/>
          </p:cNvPicPr>
          <p:nvPr userDrawn="1"/>
        </p:nvPicPr>
        <p:blipFill>
          <a:blip r:link="rId2"/>
          <a:stretch>
            <a:fillRect/>
          </a:stretch>
        </p:blipFill>
        <p:spPr>
          <a:xfrm>
            <a:off x="0" y="0"/>
            <a:ext cx="1588" cy="1588"/>
          </a:xfrm>
          <a:prstGeom prst="rect">
            <a:avLst/>
          </a:prstGeom>
        </p:spPr>
      </p:pic>
      <p:pic>
        <p:nvPicPr>
          <p:cNvPr id="1738" name="Рисунок 1737" descr="http://5A9FAA11343EC11A72E306E41DBDD243.dms.sberbank.ru/5A9FAA11343EC11A72E306E41DBDD243-A3706015402A346BAE2C7E4161CEDD42-987C501349EFC4DC33B3E324BF534CB5/1.png"/>
          <p:cNvPicPr>
            <a:picLocks/>
          </p:cNvPicPr>
          <p:nvPr userDrawn="1"/>
        </p:nvPicPr>
        <p:blipFill>
          <a:blip r:link="rId2"/>
          <a:stretch>
            <a:fillRect/>
          </a:stretch>
        </p:blipFill>
        <p:spPr>
          <a:xfrm>
            <a:off x="0" y="0"/>
            <a:ext cx="1588" cy="1588"/>
          </a:xfrm>
          <a:prstGeom prst="rect">
            <a:avLst/>
          </a:prstGeom>
        </p:spPr>
      </p:pic>
      <p:pic>
        <p:nvPicPr>
          <p:cNvPr id="1739" name="Рисунок 1738" descr="http://5A9FAA11343EC11A72E306E41DBDD243.dms.sberbank.ru/5A9FAA11343EC11A72E306E41DBDD243-A3706015402A346BAE2C7E4161CEDD42-987C501349EFC4DC33B3E324BF534CB5/1.png"/>
          <p:cNvPicPr>
            <a:picLocks/>
          </p:cNvPicPr>
          <p:nvPr userDrawn="1"/>
        </p:nvPicPr>
        <p:blipFill>
          <a:blip r:link="rId2"/>
          <a:stretch>
            <a:fillRect/>
          </a:stretch>
        </p:blipFill>
        <p:spPr>
          <a:xfrm>
            <a:off x="0" y="0"/>
            <a:ext cx="1588" cy="1588"/>
          </a:xfrm>
          <a:prstGeom prst="rect">
            <a:avLst/>
          </a:prstGeom>
        </p:spPr>
      </p:pic>
    </p:spTree>
    <p:extLst>
      <p:ext uri="{BB962C8B-B14F-4D97-AF65-F5344CB8AC3E}">
        <p14:creationId xmlns:p14="http://schemas.microsoft.com/office/powerpoint/2010/main" val="388796778"/>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615768466"/>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303200637"/>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177497437"/>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415263377"/>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Пользовательский макет">
    <p:spTree>
      <p:nvGrpSpPr>
        <p:cNvPr id="1" name=""/>
        <p:cNvGrpSpPr/>
        <p:nvPr/>
      </p:nvGrpSpPr>
      <p:grpSpPr>
        <a:xfrm>
          <a:off x="0" y="0"/>
          <a:ext cx="0" cy="0"/>
          <a:chOff x="0" y="0"/>
          <a:chExt cx="0" cy="0"/>
        </a:xfrm>
      </p:grpSpPr>
      <p:graphicFrame>
        <p:nvGraphicFramePr>
          <p:cNvPr id="5" name="Объект 4"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Слайд think-cell" r:id="rId4" imgW="471" imgH="472" progId="TCLayout.ActiveDocument.1">
                  <p:embed/>
                </p:oleObj>
              </mc:Choice>
              <mc:Fallback>
                <p:oleObj name="Слайд think-cell" r:id="rId4" imgW="471" imgH="472" progId="TCLayout.ActiveDocument.1">
                  <p:embed/>
                  <p:pic>
                    <p:nvPicPr>
                      <p:cNvPr id="5" name="Объект 4"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Прямоугольник 3" hidden="1"/>
          <p:cNvSpPr/>
          <p:nvPr userDrawn="1">
            <p:custDataLst>
              <p:tags r:id="rId2"/>
            </p:custDataLst>
          </p:nvPr>
        </p:nvSpPr>
        <p:spPr>
          <a:xfrm>
            <a:off x="0" y="0"/>
            <a:ext cx="158750" cy="158750"/>
          </a:xfrm>
          <a:prstGeom prst="rect">
            <a:avLst/>
          </a:prstGeom>
          <a:solidFill>
            <a:schemeClr val="accent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ru-RU" sz="2000" b="0" i="0" baseline="0" dirty="0">
              <a:latin typeface="Segoe UI" panose="020B0502040204020203" pitchFamily="34" charset="0"/>
              <a:ea typeface="+mj-ea"/>
              <a:cs typeface="+mj-cs"/>
              <a:sym typeface="Segoe UI" panose="020B0502040204020203" pitchFamily="34" charset="0"/>
            </a:endParaRPr>
          </a:p>
        </p:txBody>
      </p:sp>
      <p:sp>
        <p:nvSpPr>
          <p:cNvPr id="2" name="Заголовок 1"/>
          <p:cNvSpPr>
            <a:spLocks noGrp="1"/>
          </p:cNvSpPr>
          <p:nvPr>
            <p:ph type="title"/>
          </p:nvPr>
        </p:nvSpPr>
        <p:spPr>
          <a:xfrm>
            <a:off x="391265" y="192075"/>
            <a:ext cx="10555873" cy="276999"/>
          </a:xfrm>
        </p:spPr>
        <p:txBody>
          <a:bodyPr/>
          <a:lstStyle>
            <a:lvl1pPr>
              <a:defRPr sz="2000"/>
            </a:lvl1pPr>
          </a:lstStyle>
          <a:p>
            <a:r>
              <a:rPr lang="ru-RU"/>
              <a:t>Образец заголовка</a:t>
            </a:r>
            <a:endParaRPr lang="ru-RU" dirty="0"/>
          </a:p>
        </p:txBody>
      </p:sp>
      <p:sp>
        <p:nvSpPr>
          <p:cNvPr id="3" name="Номер слайда 2"/>
          <p:cNvSpPr>
            <a:spLocks noGrp="1"/>
          </p:cNvSpPr>
          <p:nvPr>
            <p:ph type="sldNum" sz="quarter" idx="10"/>
          </p:nvPr>
        </p:nvSpPr>
        <p:spPr>
          <a:xfrm>
            <a:off x="11810470" y="6576020"/>
            <a:ext cx="589856" cy="365125"/>
          </a:xfrm>
          <a:prstGeom prst="rect">
            <a:avLst/>
          </a:prstGeom>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pic>
        <p:nvPicPr>
          <p:cNvPr id="14" name="Рисунок 13" descr="http://05311BFB0B7396CBCF59420FADC09062.dms.sberbank.ru/05311BFB0B7396CBCF59420FADC09062-A43BE17F84EBF8A14D2FBB31548AE660-EA03F1F07397044467A7D5A37B53EE79/1.png"/>
          <p:cNvPicPr>
            <a:picLocks/>
          </p:cNvPicPr>
          <p:nvPr userDrawn="1"/>
        </p:nvPicPr>
        <p:blipFill>
          <a:blip r:link="rId6"/>
          <a:stretch>
            <a:fillRect/>
          </a:stretch>
        </p:blipFill>
        <p:spPr>
          <a:xfrm>
            <a:off x="0" y="0"/>
            <a:ext cx="1588" cy="1588"/>
          </a:xfrm>
          <a:prstGeom prst="rect">
            <a:avLst/>
          </a:prstGeom>
        </p:spPr>
      </p:pic>
      <p:pic>
        <p:nvPicPr>
          <p:cNvPr id="15" name="Рисунок 14" descr="http://05311BFB0B7396CBCF59420FADC09062.dms.sberbank.ru/05311BFB0B7396CBCF59420FADC09062-A43BE17F84EBF8A14D2FBB31548AE660-EA03F1F07397044467A7D5A37B53EE79/1.png"/>
          <p:cNvPicPr>
            <a:picLocks/>
          </p:cNvPicPr>
          <p:nvPr userDrawn="1"/>
        </p:nvPicPr>
        <p:blipFill>
          <a:blip r:link="rId6"/>
          <a:stretch>
            <a:fillRect/>
          </a:stretch>
        </p:blipFill>
        <p:spPr>
          <a:xfrm>
            <a:off x="0" y="0"/>
            <a:ext cx="1588" cy="1588"/>
          </a:xfrm>
          <a:prstGeom prst="rect">
            <a:avLst/>
          </a:prstGeom>
        </p:spPr>
      </p:pic>
    </p:spTree>
    <p:extLst>
      <p:ext uri="{BB962C8B-B14F-4D97-AF65-F5344CB8AC3E}">
        <p14:creationId xmlns:p14="http://schemas.microsoft.com/office/powerpoint/2010/main" val="4121816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_Полный">
    <p:spTree>
      <p:nvGrpSpPr>
        <p:cNvPr id="1" name=""/>
        <p:cNvGrpSpPr/>
        <p:nvPr/>
      </p:nvGrpSpPr>
      <p:grpSpPr>
        <a:xfrm>
          <a:off x="0" y="0"/>
          <a:ext cx="0" cy="0"/>
          <a:chOff x="0" y="0"/>
          <a:chExt cx="0" cy="0"/>
        </a:xfrm>
      </p:grpSpPr>
      <p:sp>
        <p:nvSpPr>
          <p:cNvPr id="61" name="Прямоугольник 60">
            <a:extLst>
              <a:ext uri="{FF2B5EF4-FFF2-40B4-BE49-F238E27FC236}">
                <a16:creationId xmlns:a16="http://schemas.microsoft.com/office/drawing/2014/main" id="{1039A48A-BAC9-7648-90C0-DA5E4F3CBAEC}"/>
              </a:ext>
            </a:extLst>
          </p:cNvPr>
          <p:cNvSpPr/>
          <p:nvPr userDrawn="1"/>
        </p:nvSpPr>
        <p:spPr>
          <a:xfrm>
            <a:off x="2134800" y="1"/>
            <a:ext cx="10067958" cy="54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userDrawn="1"/>
        </p:nvSpPr>
        <p:spPr>
          <a:xfrm>
            <a:off x="11715079" y="6507470"/>
            <a:ext cx="487680" cy="276999"/>
          </a:xfrm>
          <a:prstGeom prst="rect">
            <a:avLst/>
          </a:prstGeom>
          <a:noFill/>
        </p:spPr>
        <p:txBody>
          <a:bodyPr wrap="square" rtlCol="0">
            <a:spAutoFit/>
          </a:bodyPr>
          <a:lstStyle/>
          <a:p>
            <a:fld id="{C41A797A-73E5-4FFF-8E73-EA82906B0864}" type="slidenum">
              <a:rPr lang="ru-RU" sz="1200" smtClean="0">
                <a:solidFill>
                  <a:schemeClr val="bg2"/>
                </a:solidFill>
              </a:rPr>
              <a:t>‹#›</a:t>
            </a:fld>
            <a:endParaRPr lang="ru-RU" sz="1200" dirty="0">
              <a:solidFill>
                <a:schemeClr val="bg2"/>
              </a:solidFill>
            </a:endParaRPr>
          </a:p>
        </p:txBody>
      </p:sp>
      <p:sp>
        <p:nvSpPr>
          <p:cNvPr id="9" name="Title 1"/>
          <p:cNvSpPr>
            <a:spLocks noGrp="1"/>
          </p:cNvSpPr>
          <p:nvPr>
            <p:ph type="title"/>
          </p:nvPr>
        </p:nvSpPr>
        <p:spPr>
          <a:xfrm>
            <a:off x="2790783" y="1"/>
            <a:ext cx="6401561" cy="540000"/>
          </a:xfrm>
          <a:prstGeom prst="rect">
            <a:avLst/>
          </a:prstGeom>
        </p:spPr>
        <p:txBody>
          <a:bodyPr anchor="ctr">
            <a:normAutofit/>
          </a:bodyPr>
          <a:lstStyle>
            <a:lvl1pPr>
              <a:defRPr sz="2400">
                <a:latin typeface="+mn-lt"/>
                <a:cs typeface="Arial" panose="020B0604020202020204" pitchFamily="34" charset="0"/>
              </a:defRPr>
            </a:lvl1pPr>
          </a:lstStyle>
          <a:p>
            <a:r>
              <a:rPr lang="en-US" dirty="0"/>
              <a:t>Click to edit Master title style</a:t>
            </a:r>
          </a:p>
        </p:txBody>
      </p:sp>
      <p:grpSp>
        <p:nvGrpSpPr>
          <p:cNvPr id="45" name="Группа 44">
            <a:extLst>
              <a:ext uri="{FF2B5EF4-FFF2-40B4-BE49-F238E27FC236}">
                <a16:creationId xmlns:a16="http://schemas.microsoft.com/office/drawing/2014/main" id="{0C8A99B0-BB0F-594E-BBB2-4F6C422A5D73}"/>
              </a:ext>
            </a:extLst>
          </p:cNvPr>
          <p:cNvGrpSpPr/>
          <p:nvPr userDrawn="1"/>
        </p:nvGrpSpPr>
        <p:grpSpPr>
          <a:xfrm>
            <a:off x="0" y="-7200"/>
            <a:ext cx="2148770" cy="553998"/>
            <a:chOff x="0" y="11193"/>
            <a:chExt cx="2148770" cy="553998"/>
          </a:xfrm>
        </p:grpSpPr>
        <p:sp>
          <p:nvSpPr>
            <p:cNvPr id="25" name="Прямоугольник 24">
              <a:extLst>
                <a:ext uri="{FF2B5EF4-FFF2-40B4-BE49-F238E27FC236}">
                  <a16:creationId xmlns:a16="http://schemas.microsoft.com/office/drawing/2014/main" id="{E5D7A035-431C-6942-AA7F-02341277A576}"/>
                </a:ext>
              </a:extLst>
            </p:cNvPr>
            <p:cNvSpPr/>
            <p:nvPr userDrawn="1"/>
          </p:nvSpPr>
          <p:spPr>
            <a:xfrm>
              <a:off x="0" y="18393"/>
              <a:ext cx="2134800" cy="540000"/>
            </a:xfrm>
            <a:prstGeom prst="rect">
              <a:avLst/>
            </a:prstGeom>
            <a:solidFill>
              <a:srgbClr val="3A424A"/>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TextBox 25">
              <a:extLst>
                <a:ext uri="{FF2B5EF4-FFF2-40B4-BE49-F238E27FC236}">
                  <a16:creationId xmlns:a16="http://schemas.microsoft.com/office/drawing/2014/main" id="{4596D7C1-5BF8-8C45-930B-067DE7DAA062}"/>
                </a:ext>
              </a:extLst>
            </p:cNvPr>
            <p:cNvSpPr txBox="1"/>
            <p:nvPr userDrawn="1"/>
          </p:nvSpPr>
          <p:spPr>
            <a:xfrm>
              <a:off x="13210" y="104793"/>
              <a:ext cx="886744" cy="369332"/>
            </a:xfrm>
            <a:prstGeom prst="rect">
              <a:avLst/>
            </a:prstGeom>
            <a:noFill/>
          </p:spPr>
          <p:txBody>
            <a:bodyPr wrap="square" rtlCol="0" anchor="ctr">
              <a:spAutoFit/>
            </a:bodyPr>
            <a:lstStyle/>
            <a:p>
              <a:pPr algn="ctr"/>
              <a:r>
                <a:rPr lang="en-US" b="1" dirty="0">
                  <a:solidFill>
                    <a:schemeClr val="bg2"/>
                  </a:solidFill>
                </a:rPr>
                <a:t>ERM</a:t>
              </a:r>
              <a:endParaRPr lang="ru-RU" b="1" dirty="0">
                <a:solidFill>
                  <a:schemeClr val="bg2"/>
                </a:solidFill>
              </a:endParaRPr>
            </a:p>
          </p:txBody>
        </p:sp>
        <p:sp>
          <p:nvSpPr>
            <p:cNvPr id="46" name="TextBox 45">
              <a:extLst>
                <a:ext uri="{FF2B5EF4-FFF2-40B4-BE49-F238E27FC236}">
                  <a16:creationId xmlns:a16="http://schemas.microsoft.com/office/drawing/2014/main" id="{7D6EA4F5-6C93-9D43-8A29-61D5D1098B38}"/>
                </a:ext>
              </a:extLst>
            </p:cNvPr>
            <p:cNvSpPr txBox="1"/>
            <p:nvPr userDrawn="1"/>
          </p:nvSpPr>
          <p:spPr>
            <a:xfrm>
              <a:off x="827946" y="11193"/>
              <a:ext cx="1320824" cy="553998"/>
            </a:xfrm>
            <a:prstGeom prst="rect">
              <a:avLst/>
            </a:prstGeom>
            <a:noFill/>
          </p:spPr>
          <p:txBody>
            <a:bodyPr wrap="square" rtlCol="0" anchor="ctr">
              <a:spAutoFit/>
            </a:bodyPr>
            <a:lstStyle/>
            <a:p>
              <a:r>
                <a:rPr lang="ru-RU" sz="1000" dirty="0">
                  <a:solidFill>
                    <a:schemeClr val="bg2"/>
                  </a:solidFill>
                </a:rPr>
                <a:t>Департамент интегрированного </a:t>
              </a:r>
            </a:p>
            <a:p>
              <a:r>
                <a:rPr lang="ru-RU" sz="1000" dirty="0">
                  <a:solidFill>
                    <a:schemeClr val="bg2"/>
                  </a:solidFill>
                </a:rPr>
                <a:t>риск-менеджмента</a:t>
              </a:r>
            </a:p>
          </p:txBody>
        </p:sp>
      </p:grpSp>
      <p:sp>
        <p:nvSpPr>
          <p:cNvPr id="112" name="Прямоугольник 111">
            <a:extLst>
              <a:ext uri="{FF2B5EF4-FFF2-40B4-BE49-F238E27FC236}">
                <a16:creationId xmlns:a16="http://schemas.microsoft.com/office/drawing/2014/main" id="{2BB5DBF7-97FA-8B40-8DF1-98E4F0DF7AE2}"/>
              </a:ext>
            </a:extLst>
          </p:cNvPr>
          <p:cNvSpPr/>
          <p:nvPr userDrawn="1"/>
        </p:nvSpPr>
        <p:spPr>
          <a:xfrm>
            <a:off x="-5093665" y="-106734"/>
            <a:ext cx="2134800" cy="504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3" name="Группа 32">
            <a:extLst>
              <a:ext uri="{FF2B5EF4-FFF2-40B4-BE49-F238E27FC236}">
                <a16:creationId xmlns:a16="http://schemas.microsoft.com/office/drawing/2014/main" id="{B7C010CF-AB15-AD4D-B9F9-D700BF9DD6A8}"/>
              </a:ext>
            </a:extLst>
          </p:cNvPr>
          <p:cNvGrpSpPr/>
          <p:nvPr userDrawn="1"/>
        </p:nvGrpSpPr>
        <p:grpSpPr>
          <a:xfrm>
            <a:off x="-5093665" y="540000"/>
            <a:ext cx="4660570" cy="6048000"/>
            <a:chOff x="-5093665" y="529200"/>
            <a:chExt cx="4660570" cy="6048000"/>
          </a:xfrm>
        </p:grpSpPr>
        <p:sp>
          <p:nvSpPr>
            <p:cNvPr id="148" name="Прямоугольник 147">
              <a:extLst>
                <a:ext uri="{FF2B5EF4-FFF2-40B4-BE49-F238E27FC236}">
                  <a16:creationId xmlns:a16="http://schemas.microsoft.com/office/drawing/2014/main" id="{0BCCC7D5-D56B-C54C-A0E1-59522836691A}"/>
                </a:ext>
              </a:extLst>
            </p:cNvPr>
            <p:cNvSpPr/>
            <p:nvPr userDrawn="1"/>
          </p:nvSpPr>
          <p:spPr>
            <a:xfrm>
              <a:off x="-5093665" y="31212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9" name="TextBox 148">
              <a:extLst>
                <a:ext uri="{FF2B5EF4-FFF2-40B4-BE49-F238E27FC236}">
                  <a16:creationId xmlns:a16="http://schemas.microsoft.com/office/drawing/2014/main" id="{8A8BDD25-F40E-4640-BEC3-23D47557F343}"/>
                </a:ext>
              </a:extLst>
            </p:cNvPr>
            <p:cNvSpPr txBox="1"/>
            <p:nvPr userDrawn="1"/>
          </p:nvSpPr>
          <p:spPr>
            <a:xfrm>
              <a:off x="-4489176" y="3221784"/>
              <a:ext cx="1439290" cy="230832"/>
            </a:xfrm>
            <a:prstGeom prst="rect">
              <a:avLst/>
            </a:prstGeom>
            <a:noFill/>
          </p:spPr>
          <p:txBody>
            <a:bodyPr wrap="square" rtlCol="0" anchor="ctr">
              <a:spAutoFit/>
            </a:bodyPr>
            <a:lstStyle/>
            <a:p>
              <a:r>
                <a:rPr lang="en-US" sz="900" dirty="0">
                  <a:solidFill>
                    <a:schemeClr val="bg2"/>
                  </a:solidFill>
                </a:rPr>
                <a:t>Risk Model Governance</a:t>
              </a:r>
              <a:endParaRPr lang="ru-RU" sz="900" dirty="0">
                <a:solidFill>
                  <a:schemeClr val="bg2"/>
                </a:solidFill>
              </a:endParaRPr>
            </a:p>
          </p:txBody>
        </p:sp>
        <p:pic>
          <p:nvPicPr>
            <p:cNvPr id="8" name="Рисунок 7">
              <a:extLst>
                <a:ext uri="{FF2B5EF4-FFF2-40B4-BE49-F238E27FC236}">
                  <a16:creationId xmlns:a16="http://schemas.microsoft.com/office/drawing/2014/main" id="{89F55528-EE2E-614E-BC99-45B57B76FB1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24394" y="3193200"/>
              <a:ext cx="288000" cy="288000"/>
            </a:xfrm>
            <a:prstGeom prst="rect">
              <a:avLst/>
            </a:prstGeom>
          </p:spPr>
        </p:pic>
        <p:sp>
          <p:nvSpPr>
            <p:cNvPr id="173" name="Прямоугольник 172">
              <a:extLst>
                <a:ext uri="{FF2B5EF4-FFF2-40B4-BE49-F238E27FC236}">
                  <a16:creationId xmlns:a16="http://schemas.microsoft.com/office/drawing/2014/main" id="{EDD205B0-5168-E449-81AB-28D8BB3B0B5E}"/>
                </a:ext>
              </a:extLst>
            </p:cNvPr>
            <p:cNvSpPr/>
            <p:nvPr userDrawn="1"/>
          </p:nvSpPr>
          <p:spPr>
            <a:xfrm>
              <a:off x="-2567895" y="3121200"/>
              <a:ext cx="2134800" cy="432000"/>
            </a:xfrm>
            <a:prstGeom prst="rect">
              <a:avLst/>
            </a:prstGeom>
            <a:solidFill>
              <a:srgbClr val="2F353A"/>
            </a:solidFill>
            <a:ln>
              <a:noFill/>
            </a:ln>
            <a:effectLst>
              <a:innerShdw blurRad="63500" dist="508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4" name="TextBox 173">
              <a:extLst>
                <a:ext uri="{FF2B5EF4-FFF2-40B4-BE49-F238E27FC236}">
                  <a16:creationId xmlns:a16="http://schemas.microsoft.com/office/drawing/2014/main" id="{A5021444-A504-6D42-8440-4E11125F4BD8}"/>
                </a:ext>
              </a:extLst>
            </p:cNvPr>
            <p:cNvSpPr txBox="1"/>
            <p:nvPr userDrawn="1"/>
          </p:nvSpPr>
          <p:spPr>
            <a:xfrm>
              <a:off x="-1963406" y="3221784"/>
              <a:ext cx="1439290" cy="230832"/>
            </a:xfrm>
            <a:prstGeom prst="rect">
              <a:avLst/>
            </a:prstGeom>
            <a:noFill/>
          </p:spPr>
          <p:txBody>
            <a:bodyPr wrap="square" rtlCol="0" anchor="ctr">
              <a:spAutoFit/>
            </a:bodyPr>
            <a:lstStyle/>
            <a:p>
              <a:r>
                <a:rPr lang="en-US" sz="900" b="1" dirty="0">
                  <a:solidFill>
                    <a:schemeClr val="bg1"/>
                  </a:solidFill>
                </a:rPr>
                <a:t>Risk Model Governance</a:t>
              </a:r>
              <a:endParaRPr lang="ru-RU" sz="900" b="1" dirty="0">
                <a:solidFill>
                  <a:schemeClr val="bg1"/>
                </a:solidFill>
              </a:endParaRPr>
            </a:p>
          </p:txBody>
        </p:sp>
        <p:pic>
          <p:nvPicPr>
            <p:cNvPr id="11" name="Рисунок 10">
              <a:extLst>
                <a:ext uri="{FF2B5EF4-FFF2-40B4-BE49-F238E27FC236}">
                  <a16:creationId xmlns:a16="http://schemas.microsoft.com/office/drawing/2014/main" id="{A20E0070-84B6-3A46-997F-B5A64503383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96372" y="3193200"/>
              <a:ext cx="288000" cy="288000"/>
            </a:xfrm>
            <a:prstGeom prst="rect">
              <a:avLst/>
            </a:prstGeom>
          </p:spPr>
        </p:pic>
        <p:sp>
          <p:nvSpPr>
            <p:cNvPr id="134" name="Прямоугольник 133">
              <a:extLst>
                <a:ext uri="{FF2B5EF4-FFF2-40B4-BE49-F238E27FC236}">
                  <a16:creationId xmlns:a16="http://schemas.microsoft.com/office/drawing/2014/main" id="{E4F134CD-7C79-5145-8F1E-408ABC47E45D}"/>
                </a:ext>
              </a:extLst>
            </p:cNvPr>
            <p:cNvSpPr/>
            <p:nvPr userDrawn="1"/>
          </p:nvSpPr>
          <p:spPr>
            <a:xfrm>
              <a:off x="-5093665" y="26892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8" name="TextBox 137">
              <a:extLst>
                <a:ext uri="{FF2B5EF4-FFF2-40B4-BE49-F238E27FC236}">
                  <a16:creationId xmlns:a16="http://schemas.microsoft.com/office/drawing/2014/main" id="{6A7F204B-A2EB-F540-A2BA-B216240095A7}"/>
                </a:ext>
              </a:extLst>
            </p:cNvPr>
            <p:cNvSpPr txBox="1"/>
            <p:nvPr userDrawn="1"/>
          </p:nvSpPr>
          <p:spPr>
            <a:xfrm>
              <a:off x="-4489176" y="2789784"/>
              <a:ext cx="1439290" cy="230832"/>
            </a:xfrm>
            <a:prstGeom prst="rect">
              <a:avLst/>
            </a:prstGeom>
            <a:noFill/>
          </p:spPr>
          <p:txBody>
            <a:bodyPr wrap="square" rtlCol="0" anchor="ctr">
              <a:spAutoFit/>
            </a:bodyPr>
            <a:lstStyle/>
            <a:p>
              <a:r>
                <a:rPr lang="en-US" sz="900" dirty="0">
                  <a:solidFill>
                    <a:schemeClr val="bg2"/>
                  </a:solidFill>
                </a:rPr>
                <a:t>Risk Data Governance</a:t>
              </a:r>
              <a:endParaRPr lang="ru-RU" sz="900" dirty="0">
                <a:solidFill>
                  <a:schemeClr val="bg2"/>
                </a:solidFill>
              </a:endParaRPr>
            </a:p>
          </p:txBody>
        </p:sp>
        <p:pic>
          <p:nvPicPr>
            <p:cNvPr id="13" name="Рисунок 12">
              <a:extLst>
                <a:ext uri="{FF2B5EF4-FFF2-40B4-BE49-F238E27FC236}">
                  <a16:creationId xmlns:a16="http://schemas.microsoft.com/office/drawing/2014/main" id="{8B5010DC-8F0F-C742-9B07-4672A539685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924394" y="2761200"/>
              <a:ext cx="288000" cy="288000"/>
            </a:xfrm>
            <a:prstGeom prst="rect">
              <a:avLst/>
            </a:prstGeom>
          </p:spPr>
        </p:pic>
        <p:sp>
          <p:nvSpPr>
            <p:cNvPr id="177" name="Прямоугольник 176">
              <a:extLst>
                <a:ext uri="{FF2B5EF4-FFF2-40B4-BE49-F238E27FC236}">
                  <a16:creationId xmlns:a16="http://schemas.microsoft.com/office/drawing/2014/main" id="{DC119702-A83D-0E40-8552-CF747ED5DD0F}"/>
                </a:ext>
              </a:extLst>
            </p:cNvPr>
            <p:cNvSpPr/>
            <p:nvPr userDrawn="1"/>
          </p:nvSpPr>
          <p:spPr>
            <a:xfrm>
              <a:off x="-2567895" y="2689200"/>
              <a:ext cx="2134800" cy="432000"/>
            </a:xfrm>
            <a:prstGeom prst="rect">
              <a:avLst/>
            </a:prstGeom>
            <a:solidFill>
              <a:srgbClr val="2F353A"/>
            </a:solidFill>
            <a:ln>
              <a:noFill/>
            </a:ln>
            <a:effectLst>
              <a:innerShdw blurRad="63500" dist="508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8" name="TextBox 177">
              <a:extLst>
                <a:ext uri="{FF2B5EF4-FFF2-40B4-BE49-F238E27FC236}">
                  <a16:creationId xmlns:a16="http://schemas.microsoft.com/office/drawing/2014/main" id="{DE855EAC-9911-8247-9CE0-83420387339D}"/>
                </a:ext>
              </a:extLst>
            </p:cNvPr>
            <p:cNvSpPr txBox="1"/>
            <p:nvPr userDrawn="1"/>
          </p:nvSpPr>
          <p:spPr>
            <a:xfrm>
              <a:off x="-1963406" y="2789784"/>
              <a:ext cx="1439290" cy="230832"/>
            </a:xfrm>
            <a:prstGeom prst="rect">
              <a:avLst/>
            </a:prstGeom>
            <a:noFill/>
          </p:spPr>
          <p:txBody>
            <a:bodyPr wrap="square" rtlCol="0" anchor="ctr">
              <a:spAutoFit/>
            </a:bodyPr>
            <a:lstStyle/>
            <a:p>
              <a:r>
                <a:rPr lang="en-US" sz="900" b="1" dirty="0">
                  <a:solidFill>
                    <a:schemeClr val="bg1"/>
                  </a:solidFill>
                </a:rPr>
                <a:t>Risk Data Governance</a:t>
              </a:r>
              <a:endParaRPr lang="ru-RU" sz="900" b="1" dirty="0">
                <a:solidFill>
                  <a:schemeClr val="bg1"/>
                </a:solidFill>
              </a:endParaRPr>
            </a:p>
          </p:txBody>
        </p:sp>
        <p:pic>
          <p:nvPicPr>
            <p:cNvPr id="15" name="Рисунок 14">
              <a:extLst>
                <a:ext uri="{FF2B5EF4-FFF2-40B4-BE49-F238E27FC236}">
                  <a16:creationId xmlns:a16="http://schemas.microsoft.com/office/drawing/2014/main" id="{A214EE19-7D1C-0A42-A27F-2C94B6F3C7C7}"/>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396372" y="2761200"/>
              <a:ext cx="288000" cy="288000"/>
            </a:xfrm>
            <a:prstGeom prst="rect">
              <a:avLst/>
            </a:prstGeom>
          </p:spPr>
        </p:pic>
        <p:sp>
          <p:nvSpPr>
            <p:cNvPr id="122" name="Прямоугольник 121">
              <a:extLst>
                <a:ext uri="{FF2B5EF4-FFF2-40B4-BE49-F238E27FC236}">
                  <a16:creationId xmlns:a16="http://schemas.microsoft.com/office/drawing/2014/main" id="{7CF405AE-EB41-8F46-8EFA-7384F9413BEE}"/>
                </a:ext>
              </a:extLst>
            </p:cNvPr>
            <p:cNvSpPr/>
            <p:nvPr userDrawn="1"/>
          </p:nvSpPr>
          <p:spPr>
            <a:xfrm>
              <a:off x="-5093665" y="22572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3" name="TextBox 122">
              <a:extLst>
                <a:ext uri="{FF2B5EF4-FFF2-40B4-BE49-F238E27FC236}">
                  <a16:creationId xmlns:a16="http://schemas.microsoft.com/office/drawing/2014/main" id="{D0210663-C867-9241-AC1B-35C1B953B450}"/>
                </a:ext>
              </a:extLst>
            </p:cNvPr>
            <p:cNvSpPr txBox="1"/>
            <p:nvPr userDrawn="1"/>
          </p:nvSpPr>
          <p:spPr>
            <a:xfrm>
              <a:off x="-4489176" y="2288534"/>
              <a:ext cx="1439290" cy="369332"/>
            </a:xfrm>
            <a:prstGeom prst="rect">
              <a:avLst/>
            </a:prstGeom>
            <a:noFill/>
          </p:spPr>
          <p:txBody>
            <a:bodyPr wrap="square" rtlCol="0" anchor="ctr">
              <a:spAutoFit/>
            </a:bodyPr>
            <a:lstStyle/>
            <a:p>
              <a:r>
                <a:rPr lang="ru-RU" sz="900" dirty="0" err="1">
                  <a:solidFill>
                    <a:schemeClr val="bg2"/>
                  </a:solidFill>
                </a:rPr>
                <a:t>Страновой</a:t>
              </a:r>
              <a:r>
                <a:rPr lang="ru-RU" sz="900" dirty="0">
                  <a:solidFill>
                    <a:schemeClr val="bg2"/>
                  </a:solidFill>
                </a:rPr>
                <a:t> риск, залоги, групповая методология</a:t>
              </a:r>
            </a:p>
          </p:txBody>
        </p:sp>
        <p:pic>
          <p:nvPicPr>
            <p:cNvPr id="17" name="Рисунок 16">
              <a:extLst>
                <a:ext uri="{FF2B5EF4-FFF2-40B4-BE49-F238E27FC236}">
                  <a16:creationId xmlns:a16="http://schemas.microsoft.com/office/drawing/2014/main" id="{D140F756-D879-864E-A918-8653D8D38493}"/>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4924394" y="2329200"/>
              <a:ext cx="288000" cy="288000"/>
            </a:xfrm>
            <a:prstGeom prst="rect">
              <a:avLst/>
            </a:prstGeom>
          </p:spPr>
        </p:pic>
        <p:sp>
          <p:nvSpPr>
            <p:cNvPr id="181" name="Прямоугольник 180">
              <a:extLst>
                <a:ext uri="{FF2B5EF4-FFF2-40B4-BE49-F238E27FC236}">
                  <a16:creationId xmlns:a16="http://schemas.microsoft.com/office/drawing/2014/main" id="{C0E56B4C-0F01-8E41-8712-133EAFFDF318}"/>
                </a:ext>
              </a:extLst>
            </p:cNvPr>
            <p:cNvSpPr/>
            <p:nvPr userDrawn="1"/>
          </p:nvSpPr>
          <p:spPr>
            <a:xfrm>
              <a:off x="-2567895" y="2257200"/>
              <a:ext cx="2134800" cy="432000"/>
            </a:xfrm>
            <a:prstGeom prst="rect">
              <a:avLst/>
            </a:prstGeom>
            <a:solidFill>
              <a:srgbClr val="2F353A"/>
            </a:solidFill>
            <a:ln>
              <a:noFill/>
            </a:ln>
            <a:effectLst>
              <a:innerShdw blurRad="63500" dist="508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2" name="TextBox 181">
              <a:extLst>
                <a:ext uri="{FF2B5EF4-FFF2-40B4-BE49-F238E27FC236}">
                  <a16:creationId xmlns:a16="http://schemas.microsoft.com/office/drawing/2014/main" id="{A4FA2114-73AD-C948-802E-06F1B3B83224}"/>
                </a:ext>
              </a:extLst>
            </p:cNvPr>
            <p:cNvSpPr txBox="1"/>
            <p:nvPr userDrawn="1"/>
          </p:nvSpPr>
          <p:spPr>
            <a:xfrm>
              <a:off x="-1963406" y="2288534"/>
              <a:ext cx="1439290" cy="369332"/>
            </a:xfrm>
            <a:prstGeom prst="rect">
              <a:avLst/>
            </a:prstGeom>
            <a:noFill/>
          </p:spPr>
          <p:txBody>
            <a:bodyPr wrap="square" rtlCol="0" anchor="ctr">
              <a:spAutoFit/>
            </a:bodyPr>
            <a:lstStyle/>
            <a:p>
              <a:r>
                <a:rPr lang="ru-RU" sz="900" b="1" dirty="0" err="1">
                  <a:solidFill>
                    <a:schemeClr val="bg1"/>
                  </a:solidFill>
                </a:rPr>
                <a:t>Страновой</a:t>
              </a:r>
              <a:r>
                <a:rPr lang="ru-RU" sz="900" b="1" dirty="0">
                  <a:solidFill>
                    <a:schemeClr val="bg1"/>
                  </a:solidFill>
                </a:rPr>
                <a:t> риск, залоги, групповая методология</a:t>
              </a:r>
            </a:p>
          </p:txBody>
        </p:sp>
        <p:pic>
          <p:nvPicPr>
            <p:cNvPr id="19" name="Рисунок 18">
              <a:extLst>
                <a:ext uri="{FF2B5EF4-FFF2-40B4-BE49-F238E27FC236}">
                  <a16:creationId xmlns:a16="http://schemas.microsoft.com/office/drawing/2014/main" id="{643203A8-8EE1-524A-AAD7-B25022D55441}"/>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2396372" y="2329200"/>
              <a:ext cx="288000" cy="288000"/>
            </a:xfrm>
            <a:prstGeom prst="rect">
              <a:avLst/>
            </a:prstGeom>
          </p:spPr>
        </p:pic>
        <p:sp>
          <p:nvSpPr>
            <p:cNvPr id="154" name="Прямоугольник 153">
              <a:extLst>
                <a:ext uri="{FF2B5EF4-FFF2-40B4-BE49-F238E27FC236}">
                  <a16:creationId xmlns:a16="http://schemas.microsoft.com/office/drawing/2014/main" id="{AE0DA309-B548-6C45-880A-4111FD2997E9}"/>
                </a:ext>
              </a:extLst>
            </p:cNvPr>
            <p:cNvSpPr/>
            <p:nvPr userDrawn="1"/>
          </p:nvSpPr>
          <p:spPr>
            <a:xfrm>
              <a:off x="-5093665" y="18252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5" name="TextBox 154">
              <a:extLst>
                <a:ext uri="{FF2B5EF4-FFF2-40B4-BE49-F238E27FC236}">
                  <a16:creationId xmlns:a16="http://schemas.microsoft.com/office/drawing/2014/main" id="{5E78940A-D3EB-AB41-8A98-9227FDE0EDF3}"/>
                </a:ext>
              </a:extLst>
            </p:cNvPr>
            <p:cNvSpPr txBox="1"/>
            <p:nvPr userDrawn="1"/>
          </p:nvSpPr>
          <p:spPr>
            <a:xfrm>
              <a:off x="-4489176" y="1856534"/>
              <a:ext cx="1439290" cy="369332"/>
            </a:xfrm>
            <a:prstGeom prst="rect">
              <a:avLst/>
            </a:prstGeom>
            <a:noFill/>
          </p:spPr>
          <p:txBody>
            <a:bodyPr wrap="square" rtlCol="0" anchor="ctr">
              <a:spAutoFit/>
            </a:bodyPr>
            <a:lstStyle/>
            <a:p>
              <a:r>
                <a:rPr lang="ru-RU" sz="900" dirty="0">
                  <a:solidFill>
                    <a:schemeClr val="bg2"/>
                  </a:solidFill>
                </a:rPr>
                <a:t>Портфельный риск-менеджмент</a:t>
              </a:r>
            </a:p>
          </p:txBody>
        </p:sp>
        <p:pic>
          <p:nvPicPr>
            <p:cNvPr id="21" name="Рисунок 20">
              <a:extLst>
                <a:ext uri="{FF2B5EF4-FFF2-40B4-BE49-F238E27FC236}">
                  <a16:creationId xmlns:a16="http://schemas.microsoft.com/office/drawing/2014/main" id="{7369BE88-04AB-8E43-AF57-44758B7751F8}"/>
                </a:ext>
              </a:extLst>
            </p:cNvPr>
            <p:cNvPicPr>
              <a:picLocks noChangeAspect="1"/>
            </p:cNvPicPr>
            <p:nvPr userDrawn="1"/>
          </p:nvPicPr>
          <p:blipFill>
            <a:blip r:embed="rId8" cstate="hqprint">
              <a:extLst>
                <a:ext uri="{28A0092B-C50C-407E-A947-70E740481C1C}">
                  <a14:useLocalDpi xmlns:a14="http://schemas.microsoft.com/office/drawing/2010/main" val="0"/>
                </a:ext>
              </a:extLst>
            </a:blip>
            <a:stretch>
              <a:fillRect/>
            </a:stretch>
          </p:blipFill>
          <p:spPr>
            <a:xfrm>
              <a:off x="-4924394" y="1897200"/>
              <a:ext cx="288000" cy="288000"/>
            </a:xfrm>
            <a:prstGeom prst="rect">
              <a:avLst/>
            </a:prstGeom>
          </p:spPr>
        </p:pic>
        <p:sp>
          <p:nvSpPr>
            <p:cNvPr id="185" name="Прямоугольник 184">
              <a:extLst>
                <a:ext uri="{FF2B5EF4-FFF2-40B4-BE49-F238E27FC236}">
                  <a16:creationId xmlns:a16="http://schemas.microsoft.com/office/drawing/2014/main" id="{19D2482E-4C6F-EB41-833A-424246AA0CE4}"/>
                </a:ext>
              </a:extLst>
            </p:cNvPr>
            <p:cNvSpPr/>
            <p:nvPr userDrawn="1"/>
          </p:nvSpPr>
          <p:spPr>
            <a:xfrm>
              <a:off x="-2567895" y="1825200"/>
              <a:ext cx="2134800" cy="432000"/>
            </a:xfrm>
            <a:prstGeom prst="rect">
              <a:avLst/>
            </a:prstGeom>
            <a:solidFill>
              <a:srgbClr val="2F353A"/>
            </a:solidFill>
            <a:ln>
              <a:noFill/>
            </a:ln>
            <a:effectLst>
              <a:innerShdw blurRad="63500" dist="508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6" name="TextBox 185">
              <a:extLst>
                <a:ext uri="{FF2B5EF4-FFF2-40B4-BE49-F238E27FC236}">
                  <a16:creationId xmlns:a16="http://schemas.microsoft.com/office/drawing/2014/main" id="{3D4A0E51-846B-FD4A-89E3-0C65AFC8E304}"/>
                </a:ext>
              </a:extLst>
            </p:cNvPr>
            <p:cNvSpPr txBox="1"/>
            <p:nvPr userDrawn="1"/>
          </p:nvSpPr>
          <p:spPr>
            <a:xfrm>
              <a:off x="-1963406" y="1856534"/>
              <a:ext cx="1439290" cy="369332"/>
            </a:xfrm>
            <a:prstGeom prst="rect">
              <a:avLst/>
            </a:prstGeom>
            <a:noFill/>
          </p:spPr>
          <p:txBody>
            <a:bodyPr wrap="square" rtlCol="0" anchor="ctr">
              <a:spAutoFit/>
            </a:bodyPr>
            <a:lstStyle/>
            <a:p>
              <a:r>
                <a:rPr lang="ru-RU" sz="900" b="1" dirty="0">
                  <a:solidFill>
                    <a:schemeClr val="bg1"/>
                  </a:solidFill>
                </a:rPr>
                <a:t>Портфельный риск-менеджмент</a:t>
              </a:r>
            </a:p>
          </p:txBody>
        </p:sp>
        <p:pic>
          <p:nvPicPr>
            <p:cNvPr id="23" name="Рисунок 22">
              <a:extLst>
                <a:ext uri="{FF2B5EF4-FFF2-40B4-BE49-F238E27FC236}">
                  <a16:creationId xmlns:a16="http://schemas.microsoft.com/office/drawing/2014/main" id="{DACB067C-EA14-C24C-A84D-ABC193FEB944}"/>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2396372" y="1897200"/>
              <a:ext cx="288000" cy="288000"/>
            </a:xfrm>
            <a:prstGeom prst="rect">
              <a:avLst/>
            </a:prstGeom>
          </p:spPr>
        </p:pic>
        <p:sp>
          <p:nvSpPr>
            <p:cNvPr id="157" name="Прямоугольник 156">
              <a:extLst>
                <a:ext uri="{FF2B5EF4-FFF2-40B4-BE49-F238E27FC236}">
                  <a16:creationId xmlns:a16="http://schemas.microsoft.com/office/drawing/2014/main" id="{6366698E-E20D-5342-BE12-8DB24B5317B7}"/>
                </a:ext>
              </a:extLst>
            </p:cNvPr>
            <p:cNvSpPr/>
            <p:nvPr userDrawn="1"/>
          </p:nvSpPr>
          <p:spPr>
            <a:xfrm>
              <a:off x="-5093665" y="44172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8" name="TextBox 157">
              <a:extLst>
                <a:ext uri="{FF2B5EF4-FFF2-40B4-BE49-F238E27FC236}">
                  <a16:creationId xmlns:a16="http://schemas.microsoft.com/office/drawing/2014/main" id="{6A0722BC-B1F8-3A4F-98CC-C2699CD46F5D}"/>
                </a:ext>
              </a:extLst>
            </p:cNvPr>
            <p:cNvSpPr txBox="1"/>
            <p:nvPr userDrawn="1"/>
          </p:nvSpPr>
          <p:spPr>
            <a:xfrm>
              <a:off x="-4489176" y="4517784"/>
              <a:ext cx="1439290" cy="230832"/>
            </a:xfrm>
            <a:prstGeom prst="rect">
              <a:avLst/>
            </a:prstGeom>
            <a:noFill/>
          </p:spPr>
          <p:txBody>
            <a:bodyPr wrap="square" rtlCol="0" anchor="ctr">
              <a:spAutoFit/>
            </a:bodyPr>
            <a:lstStyle/>
            <a:p>
              <a:r>
                <a:rPr lang="ru-RU" sz="900" dirty="0" err="1">
                  <a:solidFill>
                    <a:schemeClr val="bg2"/>
                  </a:solidFill>
                </a:rPr>
                <a:t>Технориск</a:t>
              </a:r>
              <a:endParaRPr lang="ru-RU" sz="900" dirty="0">
                <a:solidFill>
                  <a:schemeClr val="bg2"/>
                </a:solidFill>
              </a:endParaRPr>
            </a:p>
          </p:txBody>
        </p:sp>
        <p:pic>
          <p:nvPicPr>
            <p:cNvPr id="27" name="Рисунок 26">
              <a:extLst>
                <a:ext uri="{FF2B5EF4-FFF2-40B4-BE49-F238E27FC236}">
                  <a16:creationId xmlns:a16="http://schemas.microsoft.com/office/drawing/2014/main" id="{F964ECB3-7626-8F4C-A49F-243CE247FE27}"/>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4924394" y="4489200"/>
              <a:ext cx="288000" cy="288000"/>
            </a:xfrm>
            <a:prstGeom prst="rect">
              <a:avLst/>
            </a:prstGeom>
          </p:spPr>
        </p:pic>
        <p:sp>
          <p:nvSpPr>
            <p:cNvPr id="193" name="Прямоугольник 192">
              <a:extLst>
                <a:ext uri="{FF2B5EF4-FFF2-40B4-BE49-F238E27FC236}">
                  <a16:creationId xmlns:a16="http://schemas.microsoft.com/office/drawing/2014/main" id="{FE89E3EE-0176-5841-8972-605EC194E2E3}"/>
                </a:ext>
              </a:extLst>
            </p:cNvPr>
            <p:cNvSpPr/>
            <p:nvPr userDrawn="1"/>
          </p:nvSpPr>
          <p:spPr>
            <a:xfrm>
              <a:off x="-2567895" y="4417200"/>
              <a:ext cx="2134800" cy="432000"/>
            </a:xfrm>
            <a:prstGeom prst="rect">
              <a:avLst/>
            </a:prstGeom>
            <a:solidFill>
              <a:srgbClr val="2F353A"/>
            </a:solidFill>
            <a:ln>
              <a:noFill/>
            </a:ln>
            <a:effectLst>
              <a:innerShdw blurRad="63500" dist="508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4" name="TextBox 193">
              <a:extLst>
                <a:ext uri="{FF2B5EF4-FFF2-40B4-BE49-F238E27FC236}">
                  <a16:creationId xmlns:a16="http://schemas.microsoft.com/office/drawing/2014/main" id="{7694C2C3-1CC6-5949-BB3D-1B2FD64C740B}"/>
                </a:ext>
              </a:extLst>
            </p:cNvPr>
            <p:cNvSpPr txBox="1"/>
            <p:nvPr userDrawn="1"/>
          </p:nvSpPr>
          <p:spPr>
            <a:xfrm>
              <a:off x="-1963406" y="4517784"/>
              <a:ext cx="1439290" cy="230832"/>
            </a:xfrm>
            <a:prstGeom prst="rect">
              <a:avLst/>
            </a:prstGeom>
            <a:noFill/>
          </p:spPr>
          <p:txBody>
            <a:bodyPr wrap="square" rtlCol="0" anchor="ctr">
              <a:spAutoFit/>
            </a:bodyPr>
            <a:lstStyle/>
            <a:p>
              <a:r>
                <a:rPr lang="ru-RU" sz="900" b="1" dirty="0" err="1">
                  <a:solidFill>
                    <a:schemeClr val="bg1"/>
                  </a:solidFill>
                </a:rPr>
                <a:t>Технориск</a:t>
              </a:r>
              <a:endParaRPr lang="ru-RU" sz="900" b="1" dirty="0">
                <a:solidFill>
                  <a:schemeClr val="bg1"/>
                </a:solidFill>
              </a:endParaRPr>
            </a:p>
          </p:txBody>
        </p:sp>
        <p:pic>
          <p:nvPicPr>
            <p:cNvPr id="29" name="Рисунок 28">
              <a:extLst>
                <a:ext uri="{FF2B5EF4-FFF2-40B4-BE49-F238E27FC236}">
                  <a16:creationId xmlns:a16="http://schemas.microsoft.com/office/drawing/2014/main" id="{B45933BA-EAD5-4048-9BA5-AC4A9DA9647B}"/>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2396372" y="4489200"/>
              <a:ext cx="288000" cy="288000"/>
            </a:xfrm>
            <a:prstGeom prst="rect">
              <a:avLst/>
            </a:prstGeom>
          </p:spPr>
        </p:pic>
        <p:sp>
          <p:nvSpPr>
            <p:cNvPr id="115" name="Прямоугольник 114">
              <a:extLst>
                <a:ext uri="{FF2B5EF4-FFF2-40B4-BE49-F238E27FC236}">
                  <a16:creationId xmlns:a16="http://schemas.microsoft.com/office/drawing/2014/main" id="{DD1B3AF4-485B-DE46-808B-C013A0ADBBDA}"/>
                </a:ext>
              </a:extLst>
            </p:cNvPr>
            <p:cNvSpPr/>
            <p:nvPr userDrawn="1"/>
          </p:nvSpPr>
          <p:spPr>
            <a:xfrm>
              <a:off x="-5093665" y="35532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6" name="TextBox 125">
              <a:extLst>
                <a:ext uri="{FF2B5EF4-FFF2-40B4-BE49-F238E27FC236}">
                  <a16:creationId xmlns:a16="http://schemas.microsoft.com/office/drawing/2014/main" id="{483A3CE9-ECF2-354C-B0EE-EBBC58D027A1}"/>
                </a:ext>
              </a:extLst>
            </p:cNvPr>
            <p:cNvSpPr txBox="1"/>
            <p:nvPr userDrawn="1"/>
          </p:nvSpPr>
          <p:spPr>
            <a:xfrm>
              <a:off x="-4489176" y="3653784"/>
              <a:ext cx="1439290" cy="230832"/>
            </a:xfrm>
            <a:prstGeom prst="rect">
              <a:avLst/>
            </a:prstGeom>
            <a:noFill/>
          </p:spPr>
          <p:txBody>
            <a:bodyPr wrap="square" rtlCol="0" anchor="ctr">
              <a:spAutoFit/>
            </a:bodyPr>
            <a:lstStyle/>
            <a:p>
              <a:r>
                <a:rPr lang="ru-RU" sz="900" dirty="0">
                  <a:solidFill>
                    <a:schemeClr val="bg2"/>
                  </a:solidFill>
                </a:rPr>
                <a:t>Риски банковской книги</a:t>
              </a:r>
            </a:p>
          </p:txBody>
        </p:sp>
        <p:pic>
          <p:nvPicPr>
            <p:cNvPr id="145" name="Рисунок 144">
              <a:extLst>
                <a:ext uri="{FF2B5EF4-FFF2-40B4-BE49-F238E27FC236}">
                  <a16:creationId xmlns:a16="http://schemas.microsoft.com/office/drawing/2014/main" id="{CA3B877C-EAEC-774D-ACA1-03AABCC7EDB6}"/>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4924394" y="3625200"/>
              <a:ext cx="288000" cy="288000"/>
            </a:xfrm>
            <a:prstGeom prst="rect">
              <a:avLst/>
            </a:prstGeom>
          </p:spPr>
        </p:pic>
        <p:sp>
          <p:nvSpPr>
            <p:cNvPr id="205" name="Прямоугольник 204">
              <a:extLst>
                <a:ext uri="{FF2B5EF4-FFF2-40B4-BE49-F238E27FC236}">
                  <a16:creationId xmlns:a16="http://schemas.microsoft.com/office/drawing/2014/main" id="{72F23E4B-8CF7-7644-BAEF-D87686B5E10E}"/>
                </a:ext>
              </a:extLst>
            </p:cNvPr>
            <p:cNvSpPr/>
            <p:nvPr userDrawn="1"/>
          </p:nvSpPr>
          <p:spPr>
            <a:xfrm>
              <a:off x="-2567895" y="3553200"/>
              <a:ext cx="2134800" cy="432000"/>
            </a:xfrm>
            <a:prstGeom prst="rect">
              <a:avLst/>
            </a:prstGeom>
            <a:solidFill>
              <a:srgbClr val="2F353A"/>
            </a:solidFill>
            <a:ln>
              <a:noFill/>
            </a:ln>
            <a:effectLst>
              <a:innerShdw blurRad="63500" dist="508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6" name="TextBox 205">
              <a:extLst>
                <a:ext uri="{FF2B5EF4-FFF2-40B4-BE49-F238E27FC236}">
                  <a16:creationId xmlns:a16="http://schemas.microsoft.com/office/drawing/2014/main" id="{B909337F-C312-794D-9746-2749ABF3D320}"/>
                </a:ext>
              </a:extLst>
            </p:cNvPr>
            <p:cNvSpPr txBox="1"/>
            <p:nvPr userDrawn="1"/>
          </p:nvSpPr>
          <p:spPr>
            <a:xfrm>
              <a:off x="-1963406" y="3653784"/>
              <a:ext cx="1439290" cy="230832"/>
            </a:xfrm>
            <a:prstGeom prst="rect">
              <a:avLst/>
            </a:prstGeom>
            <a:noFill/>
          </p:spPr>
          <p:txBody>
            <a:bodyPr wrap="square" rtlCol="0" anchor="ctr">
              <a:spAutoFit/>
            </a:bodyPr>
            <a:lstStyle/>
            <a:p>
              <a:r>
                <a:rPr lang="ru-RU" sz="900" b="1" dirty="0">
                  <a:solidFill>
                    <a:schemeClr val="bg1"/>
                  </a:solidFill>
                </a:rPr>
                <a:t>Риски банковской книги</a:t>
              </a:r>
            </a:p>
          </p:txBody>
        </p:sp>
        <p:pic>
          <p:nvPicPr>
            <p:cNvPr id="326" name="Рисунок 325">
              <a:extLst>
                <a:ext uri="{FF2B5EF4-FFF2-40B4-BE49-F238E27FC236}">
                  <a16:creationId xmlns:a16="http://schemas.microsoft.com/office/drawing/2014/main" id="{87B70CB0-23FC-0F4F-A9AD-05CC25CDD164}"/>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396372" y="3625200"/>
              <a:ext cx="288000" cy="288000"/>
            </a:xfrm>
            <a:prstGeom prst="rect">
              <a:avLst/>
            </a:prstGeom>
          </p:spPr>
        </p:pic>
        <p:sp>
          <p:nvSpPr>
            <p:cNvPr id="116" name="Прямоугольник 115">
              <a:extLst>
                <a:ext uri="{FF2B5EF4-FFF2-40B4-BE49-F238E27FC236}">
                  <a16:creationId xmlns:a16="http://schemas.microsoft.com/office/drawing/2014/main" id="{3B765EBC-D8E8-454A-B76C-1A1255B5332E}"/>
                </a:ext>
              </a:extLst>
            </p:cNvPr>
            <p:cNvSpPr/>
            <p:nvPr userDrawn="1"/>
          </p:nvSpPr>
          <p:spPr>
            <a:xfrm>
              <a:off x="-5093665" y="39852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7" name="TextBox 126">
              <a:extLst>
                <a:ext uri="{FF2B5EF4-FFF2-40B4-BE49-F238E27FC236}">
                  <a16:creationId xmlns:a16="http://schemas.microsoft.com/office/drawing/2014/main" id="{CBDC2A0B-7B80-234D-9134-A69C042CB616}"/>
                </a:ext>
              </a:extLst>
            </p:cNvPr>
            <p:cNvSpPr txBox="1"/>
            <p:nvPr userDrawn="1"/>
          </p:nvSpPr>
          <p:spPr>
            <a:xfrm>
              <a:off x="-4489176" y="4085784"/>
              <a:ext cx="1439290" cy="230832"/>
            </a:xfrm>
            <a:prstGeom prst="rect">
              <a:avLst/>
            </a:prstGeom>
            <a:noFill/>
          </p:spPr>
          <p:txBody>
            <a:bodyPr wrap="square" rtlCol="0" anchor="ctr">
              <a:spAutoFit/>
            </a:bodyPr>
            <a:lstStyle/>
            <a:p>
              <a:r>
                <a:rPr lang="en-US" sz="900" dirty="0" err="1">
                  <a:solidFill>
                    <a:schemeClr val="bg2"/>
                  </a:solidFill>
                </a:rPr>
                <a:t>Опер</a:t>
              </a:r>
              <a:r>
                <a:rPr lang="ru-RU" sz="900" dirty="0" err="1">
                  <a:solidFill>
                    <a:schemeClr val="bg2"/>
                  </a:solidFill>
                </a:rPr>
                <a:t>ационный</a:t>
              </a:r>
              <a:r>
                <a:rPr lang="ru-RU" sz="900" dirty="0">
                  <a:solidFill>
                    <a:schemeClr val="bg2"/>
                  </a:solidFill>
                </a:rPr>
                <a:t> риск</a:t>
              </a:r>
            </a:p>
          </p:txBody>
        </p:sp>
        <p:pic>
          <p:nvPicPr>
            <p:cNvPr id="147" name="Рисунок 146">
              <a:extLst>
                <a:ext uri="{FF2B5EF4-FFF2-40B4-BE49-F238E27FC236}">
                  <a16:creationId xmlns:a16="http://schemas.microsoft.com/office/drawing/2014/main" id="{FDC2491B-9C30-FA4F-AB32-75BBEB2DE972}"/>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924394" y="4057200"/>
              <a:ext cx="288000" cy="288000"/>
            </a:xfrm>
            <a:prstGeom prst="rect">
              <a:avLst/>
            </a:prstGeom>
          </p:spPr>
        </p:pic>
        <p:sp>
          <p:nvSpPr>
            <p:cNvPr id="209" name="Прямоугольник 208">
              <a:extLst>
                <a:ext uri="{FF2B5EF4-FFF2-40B4-BE49-F238E27FC236}">
                  <a16:creationId xmlns:a16="http://schemas.microsoft.com/office/drawing/2014/main" id="{DA4CB310-1C70-D045-BF41-279B84260565}"/>
                </a:ext>
              </a:extLst>
            </p:cNvPr>
            <p:cNvSpPr/>
            <p:nvPr userDrawn="1"/>
          </p:nvSpPr>
          <p:spPr>
            <a:xfrm>
              <a:off x="-2567895" y="3985200"/>
              <a:ext cx="2134800" cy="432000"/>
            </a:xfrm>
            <a:prstGeom prst="rect">
              <a:avLst/>
            </a:prstGeom>
            <a:solidFill>
              <a:srgbClr val="2F353A"/>
            </a:solidFill>
            <a:ln>
              <a:noFill/>
            </a:ln>
            <a:effectLst>
              <a:innerShdw blurRad="63500" dist="508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0" name="TextBox 209">
              <a:extLst>
                <a:ext uri="{FF2B5EF4-FFF2-40B4-BE49-F238E27FC236}">
                  <a16:creationId xmlns:a16="http://schemas.microsoft.com/office/drawing/2014/main" id="{4E70CA8F-896E-8548-B2CF-CC03DD022B2F}"/>
                </a:ext>
              </a:extLst>
            </p:cNvPr>
            <p:cNvSpPr txBox="1"/>
            <p:nvPr userDrawn="1"/>
          </p:nvSpPr>
          <p:spPr>
            <a:xfrm>
              <a:off x="-1963406" y="4085784"/>
              <a:ext cx="1439290" cy="230832"/>
            </a:xfrm>
            <a:prstGeom prst="rect">
              <a:avLst/>
            </a:prstGeom>
            <a:noFill/>
          </p:spPr>
          <p:txBody>
            <a:bodyPr wrap="square" rtlCol="0" anchor="ctr">
              <a:spAutoFit/>
            </a:bodyPr>
            <a:lstStyle/>
            <a:p>
              <a:r>
                <a:rPr lang="en-US" sz="900" b="1" dirty="0" err="1">
                  <a:solidFill>
                    <a:schemeClr val="bg1"/>
                  </a:solidFill>
                </a:rPr>
                <a:t>Опер</a:t>
              </a:r>
              <a:r>
                <a:rPr lang="ru-RU" sz="900" b="1" dirty="0" err="1">
                  <a:solidFill>
                    <a:schemeClr val="bg1"/>
                  </a:solidFill>
                </a:rPr>
                <a:t>ационный</a:t>
              </a:r>
              <a:r>
                <a:rPr lang="ru-RU" sz="900" b="1" dirty="0">
                  <a:solidFill>
                    <a:schemeClr val="bg1"/>
                  </a:solidFill>
                </a:rPr>
                <a:t> риск</a:t>
              </a:r>
            </a:p>
          </p:txBody>
        </p:sp>
        <p:pic>
          <p:nvPicPr>
            <p:cNvPr id="328" name="Рисунок 327">
              <a:extLst>
                <a:ext uri="{FF2B5EF4-FFF2-40B4-BE49-F238E27FC236}">
                  <a16:creationId xmlns:a16="http://schemas.microsoft.com/office/drawing/2014/main" id="{873AE595-7C28-F046-BC11-883F77D4FD72}"/>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2396372" y="4057200"/>
              <a:ext cx="288000" cy="288000"/>
            </a:xfrm>
            <a:prstGeom prst="rect">
              <a:avLst/>
            </a:prstGeom>
          </p:spPr>
        </p:pic>
        <p:sp>
          <p:nvSpPr>
            <p:cNvPr id="117" name="Прямоугольник 116">
              <a:extLst>
                <a:ext uri="{FF2B5EF4-FFF2-40B4-BE49-F238E27FC236}">
                  <a16:creationId xmlns:a16="http://schemas.microsoft.com/office/drawing/2014/main" id="{C601E0F1-8973-6C4D-B3FA-49ED1DDE1998}"/>
                </a:ext>
              </a:extLst>
            </p:cNvPr>
            <p:cNvSpPr/>
            <p:nvPr userDrawn="1"/>
          </p:nvSpPr>
          <p:spPr>
            <a:xfrm>
              <a:off x="-5093665" y="9612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8" name="TextBox 127">
              <a:extLst>
                <a:ext uri="{FF2B5EF4-FFF2-40B4-BE49-F238E27FC236}">
                  <a16:creationId xmlns:a16="http://schemas.microsoft.com/office/drawing/2014/main" id="{37A22729-1229-D244-9FE6-20283DE0AEE0}"/>
                </a:ext>
              </a:extLst>
            </p:cNvPr>
            <p:cNvSpPr txBox="1"/>
            <p:nvPr userDrawn="1"/>
          </p:nvSpPr>
          <p:spPr>
            <a:xfrm>
              <a:off x="-4489176" y="1061784"/>
              <a:ext cx="1439290" cy="230832"/>
            </a:xfrm>
            <a:prstGeom prst="rect">
              <a:avLst/>
            </a:prstGeom>
            <a:noFill/>
          </p:spPr>
          <p:txBody>
            <a:bodyPr wrap="square" rtlCol="0" anchor="ctr">
              <a:spAutoFit/>
            </a:bodyPr>
            <a:lstStyle/>
            <a:p>
              <a:r>
                <a:rPr lang="ru-RU" sz="900" dirty="0">
                  <a:solidFill>
                    <a:schemeClr val="bg2"/>
                  </a:solidFill>
                </a:rPr>
                <a:t>Календарь событий</a:t>
              </a:r>
            </a:p>
          </p:txBody>
        </p:sp>
        <p:pic>
          <p:nvPicPr>
            <p:cNvPr id="144" name="Рисунок 143">
              <a:extLst>
                <a:ext uri="{FF2B5EF4-FFF2-40B4-BE49-F238E27FC236}">
                  <a16:creationId xmlns:a16="http://schemas.microsoft.com/office/drawing/2014/main" id="{67E7FB88-5B5B-BD4A-B5E6-F8A56EBCF4F3}"/>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4924394" y="1033200"/>
              <a:ext cx="288000" cy="288000"/>
            </a:xfrm>
            <a:prstGeom prst="rect">
              <a:avLst/>
            </a:prstGeom>
          </p:spPr>
        </p:pic>
        <p:sp>
          <p:nvSpPr>
            <p:cNvPr id="197" name="Прямоугольник 196">
              <a:extLst>
                <a:ext uri="{FF2B5EF4-FFF2-40B4-BE49-F238E27FC236}">
                  <a16:creationId xmlns:a16="http://schemas.microsoft.com/office/drawing/2014/main" id="{746541A8-F671-2F48-9AA2-D7A4B6A1306B}"/>
                </a:ext>
              </a:extLst>
            </p:cNvPr>
            <p:cNvSpPr/>
            <p:nvPr userDrawn="1"/>
          </p:nvSpPr>
          <p:spPr>
            <a:xfrm>
              <a:off x="-2567895" y="961200"/>
              <a:ext cx="2134800" cy="432000"/>
            </a:xfrm>
            <a:prstGeom prst="rect">
              <a:avLst/>
            </a:prstGeom>
            <a:solidFill>
              <a:srgbClr val="2F353A"/>
            </a:solidFill>
            <a:ln>
              <a:noFill/>
            </a:ln>
            <a:effectLst>
              <a:innerShdw blurRad="63500" dist="508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8" name="TextBox 197">
              <a:extLst>
                <a:ext uri="{FF2B5EF4-FFF2-40B4-BE49-F238E27FC236}">
                  <a16:creationId xmlns:a16="http://schemas.microsoft.com/office/drawing/2014/main" id="{B883A239-187E-264D-93E3-03E7D26097FE}"/>
                </a:ext>
              </a:extLst>
            </p:cNvPr>
            <p:cNvSpPr txBox="1"/>
            <p:nvPr userDrawn="1"/>
          </p:nvSpPr>
          <p:spPr>
            <a:xfrm>
              <a:off x="-1963406" y="1061784"/>
              <a:ext cx="1439290" cy="230832"/>
            </a:xfrm>
            <a:prstGeom prst="rect">
              <a:avLst/>
            </a:prstGeom>
            <a:noFill/>
          </p:spPr>
          <p:txBody>
            <a:bodyPr wrap="square" rtlCol="0" anchor="ctr">
              <a:spAutoFit/>
            </a:bodyPr>
            <a:lstStyle/>
            <a:p>
              <a:r>
                <a:rPr lang="ru-RU" sz="900" b="1" dirty="0">
                  <a:solidFill>
                    <a:schemeClr val="bg1"/>
                  </a:solidFill>
                </a:rPr>
                <a:t>Календарь событий</a:t>
              </a:r>
            </a:p>
          </p:txBody>
        </p:sp>
        <p:pic>
          <p:nvPicPr>
            <p:cNvPr id="330" name="Рисунок 329">
              <a:extLst>
                <a:ext uri="{FF2B5EF4-FFF2-40B4-BE49-F238E27FC236}">
                  <a16:creationId xmlns:a16="http://schemas.microsoft.com/office/drawing/2014/main" id="{FE26512F-84A6-FF45-8DF7-756D6D3AD888}"/>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2396372" y="1033200"/>
              <a:ext cx="288000" cy="288000"/>
            </a:xfrm>
            <a:prstGeom prst="rect">
              <a:avLst/>
            </a:prstGeom>
          </p:spPr>
        </p:pic>
        <p:sp>
          <p:nvSpPr>
            <p:cNvPr id="118" name="Прямоугольник 117">
              <a:extLst>
                <a:ext uri="{FF2B5EF4-FFF2-40B4-BE49-F238E27FC236}">
                  <a16:creationId xmlns:a16="http://schemas.microsoft.com/office/drawing/2014/main" id="{D6EC83E3-EFBE-3E40-A296-12D7FD4C4D6D}"/>
                </a:ext>
              </a:extLst>
            </p:cNvPr>
            <p:cNvSpPr/>
            <p:nvPr userDrawn="1"/>
          </p:nvSpPr>
          <p:spPr>
            <a:xfrm>
              <a:off x="-5093665" y="48492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9" name="TextBox 128">
              <a:extLst>
                <a:ext uri="{FF2B5EF4-FFF2-40B4-BE49-F238E27FC236}">
                  <a16:creationId xmlns:a16="http://schemas.microsoft.com/office/drawing/2014/main" id="{492A81A1-7154-F944-9FAB-51B0E7A26CC0}"/>
                </a:ext>
              </a:extLst>
            </p:cNvPr>
            <p:cNvSpPr txBox="1"/>
            <p:nvPr userDrawn="1"/>
          </p:nvSpPr>
          <p:spPr>
            <a:xfrm>
              <a:off x="-4489176" y="4949784"/>
              <a:ext cx="1439290" cy="230832"/>
            </a:xfrm>
            <a:prstGeom prst="rect">
              <a:avLst/>
            </a:prstGeom>
            <a:noFill/>
          </p:spPr>
          <p:txBody>
            <a:bodyPr wrap="square" rtlCol="0" anchor="ctr">
              <a:spAutoFit/>
            </a:bodyPr>
            <a:lstStyle/>
            <a:p>
              <a:r>
                <a:rPr lang="ru-RU" sz="900" dirty="0">
                  <a:solidFill>
                    <a:schemeClr val="bg2"/>
                  </a:solidFill>
                </a:rPr>
                <a:t>Пруденциальный офис</a:t>
              </a:r>
            </a:p>
          </p:txBody>
        </p:sp>
        <p:pic>
          <p:nvPicPr>
            <p:cNvPr id="143" name="Рисунок 142">
              <a:extLst>
                <a:ext uri="{FF2B5EF4-FFF2-40B4-BE49-F238E27FC236}">
                  <a16:creationId xmlns:a16="http://schemas.microsoft.com/office/drawing/2014/main" id="{451983D5-6575-014D-891F-BD09BC63C47C}"/>
                </a:ext>
              </a:extLst>
            </p:cNvPr>
            <p:cNvPicPr>
              <a:picLocks noChangeAspect="1"/>
            </p:cNvPicPr>
            <p:nvPr userDrawn="1"/>
          </p:nvPicPr>
          <p:blipFill>
            <a:blip r:embed="rId18" cstate="hqprint">
              <a:extLst>
                <a:ext uri="{28A0092B-C50C-407E-A947-70E740481C1C}">
                  <a14:useLocalDpi xmlns:a14="http://schemas.microsoft.com/office/drawing/2010/main" val="0"/>
                </a:ext>
              </a:extLst>
            </a:blip>
            <a:stretch>
              <a:fillRect/>
            </a:stretch>
          </p:blipFill>
          <p:spPr>
            <a:xfrm>
              <a:off x="-4924394" y="4921200"/>
              <a:ext cx="288000" cy="288000"/>
            </a:xfrm>
            <a:prstGeom prst="rect">
              <a:avLst/>
            </a:prstGeom>
          </p:spPr>
        </p:pic>
        <p:sp>
          <p:nvSpPr>
            <p:cNvPr id="213" name="Прямоугольник 212">
              <a:extLst>
                <a:ext uri="{FF2B5EF4-FFF2-40B4-BE49-F238E27FC236}">
                  <a16:creationId xmlns:a16="http://schemas.microsoft.com/office/drawing/2014/main" id="{9E79646C-4B55-4E44-BCA2-EEC6BDF8EC27}"/>
                </a:ext>
              </a:extLst>
            </p:cNvPr>
            <p:cNvSpPr/>
            <p:nvPr userDrawn="1"/>
          </p:nvSpPr>
          <p:spPr>
            <a:xfrm>
              <a:off x="-2567895" y="4849200"/>
              <a:ext cx="2134800" cy="432000"/>
            </a:xfrm>
            <a:prstGeom prst="rect">
              <a:avLst/>
            </a:prstGeom>
            <a:solidFill>
              <a:srgbClr val="2F353A"/>
            </a:solidFill>
            <a:ln>
              <a:noFill/>
            </a:ln>
            <a:effectLst>
              <a:innerShdw blurRad="63500" dist="508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4" name="TextBox 213">
              <a:extLst>
                <a:ext uri="{FF2B5EF4-FFF2-40B4-BE49-F238E27FC236}">
                  <a16:creationId xmlns:a16="http://schemas.microsoft.com/office/drawing/2014/main" id="{7877A512-72E9-1749-90A5-C74086F31521}"/>
                </a:ext>
              </a:extLst>
            </p:cNvPr>
            <p:cNvSpPr txBox="1"/>
            <p:nvPr userDrawn="1"/>
          </p:nvSpPr>
          <p:spPr>
            <a:xfrm>
              <a:off x="-1963406" y="4949784"/>
              <a:ext cx="1439290" cy="230832"/>
            </a:xfrm>
            <a:prstGeom prst="rect">
              <a:avLst/>
            </a:prstGeom>
            <a:noFill/>
          </p:spPr>
          <p:txBody>
            <a:bodyPr wrap="square" rtlCol="0" anchor="ctr">
              <a:spAutoFit/>
            </a:bodyPr>
            <a:lstStyle/>
            <a:p>
              <a:r>
                <a:rPr lang="ru-RU" sz="900" b="1" dirty="0">
                  <a:solidFill>
                    <a:schemeClr val="bg1"/>
                  </a:solidFill>
                </a:rPr>
                <a:t>Пруденциальный офис</a:t>
              </a:r>
            </a:p>
          </p:txBody>
        </p:sp>
        <p:pic>
          <p:nvPicPr>
            <p:cNvPr id="332" name="Рисунок 331">
              <a:extLst>
                <a:ext uri="{FF2B5EF4-FFF2-40B4-BE49-F238E27FC236}">
                  <a16:creationId xmlns:a16="http://schemas.microsoft.com/office/drawing/2014/main" id="{7FD524C6-3EF6-3843-B04B-984B42047FA5}"/>
                </a:ext>
              </a:extLst>
            </p:cNvPr>
            <p:cNvPicPr>
              <a:picLocks noChangeAspect="1"/>
            </p:cNvPicPr>
            <p:nvPr userDrawn="1"/>
          </p:nvPicPr>
          <p:blipFill>
            <a:blip r:embed="rId19" cstate="hqprint">
              <a:extLst>
                <a:ext uri="{28A0092B-C50C-407E-A947-70E740481C1C}">
                  <a14:useLocalDpi xmlns:a14="http://schemas.microsoft.com/office/drawing/2010/main" val="0"/>
                </a:ext>
              </a:extLst>
            </a:blip>
            <a:stretch>
              <a:fillRect/>
            </a:stretch>
          </p:blipFill>
          <p:spPr>
            <a:xfrm>
              <a:off x="-2396372" y="4921200"/>
              <a:ext cx="288000" cy="288000"/>
            </a:xfrm>
            <a:prstGeom prst="rect">
              <a:avLst/>
            </a:prstGeom>
          </p:spPr>
        </p:pic>
        <p:sp>
          <p:nvSpPr>
            <p:cNvPr id="119" name="Прямоугольник 118">
              <a:extLst>
                <a:ext uri="{FF2B5EF4-FFF2-40B4-BE49-F238E27FC236}">
                  <a16:creationId xmlns:a16="http://schemas.microsoft.com/office/drawing/2014/main" id="{04B24462-DEAC-1B41-A199-31BAD37678FA}"/>
                </a:ext>
              </a:extLst>
            </p:cNvPr>
            <p:cNvSpPr/>
            <p:nvPr userDrawn="1"/>
          </p:nvSpPr>
          <p:spPr>
            <a:xfrm>
              <a:off x="-5093665" y="13932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0" name="TextBox 129">
              <a:extLst>
                <a:ext uri="{FF2B5EF4-FFF2-40B4-BE49-F238E27FC236}">
                  <a16:creationId xmlns:a16="http://schemas.microsoft.com/office/drawing/2014/main" id="{9B1B8B48-2F62-9744-BE30-90F20E05D2A8}"/>
                </a:ext>
              </a:extLst>
            </p:cNvPr>
            <p:cNvSpPr txBox="1"/>
            <p:nvPr userDrawn="1"/>
          </p:nvSpPr>
          <p:spPr>
            <a:xfrm>
              <a:off x="-4489176" y="1493784"/>
              <a:ext cx="1439290" cy="230832"/>
            </a:xfrm>
            <a:prstGeom prst="rect">
              <a:avLst/>
            </a:prstGeom>
            <a:noFill/>
          </p:spPr>
          <p:txBody>
            <a:bodyPr wrap="square" rtlCol="0" anchor="ctr">
              <a:spAutoFit/>
            </a:bodyPr>
            <a:lstStyle/>
            <a:p>
              <a:r>
                <a:rPr lang="ru-RU" sz="900" dirty="0">
                  <a:solidFill>
                    <a:schemeClr val="bg2"/>
                  </a:solidFill>
                </a:rPr>
                <a:t>Приоритеты недели</a:t>
              </a:r>
            </a:p>
          </p:txBody>
        </p:sp>
        <p:pic>
          <p:nvPicPr>
            <p:cNvPr id="142" name="Рисунок 141">
              <a:extLst>
                <a:ext uri="{FF2B5EF4-FFF2-40B4-BE49-F238E27FC236}">
                  <a16:creationId xmlns:a16="http://schemas.microsoft.com/office/drawing/2014/main" id="{D8A78993-0C7C-0B48-9715-DF7273F90076}"/>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4924395" y="1465200"/>
              <a:ext cx="288000" cy="288000"/>
            </a:xfrm>
            <a:prstGeom prst="rect">
              <a:avLst/>
            </a:prstGeom>
          </p:spPr>
        </p:pic>
        <p:sp>
          <p:nvSpPr>
            <p:cNvPr id="201" name="Прямоугольник 200">
              <a:extLst>
                <a:ext uri="{FF2B5EF4-FFF2-40B4-BE49-F238E27FC236}">
                  <a16:creationId xmlns:a16="http://schemas.microsoft.com/office/drawing/2014/main" id="{C3F941D9-43D1-2F4A-8C21-F3882F82AD20}"/>
                </a:ext>
              </a:extLst>
            </p:cNvPr>
            <p:cNvSpPr/>
            <p:nvPr userDrawn="1"/>
          </p:nvSpPr>
          <p:spPr>
            <a:xfrm>
              <a:off x="-2567895" y="1393200"/>
              <a:ext cx="2134800" cy="432000"/>
            </a:xfrm>
            <a:prstGeom prst="rect">
              <a:avLst/>
            </a:prstGeom>
            <a:solidFill>
              <a:srgbClr val="2F353A"/>
            </a:solidFill>
            <a:ln>
              <a:noFill/>
            </a:ln>
            <a:effectLst>
              <a:innerShdw blurRad="63500" dist="508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2" name="TextBox 201">
              <a:extLst>
                <a:ext uri="{FF2B5EF4-FFF2-40B4-BE49-F238E27FC236}">
                  <a16:creationId xmlns:a16="http://schemas.microsoft.com/office/drawing/2014/main" id="{83287356-20D3-5342-9BB9-FB2A8135CA1B}"/>
                </a:ext>
              </a:extLst>
            </p:cNvPr>
            <p:cNvSpPr txBox="1"/>
            <p:nvPr userDrawn="1"/>
          </p:nvSpPr>
          <p:spPr>
            <a:xfrm>
              <a:off x="-1963406" y="1493784"/>
              <a:ext cx="1439290" cy="230832"/>
            </a:xfrm>
            <a:prstGeom prst="rect">
              <a:avLst/>
            </a:prstGeom>
            <a:noFill/>
          </p:spPr>
          <p:txBody>
            <a:bodyPr wrap="square" rtlCol="0" anchor="ctr">
              <a:spAutoFit/>
            </a:bodyPr>
            <a:lstStyle/>
            <a:p>
              <a:r>
                <a:rPr lang="ru-RU" sz="900" b="1" dirty="0">
                  <a:solidFill>
                    <a:schemeClr val="bg1"/>
                  </a:solidFill>
                </a:rPr>
                <a:t>Приоритеты недели</a:t>
              </a:r>
            </a:p>
          </p:txBody>
        </p:sp>
        <p:pic>
          <p:nvPicPr>
            <p:cNvPr id="334" name="Рисунок 333">
              <a:extLst>
                <a:ext uri="{FF2B5EF4-FFF2-40B4-BE49-F238E27FC236}">
                  <a16:creationId xmlns:a16="http://schemas.microsoft.com/office/drawing/2014/main" id="{E9A4BDFD-E859-8D42-9A54-4F15D6A68FB5}"/>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2396372" y="1465200"/>
              <a:ext cx="288000" cy="288000"/>
            </a:xfrm>
            <a:prstGeom prst="rect">
              <a:avLst/>
            </a:prstGeom>
          </p:spPr>
        </p:pic>
        <p:sp>
          <p:nvSpPr>
            <p:cNvPr id="120" name="Прямоугольник 119">
              <a:extLst>
                <a:ext uri="{FF2B5EF4-FFF2-40B4-BE49-F238E27FC236}">
                  <a16:creationId xmlns:a16="http://schemas.microsoft.com/office/drawing/2014/main" id="{A16E63B7-CF49-1744-822B-C5A24F1B4455}"/>
                </a:ext>
              </a:extLst>
            </p:cNvPr>
            <p:cNvSpPr/>
            <p:nvPr userDrawn="1"/>
          </p:nvSpPr>
          <p:spPr>
            <a:xfrm>
              <a:off x="-5093665" y="52812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1" name="TextBox 130">
              <a:extLst>
                <a:ext uri="{FF2B5EF4-FFF2-40B4-BE49-F238E27FC236}">
                  <a16:creationId xmlns:a16="http://schemas.microsoft.com/office/drawing/2014/main" id="{9D526FD2-5272-7A42-81E1-942A5E48A30E}"/>
                </a:ext>
              </a:extLst>
            </p:cNvPr>
            <p:cNvSpPr txBox="1"/>
            <p:nvPr userDrawn="1"/>
          </p:nvSpPr>
          <p:spPr>
            <a:xfrm>
              <a:off x="-4489176" y="5381784"/>
              <a:ext cx="1439290" cy="230832"/>
            </a:xfrm>
            <a:prstGeom prst="rect">
              <a:avLst/>
            </a:prstGeom>
            <a:noFill/>
          </p:spPr>
          <p:txBody>
            <a:bodyPr wrap="square" rtlCol="0" anchor="ctr">
              <a:spAutoFit/>
            </a:bodyPr>
            <a:lstStyle/>
            <a:p>
              <a:r>
                <a:rPr lang="en-US" sz="900" dirty="0">
                  <a:solidFill>
                    <a:schemeClr val="bg2"/>
                  </a:solidFill>
                </a:rPr>
                <a:t>IT-</a:t>
              </a:r>
              <a:r>
                <a:rPr lang="ru-RU" sz="900" dirty="0">
                  <a:solidFill>
                    <a:schemeClr val="bg2"/>
                  </a:solidFill>
                </a:rPr>
                <a:t>внедрения</a:t>
              </a:r>
            </a:p>
          </p:txBody>
        </p:sp>
        <p:pic>
          <p:nvPicPr>
            <p:cNvPr id="141" name="Рисунок 140">
              <a:extLst>
                <a:ext uri="{FF2B5EF4-FFF2-40B4-BE49-F238E27FC236}">
                  <a16:creationId xmlns:a16="http://schemas.microsoft.com/office/drawing/2014/main" id="{5BEDC640-F231-C647-9E2B-6E4B994B8033}"/>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4924395" y="5353200"/>
              <a:ext cx="288000" cy="288000"/>
            </a:xfrm>
            <a:prstGeom prst="rect">
              <a:avLst/>
            </a:prstGeom>
          </p:spPr>
        </p:pic>
        <p:sp>
          <p:nvSpPr>
            <p:cNvPr id="165" name="Прямоугольник 164">
              <a:extLst>
                <a:ext uri="{FF2B5EF4-FFF2-40B4-BE49-F238E27FC236}">
                  <a16:creationId xmlns:a16="http://schemas.microsoft.com/office/drawing/2014/main" id="{2990B3B4-D800-B246-8433-0950B5F8F4CC}"/>
                </a:ext>
              </a:extLst>
            </p:cNvPr>
            <p:cNvSpPr/>
            <p:nvPr userDrawn="1"/>
          </p:nvSpPr>
          <p:spPr>
            <a:xfrm>
              <a:off x="-2567895" y="5281200"/>
              <a:ext cx="2134800" cy="432000"/>
            </a:xfrm>
            <a:prstGeom prst="rect">
              <a:avLst/>
            </a:prstGeom>
            <a:solidFill>
              <a:srgbClr val="2F353A"/>
            </a:solidFill>
            <a:ln>
              <a:noFill/>
            </a:ln>
            <a:effectLst>
              <a:innerShdw blurRad="63500" dist="508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6" name="TextBox 165">
              <a:extLst>
                <a:ext uri="{FF2B5EF4-FFF2-40B4-BE49-F238E27FC236}">
                  <a16:creationId xmlns:a16="http://schemas.microsoft.com/office/drawing/2014/main" id="{6A6A5D67-506B-D140-A799-3E2678AE55A4}"/>
                </a:ext>
              </a:extLst>
            </p:cNvPr>
            <p:cNvSpPr txBox="1"/>
            <p:nvPr userDrawn="1"/>
          </p:nvSpPr>
          <p:spPr>
            <a:xfrm>
              <a:off x="-1963406" y="5381784"/>
              <a:ext cx="1439290" cy="230832"/>
            </a:xfrm>
            <a:prstGeom prst="rect">
              <a:avLst/>
            </a:prstGeom>
            <a:noFill/>
          </p:spPr>
          <p:txBody>
            <a:bodyPr wrap="square" rtlCol="0" anchor="ctr">
              <a:spAutoFit/>
            </a:bodyPr>
            <a:lstStyle/>
            <a:p>
              <a:r>
                <a:rPr lang="en-US" sz="900" b="1" dirty="0">
                  <a:solidFill>
                    <a:schemeClr val="bg1"/>
                  </a:solidFill>
                </a:rPr>
                <a:t>IT-</a:t>
              </a:r>
              <a:r>
                <a:rPr lang="ru-RU" sz="900" b="1" dirty="0">
                  <a:solidFill>
                    <a:schemeClr val="bg1"/>
                  </a:solidFill>
                </a:rPr>
                <a:t>внедрения</a:t>
              </a:r>
            </a:p>
          </p:txBody>
        </p:sp>
        <p:pic>
          <p:nvPicPr>
            <p:cNvPr id="336" name="Рисунок 335">
              <a:extLst>
                <a:ext uri="{FF2B5EF4-FFF2-40B4-BE49-F238E27FC236}">
                  <a16:creationId xmlns:a16="http://schemas.microsoft.com/office/drawing/2014/main" id="{5281E1D3-E28C-8746-BC62-E7C985CE77FC}"/>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2396372" y="5353200"/>
              <a:ext cx="288000" cy="288000"/>
            </a:xfrm>
            <a:prstGeom prst="rect">
              <a:avLst/>
            </a:prstGeom>
          </p:spPr>
        </p:pic>
        <p:sp>
          <p:nvSpPr>
            <p:cNvPr id="121" name="Прямоугольник 120">
              <a:extLst>
                <a:ext uri="{FF2B5EF4-FFF2-40B4-BE49-F238E27FC236}">
                  <a16:creationId xmlns:a16="http://schemas.microsoft.com/office/drawing/2014/main" id="{B5384705-97FD-994A-898C-75CFF06C53B7}"/>
                </a:ext>
              </a:extLst>
            </p:cNvPr>
            <p:cNvSpPr/>
            <p:nvPr userDrawn="1"/>
          </p:nvSpPr>
          <p:spPr>
            <a:xfrm>
              <a:off x="-5093665" y="5292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2" name="TextBox 131">
              <a:extLst>
                <a:ext uri="{FF2B5EF4-FFF2-40B4-BE49-F238E27FC236}">
                  <a16:creationId xmlns:a16="http://schemas.microsoft.com/office/drawing/2014/main" id="{C13090A7-6507-A64B-B919-790EF1493424}"/>
                </a:ext>
              </a:extLst>
            </p:cNvPr>
            <p:cNvSpPr txBox="1"/>
            <p:nvPr userDrawn="1"/>
          </p:nvSpPr>
          <p:spPr>
            <a:xfrm>
              <a:off x="-4489176" y="629784"/>
              <a:ext cx="1439290" cy="230832"/>
            </a:xfrm>
            <a:prstGeom prst="rect">
              <a:avLst/>
            </a:prstGeom>
            <a:noFill/>
          </p:spPr>
          <p:txBody>
            <a:bodyPr wrap="square" rtlCol="0" anchor="ctr">
              <a:spAutoFit/>
            </a:bodyPr>
            <a:lstStyle/>
            <a:p>
              <a:r>
                <a:rPr lang="ru-RU" sz="900" dirty="0">
                  <a:solidFill>
                    <a:schemeClr val="bg2"/>
                  </a:solidFill>
                </a:rPr>
                <a:t>Мониторинг КПЭ</a:t>
              </a:r>
            </a:p>
          </p:txBody>
        </p:sp>
        <p:pic>
          <p:nvPicPr>
            <p:cNvPr id="140" name="Рисунок 139">
              <a:extLst>
                <a:ext uri="{FF2B5EF4-FFF2-40B4-BE49-F238E27FC236}">
                  <a16:creationId xmlns:a16="http://schemas.microsoft.com/office/drawing/2014/main" id="{F98EFA87-BD59-A44A-BFA7-190F7C8BE2CC}"/>
                </a:ext>
              </a:extLst>
            </p:cNvPr>
            <p:cNvPicPr>
              <a:picLocks noChangeAspect="1"/>
            </p:cNvPicPr>
            <p:nvPr userDrawn="1"/>
          </p:nvPicPr>
          <p:blipFill>
            <a:blip r:embed="rId24" cstate="hqprint">
              <a:extLst>
                <a:ext uri="{28A0092B-C50C-407E-A947-70E740481C1C}">
                  <a14:useLocalDpi xmlns:a14="http://schemas.microsoft.com/office/drawing/2010/main" val="0"/>
                </a:ext>
              </a:extLst>
            </a:blip>
            <a:stretch>
              <a:fillRect/>
            </a:stretch>
          </p:blipFill>
          <p:spPr>
            <a:xfrm>
              <a:off x="-4924394" y="601200"/>
              <a:ext cx="288000" cy="288000"/>
            </a:xfrm>
            <a:prstGeom prst="rect">
              <a:avLst/>
            </a:prstGeom>
          </p:spPr>
        </p:pic>
        <p:sp>
          <p:nvSpPr>
            <p:cNvPr id="189" name="Прямоугольник 188">
              <a:extLst>
                <a:ext uri="{FF2B5EF4-FFF2-40B4-BE49-F238E27FC236}">
                  <a16:creationId xmlns:a16="http://schemas.microsoft.com/office/drawing/2014/main" id="{D741B3A2-E329-1F44-816B-BE37A24E34E9}"/>
                </a:ext>
              </a:extLst>
            </p:cNvPr>
            <p:cNvSpPr/>
            <p:nvPr userDrawn="1"/>
          </p:nvSpPr>
          <p:spPr>
            <a:xfrm>
              <a:off x="-2567895" y="529200"/>
              <a:ext cx="2134800" cy="432000"/>
            </a:xfrm>
            <a:prstGeom prst="rect">
              <a:avLst/>
            </a:prstGeom>
            <a:solidFill>
              <a:srgbClr val="2F353A"/>
            </a:solidFill>
            <a:ln>
              <a:noFill/>
            </a:ln>
            <a:effectLst>
              <a:innerShdw blurRad="63500" dist="508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0" name="TextBox 189">
              <a:extLst>
                <a:ext uri="{FF2B5EF4-FFF2-40B4-BE49-F238E27FC236}">
                  <a16:creationId xmlns:a16="http://schemas.microsoft.com/office/drawing/2014/main" id="{7B8AA586-144C-4746-AD9F-F13CC405DCCE}"/>
                </a:ext>
              </a:extLst>
            </p:cNvPr>
            <p:cNvSpPr txBox="1"/>
            <p:nvPr userDrawn="1"/>
          </p:nvSpPr>
          <p:spPr>
            <a:xfrm>
              <a:off x="-1963406" y="629784"/>
              <a:ext cx="1439290" cy="230832"/>
            </a:xfrm>
            <a:prstGeom prst="rect">
              <a:avLst/>
            </a:prstGeom>
            <a:noFill/>
          </p:spPr>
          <p:txBody>
            <a:bodyPr wrap="square" rtlCol="0" anchor="ctr">
              <a:spAutoFit/>
            </a:bodyPr>
            <a:lstStyle/>
            <a:p>
              <a:r>
                <a:rPr lang="ru-RU" sz="900" b="1" dirty="0">
                  <a:solidFill>
                    <a:schemeClr val="bg1"/>
                  </a:solidFill>
                </a:rPr>
                <a:t>Мониторинг КПЭ</a:t>
              </a:r>
            </a:p>
          </p:txBody>
        </p:sp>
        <p:pic>
          <p:nvPicPr>
            <p:cNvPr id="338" name="Рисунок 337">
              <a:extLst>
                <a:ext uri="{FF2B5EF4-FFF2-40B4-BE49-F238E27FC236}">
                  <a16:creationId xmlns:a16="http://schemas.microsoft.com/office/drawing/2014/main" id="{6AD49057-C1CD-B44A-AF66-D972E201F0ED}"/>
                </a:ext>
              </a:extLst>
            </p:cNvPr>
            <p:cNvPicPr>
              <a:picLocks noChangeAspect="1"/>
            </p:cNvPicPr>
            <p:nvPr userDrawn="1"/>
          </p:nvPicPr>
          <p:blipFill>
            <a:blip r:embed="rId25" cstate="hqprint">
              <a:extLst>
                <a:ext uri="{28A0092B-C50C-407E-A947-70E740481C1C}">
                  <a14:useLocalDpi xmlns:a14="http://schemas.microsoft.com/office/drawing/2010/main" val="0"/>
                </a:ext>
              </a:extLst>
            </a:blip>
            <a:stretch>
              <a:fillRect/>
            </a:stretch>
          </p:blipFill>
          <p:spPr>
            <a:xfrm>
              <a:off x="-2396372" y="601200"/>
              <a:ext cx="288000" cy="288000"/>
            </a:xfrm>
            <a:prstGeom prst="rect">
              <a:avLst/>
            </a:prstGeom>
          </p:spPr>
        </p:pic>
        <p:sp>
          <p:nvSpPr>
            <p:cNvPr id="124" name="Прямоугольник 123">
              <a:extLst>
                <a:ext uri="{FF2B5EF4-FFF2-40B4-BE49-F238E27FC236}">
                  <a16:creationId xmlns:a16="http://schemas.microsoft.com/office/drawing/2014/main" id="{8F81D259-5F68-E844-A80B-AF91C96F14A8}"/>
                </a:ext>
              </a:extLst>
            </p:cNvPr>
            <p:cNvSpPr/>
            <p:nvPr userDrawn="1"/>
          </p:nvSpPr>
          <p:spPr>
            <a:xfrm>
              <a:off x="-5093665" y="57132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5" name="TextBox 134">
              <a:extLst>
                <a:ext uri="{FF2B5EF4-FFF2-40B4-BE49-F238E27FC236}">
                  <a16:creationId xmlns:a16="http://schemas.microsoft.com/office/drawing/2014/main" id="{AB143CA4-A188-3848-BB0B-A3FA835D841D}"/>
                </a:ext>
              </a:extLst>
            </p:cNvPr>
            <p:cNvSpPr txBox="1"/>
            <p:nvPr userDrawn="1"/>
          </p:nvSpPr>
          <p:spPr>
            <a:xfrm>
              <a:off x="-4489176" y="5813784"/>
              <a:ext cx="1439290" cy="230832"/>
            </a:xfrm>
            <a:prstGeom prst="rect">
              <a:avLst/>
            </a:prstGeom>
            <a:noFill/>
          </p:spPr>
          <p:txBody>
            <a:bodyPr wrap="square" rtlCol="0" anchor="ctr">
              <a:spAutoFit/>
            </a:bodyPr>
            <a:lstStyle/>
            <a:p>
              <a:r>
                <a:rPr lang="en-US" sz="900" dirty="0">
                  <a:solidFill>
                    <a:schemeClr val="bg2"/>
                  </a:solidFill>
                </a:rPr>
                <a:t>Housekeeping dashboard</a:t>
              </a:r>
              <a:endParaRPr lang="ru-RU" sz="900" dirty="0">
                <a:solidFill>
                  <a:schemeClr val="bg2"/>
                </a:solidFill>
              </a:endParaRPr>
            </a:p>
          </p:txBody>
        </p:sp>
        <p:pic>
          <p:nvPicPr>
            <p:cNvPr id="137" name="Рисунок 136">
              <a:extLst>
                <a:ext uri="{FF2B5EF4-FFF2-40B4-BE49-F238E27FC236}">
                  <a16:creationId xmlns:a16="http://schemas.microsoft.com/office/drawing/2014/main" id="{90510E33-CA11-F14E-A863-2DF7B4082C59}"/>
                </a:ext>
              </a:extLst>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4924394" y="5785200"/>
              <a:ext cx="288000" cy="288000"/>
            </a:xfrm>
            <a:prstGeom prst="rect">
              <a:avLst/>
            </a:prstGeom>
          </p:spPr>
        </p:pic>
        <p:sp>
          <p:nvSpPr>
            <p:cNvPr id="217" name="Прямоугольник 216">
              <a:extLst>
                <a:ext uri="{FF2B5EF4-FFF2-40B4-BE49-F238E27FC236}">
                  <a16:creationId xmlns:a16="http://schemas.microsoft.com/office/drawing/2014/main" id="{55F1BF3E-C3B7-584A-A6F9-EC8004508276}"/>
                </a:ext>
              </a:extLst>
            </p:cNvPr>
            <p:cNvSpPr/>
            <p:nvPr userDrawn="1"/>
          </p:nvSpPr>
          <p:spPr>
            <a:xfrm>
              <a:off x="-2567895" y="5713200"/>
              <a:ext cx="2134800" cy="432000"/>
            </a:xfrm>
            <a:prstGeom prst="rect">
              <a:avLst/>
            </a:prstGeom>
            <a:solidFill>
              <a:srgbClr val="2F353A"/>
            </a:solidFill>
            <a:ln>
              <a:noFill/>
            </a:ln>
            <a:effectLst>
              <a:innerShdw blurRad="63500" dist="508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8" name="TextBox 217">
              <a:extLst>
                <a:ext uri="{FF2B5EF4-FFF2-40B4-BE49-F238E27FC236}">
                  <a16:creationId xmlns:a16="http://schemas.microsoft.com/office/drawing/2014/main" id="{AC821BF5-A328-5B4E-9D52-F365F9EE0893}"/>
                </a:ext>
              </a:extLst>
            </p:cNvPr>
            <p:cNvSpPr txBox="1"/>
            <p:nvPr userDrawn="1"/>
          </p:nvSpPr>
          <p:spPr>
            <a:xfrm>
              <a:off x="-1963406" y="5813784"/>
              <a:ext cx="1439290" cy="230832"/>
            </a:xfrm>
            <a:prstGeom prst="rect">
              <a:avLst/>
            </a:prstGeom>
            <a:noFill/>
          </p:spPr>
          <p:txBody>
            <a:bodyPr wrap="square" rtlCol="0" anchor="ctr">
              <a:spAutoFit/>
            </a:bodyPr>
            <a:lstStyle/>
            <a:p>
              <a:r>
                <a:rPr lang="en-US" sz="900" b="1" dirty="0">
                  <a:solidFill>
                    <a:schemeClr val="bg1"/>
                  </a:solidFill>
                </a:rPr>
                <a:t>Housekeeping dashboard</a:t>
              </a:r>
              <a:endParaRPr lang="ru-RU" sz="900" b="1" dirty="0">
                <a:solidFill>
                  <a:schemeClr val="bg1"/>
                </a:solidFill>
              </a:endParaRPr>
            </a:p>
          </p:txBody>
        </p:sp>
        <p:pic>
          <p:nvPicPr>
            <p:cNvPr id="340" name="Рисунок 339">
              <a:extLst>
                <a:ext uri="{FF2B5EF4-FFF2-40B4-BE49-F238E27FC236}">
                  <a16:creationId xmlns:a16="http://schemas.microsoft.com/office/drawing/2014/main" id="{F1B954CD-F432-3F4D-8A1B-A1646C40FEF4}"/>
                </a:ext>
              </a:extLst>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2396372" y="5785200"/>
              <a:ext cx="288000" cy="288000"/>
            </a:xfrm>
            <a:prstGeom prst="rect">
              <a:avLst/>
            </a:prstGeom>
          </p:spPr>
        </p:pic>
        <p:sp>
          <p:nvSpPr>
            <p:cNvPr id="125" name="Прямоугольник 124">
              <a:extLst>
                <a:ext uri="{FF2B5EF4-FFF2-40B4-BE49-F238E27FC236}">
                  <a16:creationId xmlns:a16="http://schemas.microsoft.com/office/drawing/2014/main" id="{F8BA2D93-3381-3F41-A673-E1B470476389}"/>
                </a:ext>
              </a:extLst>
            </p:cNvPr>
            <p:cNvSpPr/>
            <p:nvPr userDrawn="1"/>
          </p:nvSpPr>
          <p:spPr>
            <a:xfrm>
              <a:off x="-5093665" y="61452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6" name="TextBox 135">
              <a:extLst>
                <a:ext uri="{FF2B5EF4-FFF2-40B4-BE49-F238E27FC236}">
                  <a16:creationId xmlns:a16="http://schemas.microsoft.com/office/drawing/2014/main" id="{CF97D0CF-B80E-4846-ABF6-06736C7556E8}"/>
                </a:ext>
              </a:extLst>
            </p:cNvPr>
            <p:cNvSpPr txBox="1"/>
            <p:nvPr userDrawn="1"/>
          </p:nvSpPr>
          <p:spPr>
            <a:xfrm>
              <a:off x="-4489176" y="6245784"/>
              <a:ext cx="1439290" cy="230832"/>
            </a:xfrm>
            <a:prstGeom prst="rect">
              <a:avLst/>
            </a:prstGeom>
            <a:noFill/>
          </p:spPr>
          <p:txBody>
            <a:bodyPr wrap="square" rtlCol="0" anchor="ctr">
              <a:spAutoFit/>
            </a:bodyPr>
            <a:lstStyle/>
            <a:p>
              <a:r>
                <a:rPr lang="ru-RU" sz="900" dirty="0">
                  <a:solidFill>
                    <a:schemeClr val="bg2"/>
                  </a:solidFill>
                </a:rPr>
                <a:t>Дополнительно</a:t>
              </a:r>
            </a:p>
          </p:txBody>
        </p:sp>
        <p:pic>
          <p:nvPicPr>
            <p:cNvPr id="146" name="Рисунок 145">
              <a:extLst>
                <a:ext uri="{FF2B5EF4-FFF2-40B4-BE49-F238E27FC236}">
                  <a16:creationId xmlns:a16="http://schemas.microsoft.com/office/drawing/2014/main" id="{A987CB5B-BE98-A342-BE63-2B9C70A990B1}"/>
                </a:ext>
              </a:extLst>
            </p:cNvPr>
            <p:cNvPicPr>
              <a:picLocks noChangeAspect="1"/>
            </p:cNvPicPr>
            <p:nvPr userDrawn="1"/>
          </p:nvPicPr>
          <p:blipFill>
            <a:blip r:embed="rId28" cstate="print">
              <a:extLst>
                <a:ext uri="{28A0092B-C50C-407E-A947-70E740481C1C}">
                  <a14:useLocalDpi xmlns:a14="http://schemas.microsoft.com/office/drawing/2010/main" val="0"/>
                </a:ext>
              </a:extLst>
            </a:blip>
            <a:stretch>
              <a:fillRect/>
            </a:stretch>
          </p:blipFill>
          <p:spPr>
            <a:xfrm>
              <a:off x="-4924394" y="6217200"/>
              <a:ext cx="288000" cy="288000"/>
            </a:xfrm>
            <a:prstGeom prst="rect">
              <a:avLst/>
            </a:prstGeom>
          </p:spPr>
        </p:pic>
        <p:sp>
          <p:nvSpPr>
            <p:cNvPr id="161" name="Прямоугольник 160">
              <a:extLst>
                <a:ext uri="{FF2B5EF4-FFF2-40B4-BE49-F238E27FC236}">
                  <a16:creationId xmlns:a16="http://schemas.microsoft.com/office/drawing/2014/main" id="{D8A668F4-7A40-354E-9F3F-F546A77CD83E}"/>
                </a:ext>
              </a:extLst>
            </p:cNvPr>
            <p:cNvSpPr/>
            <p:nvPr userDrawn="1"/>
          </p:nvSpPr>
          <p:spPr>
            <a:xfrm>
              <a:off x="-2567895" y="6145200"/>
              <a:ext cx="2134800" cy="432000"/>
            </a:xfrm>
            <a:prstGeom prst="rect">
              <a:avLst/>
            </a:prstGeom>
            <a:solidFill>
              <a:srgbClr val="2F353A"/>
            </a:solidFill>
            <a:ln>
              <a:noFill/>
            </a:ln>
            <a:effectLst>
              <a:innerShdw blurRad="63500" dist="508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2" name="TextBox 161">
              <a:extLst>
                <a:ext uri="{FF2B5EF4-FFF2-40B4-BE49-F238E27FC236}">
                  <a16:creationId xmlns:a16="http://schemas.microsoft.com/office/drawing/2014/main" id="{42FAF9B6-A2BA-2543-B4B0-80B4978F0E11}"/>
                </a:ext>
              </a:extLst>
            </p:cNvPr>
            <p:cNvSpPr txBox="1"/>
            <p:nvPr userDrawn="1"/>
          </p:nvSpPr>
          <p:spPr>
            <a:xfrm>
              <a:off x="-1963406" y="6245784"/>
              <a:ext cx="1439290" cy="230832"/>
            </a:xfrm>
            <a:prstGeom prst="rect">
              <a:avLst/>
            </a:prstGeom>
            <a:noFill/>
          </p:spPr>
          <p:txBody>
            <a:bodyPr wrap="square" rtlCol="0" anchor="ctr">
              <a:spAutoFit/>
            </a:bodyPr>
            <a:lstStyle/>
            <a:p>
              <a:r>
                <a:rPr lang="ru-RU" sz="900" b="1" dirty="0">
                  <a:solidFill>
                    <a:schemeClr val="bg1"/>
                  </a:solidFill>
                </a:rPr>
                <a:t>Дополнительно</a:t>
              </a:r>
            </a:p>
          </p:txBody>
        </p:sp>
        <p:pic>
          <p:nvPicPr>
            <p:cNvPr id="342" name="Рисунок 341">
              <a:extLst>
                <a:ext uri="{FF2B5EF4-FFF2-40B4-BE49-F238E27FC236}">
                  <a16:creationId xmlns:a16="http://schemas.microsoft.com/office/drawing/2014/main" id="{7BFE5B7C-FBDE-6546-BA3D-8114632BF92E}"/>
                </a:ext>
              </a:extLst>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2396372" y="6217200"/>
              <a:ext cx="288000" cy="288000"/>
            </a:xfrm>
            <a:prstGeom prst="rect">
              <a:avLst/>
            </a:prstGeom>
          </p:spPr>
        </p:pic>
      </p:grpSp>
      <p:sp>
        <p:nvSpPr>
          <p:cNvPr id="207" name="Прямоугольник 206">
            <a:extLst>
              <a:ext uri="{FF2B5EF4-FFF2-40B4-BE49-F238E27FC236}">
                <a16:creationId xmlns:a16="http://schemas.microsoft.com/office/drawing/2014/main" id="{0A0A5862-03DB-A440-A69A-FAD6F62D35C2}"/>
              </a:ext>
            </a:extLst>
          </p:cNvPr>
          <p:cNvSpPr/>
          <p:nvPr userDrawn="1"/>
        </p:nvSpPr>
        <p:spPr>
          <a:xfrm>
            <a:off x="0" y="313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8" name="TextBox 207">
            <a:extLst>
              <a:ext uri="{FF2B5EF4-FFF2-40B4-BE49-F238E27FC236}">
                <a16:creationId xmlns:a16="http://schemas.microsoft.com/office/drawing/2014/main" id="{42C836AA-8970-C349-863B-6E901350852B}"/>
              </a:ext>
            </a:extLst>
          </p:cNvPr>
          <p:cNvSpPr txBox="1"/>
          <p:nvPr userDrawn="1"/>
        </p:nvSpPr>
        <p:spPr>
          <a:xfrm>
            <a:off x="604489" y="3232584"/>
            <a:ext cx="1439290" cy="230832"/>
          </a:xfrm>
          <a:prstGeom prst="rect">
            <a:avLst/>
          </a:prstGeom>
          <a:noFill/>
        </p:spPr>
        <p:txBody>
          <a:bodyPr wrap="square" rtlCol="0" anchor="ctr">
            <a:spAutoFit/>
          </a:bodyPr>
          <a:lstStyle/>
          <a:p>
            <a:r>
              <a:rPr lang="en-US" sz="900" dirty="0">
                <a:solidFill>
                  <a:schemeClr val="bg2"/>
                </a:solidFill>
              </a:rPr>
              <a:t>Risk Model Governance</a:t>
            </a:r>
            <a:endParaRPr lang="ru-RU" sz="900" dirty="0">
              <a:solidFill>
                <a:schemeClr val="bg2"/>
              </a:solidFill>
            </a:endParaRPr>
          </a:p>
        </p:txBody>
      </p:sp>
      <p:pic>
        <p:nvPicPr>
          <p:cNvPr id="211" name="Рисунок 210">
            <a:extLst>
              <a:ext uri="{FF2B5EF4-FFF2-40B4-BE49-F238E27FC236}">
                <a16:creationId xmlns:a16="http://schemas.microsoft.com/office/drawing/2014/main" id="{23722B29-4A6A-D04F-9A91-9F31C700AFA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9271" y="3204000"/>
            <a:ext cx="288000" cy="288000"/>
          </a:xfrm>
          <a:prstGeom prst="rect">
            <a:avLst/>
          </a:prstGeom>
        </p:spPr>
      </p:pic>
      <p:sp>
        <p:nvSpPr>
          <p:cNvPr id="212" name="Прямоугольник 211">
            <a:extLst>
              <a:ext uri="{FF2B5EF4-FFF2-40B4-BE49-F238E27FC236}">
                <a16:creationId xmlns:a16="http://schemas.microsoft.com/office/drawing/2014/main" id="{968152FB-9C8C-0141-9784-F761E39A9120}"/>
              </a:ext>
            </a:extLst>
          </p:cNvPr>
          <p:cNvSpPr/>
          <p:nvPr userDrawn="1"/>
        </p:nvSpPr>
        <p:spPr>
          <a:xfrm>
            <a:off x="0" y="270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5" name="TextBox 214">
            <a:extLst>
              <a:ext uri="{FF2B5EF4-FFF2-40B4-BE49-F238E27FC236}">
                <a16:creationId xmlns:a16="http://schemas.microsoft.com/office/drawing/2014/main" id="{5CBBF507-561A-4140-8F9A-30016B3EB579}"/>
              </a:ext>
            </a:extLst>
          </p:cNvPr>
          <p:cNvSpPr txBox="1"/>
          <p:nvPr userDrawn="1"/>
        </p:nvSpPr>
        <p:spPr>
          <a:xfrm>
            <a:off x="604489" y="2800584"/>
            <a:ext cx="1439290" cy="230832"/>
          </a:xfrm>
          <a:prstGeom prst="rect">
            <a:avLst/>
          </a:prstGeom>
          <a:noFill/>
        </p:spPr>
        <p:txBody>
          <a:bodyPr wrap="square" rtlCol="0" anchor="ctr">
            <a:spAutoFit/>
          </a:bodyPr>
          <a:lstStyle/>
          <a:p>
            <a:r>
              <a:rPr lang="en-US" sz="900" dirty="0">
                <a:solidFill>
                  <a:schemeClr val="bg2"/>
                </a:solidFill>
              </a:rPr>
              <a:t>Risk Data Governance</a:t>
            </a:r>
            <a:endParaRPr lang="ru-RU" sz="900" dirty="0">
              <a:solidFill>
                <a:schemeClr val="bg2"/>
              </a:solidFill>
            </a:endParaRPr>
          </a:p>
        </p:txBody>
      </p:sp>
      <p:pic>
        <p:nvPicPr>
          <p:cNvPr id="216" name="Рисунок 215">
            <a:extLst>
              <a:ext uri="{FF2B5EF4-FFF2-40B4-BE49-F238E27FC236}">
                <a16:creationId xmlns:a16="http://schemas.microsoft.com/office/drawing/2014/main" id="{EEE81BA0-F509-AF40-BDE7-B6EB56C0877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9271" y="2772000"/>
            <a:ext cx="288000" cy="288000"/>
          </a:xfrm>
          <a:prstGeom prst="rect">
            <a:avLst/>
          </a:prstGeom>
        </p:spPr>
      </p:pic>
      <p:sp>
        <p:nvSpPr>
          <p:cNvPr id="219" name="Прямоугольник 218">
            <a:extLst>
              <a:ext uri="{FF2B5EF4-FFF2-40B4-BE49-F238E27FC236}">
                <a16:creationId xmlns:a16="http://schemas.microsoft.com/office/drawing/2014/main" id="{65A89517-AD68-8D4B-A470-8E49B6A32360}"/>
              </a:ext>
            </a:extLst>
          </p:cNvPr>
          <p:cNvSpPr/>
          <p:nvPr userDrawn="1"/>
        </p:nvSpPr>
        <p:spPr>
          <a:xfrm>
            <a:off x="0" y="2268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0" name="TextBox 219">
            <a:extLst>
              <a:ext uri="{FF2B5EF4-FFF2-40B4-BE49-F238E27FC236}">
                <a16:creationId xmlns:a16="http://schemas.microsoft.com/office/drawing/2014/main" id="{B3A7A76B-3DC5-F34E-BA0C-5C87135B9EF0}"/>
              </a:ext>
            </a:extLst>
          </p:cNvPr>
          <p:cNvSpPr txBox="1"/>
          <p:nvPr userDrawn="1"/>
        </p:nvSpPr>
        <p:spPr>
          <a:xfrm>
            <a:off x="604489" y="2299334"/>
            <a:ext cx="1439290" cy="369332"/>
          </a:xfrm>
          <a:prstGeom prst="rect">
            <a:avLst/>
          </a:prstGeom>
          <a:noFill/>
        </p:spPr>
        <p:txBody>
          <a:bodyPr wrap="square" rtlCol="0" anchor="ctr">
            <a:spAutoFit/>
          </a:bodyPr>
          <a:lstStyle/>
          <a:p>
            <a:r>
              <a:rPr lang="ru-RU" sz="900" dirty="0" err="1">
                <a:solidFill>
                  <a:schemeClr val="bg2"/>
                </a:solidFill>
              </a:rPr>
              <a:t>Страновой</a:t>
            </a:r>
            <a:r>
              <a:rPr lang="ru-RU" sz="900" dirty="0">
                <a:solidFill>
                  <a:schemeClr val="bg2"/>
                </a:solidFill>
              </a:rPr>
              <a:t> риск, залоги, групповая методология</a:t>
            </a:r>
          </a:p>
        </p:txBody>
      </p:sp>
      <p:pic>
        <p:nvPicPr>
          <p:cNvPr id="221" name="Рисунок 220">
            <a:extLst>
              <a:ext uri="{FF2B5EF4-FFF2-40B4-BE49-F238E27FC236}">
                <a16:creationId xmlns:a16="http://schemas.microsoft.com/office/drawing/2014/main" id="{AC30EFA7-9B2C-534C-8F71-FE4498E26738}"/>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169271" y="2340000"/>
            <a:ext cx="288000" cy="288000"/>
          </a:xfrm>
          <a:prstGeom prst="rect">
            <a:avLst/>
          </a:prstGeom>
        </p:spPr>
      </p:pic>
      <p:sp>
        <p:nvSpPr>
          <p:cNvPr id="222" name="Прямоугольник 221">
            <a:extLst>
              <a:ext uri="{FF2B5EF4-FFF2-40B4-BE49-F238E27FC236}">
                <a16:creationId xmlns:a16="http://schemas.microsoft.com/office/drawing/2014/main" id="{B4024505-4889-AA44-B923-120D73D4BD01}"/>
              </a:ext>
            </a:extLst>
          </p:cNvPr>
          <p:cNvSpPr/>
          <p:nvPr userDrawn="1"/>
        </p:nvSpPr>
        <p:spPr>
          <a:xfrm>
            <a:off x="0" y="183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3" name="TextBox 222">
            <a:extLst>
              <a:ext uri="{FF2B5EF4-FFF2-40B4-BE49-F238E27FC236}">
                <a16:creationId xmlns:a16="http://schemas.microsoft.com/office/drawing/2014/main" id="{A5D25E99-9377-A544-80A1-12016A7AA5DD}"/>
              </a:ext>
            </a:extLst>
          </p:cNvPr>
          <p:cNvSpPr txBox="1"/>
          <p:nvPr userDrawn="1"/>
        </p:nvSpPr>
        <p:spPr>
          <a:xfrm>
            <a:off x="604489" y="1867334"/>
            <a:ext cx="1439290" cy="369332"/>
          </a:xfrm>
          <a:prstGeom prst="rect">
            <a:avLst/>
          </a:prstGeom>
          <a:noFill/>
        </p:spPr>
        <p:txBody>
          <a:bodyPr wrap="square" rtlCol="0" anchor="ctr">
            <a:spAutoFit/>
          </a:bodyPr>
          <a:lstStyle/>
          <a:p>
            <a:r>
              <a:rPr lang="ru-RU" sz="900" dirty="0">
                <a:solidFill>
                  <a:schemeClr val="bg2"/>
                </a:solidFill>
              </a:rPr>
              <a:t>Портфельный риск-менеджмент</a:t>
            </a:r>
          </a:p>
        </p:txBody>
      </p:sp>
      <p:pic>
        <p:nvPicPr>
          <p:cNvPr id="224" name="Рисунок 223">
            <a:extLst>
              <a:ext uri="{FF2B5EF4-FFF2-40B4-BE49-F238E27FC236}">
                <a16:creationId xmlns:a16="http://schemas.microsoft.com/office/drawing/2014/main" id="{DC1DF41E-13AD-1347-8110-FB771122975D}"/>
              </a:ext>
            </a:extLst>
          </p:cNvPr>
          <p:cNvPicPr>
            <a:picLocks noChangeAspect="1"/>
          </p:cNvPicPr>
          <p:nvPr userDrawn="1"/>
        </p:nvPicPr>
        <p:blipFill>
          <a:blip r:embed="rId8" cstate="hqprint">
            <a:extLst>
              <a:ext uri="{28A0092B-C50C-407E-A947-70E740481C1C}">
                <a14:useLocalDpi xmlns:a14="http://schemas.microsoft.com/office/drawing/2010/main" val="0"/>
              </a:ext>
            </a:extLst>
          </a:blip>
          <a:stretch>
            <a:fillRect/>
          </a:stretch>
        </p:blipFill>
        <p:spPr>
          <a:xfrm>
            <a:off x="169271" y="1908000"/>
            <a:ext cx="288000" cy="288000"/>
          </a:xfrm>
          <a:prstGeom prst="rect">
            <a:avLst/>
          </a:prstGeom>
        </p:spPr>
      </p:pic>
      <p:sp>
        <p:nvSpPr>
          <p:cNvPr id="225" name="Прямоугольник 224">
            <a:extLst>
              <a:ext uri="{FF2B5EF4-FFF2-40B4-BE49-F238E27FC236}">
                <a16:creationId xmlns:a16="http://schemas.microsoft.com/office/drawing/2014/main" id="{AED58F0E-5BCE-5044-B8AD-3D907988CCD2}"/>
              </a:ext>
            </a:extLst>
          </p:cNvPr>
          <p:cNvSpPr/>
          <p:nvPr userDrawn="1"/>
        </p:nvSpPr>
        <p:spPr>
          <a:xfrm>
            <a:off x="0" y="4428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6" name="TextBox 225">
            <a:extLst>
              <a:ext uri="{FF2B5EF4-FFF2-40B4-BE49-F238E27FC236}">
                <a16:creationId xmlns:a16="http://schemas.microsoft.com/office/drawing/2014/main" id="{72340C4A-2C86-9042-AB11-DA90A7C5D804}"/>
              </a:ext>
            </a:extLst>
          </p:cNvPr>
          <p:cNvSpPr txBox="1"/>
          <p:nvPr userDrawn="1"/>
        </p:nvSpPr>
        <p:spPr>
          <a:xfrm>
            <a:off x="604489" y="4528584"/>
            <a:ext cx="1439290" cy="230832"/>
          </a:xfrm>
          <a:prstGeom prst="rect">
            <a:avLst/>
          </a:prstGeom>
          <a:noFill/>
        </p:spPr>
        <p:txBody>
          <a:bodyPr wrap="square" rtlCol="0" anchor="ctr">
            <a:spAutoFit/>
          </a:bodyPr>
          <a:lstStyle/>
          <a:p>
            <a:r>
              <a:rPr lang="ru-RU" sz="900" dirty="0" err="1">
                <a:solidFill>
                  <a:schemeClr val="bg2"/>
                </a:solidFill>
              </a:rPr>
              <a:t>Технориск</a:t>
            </a:r>
            <a:endParaRPr lang="ru-RU" sz="900" dirty="0">
              <a:solidFill>
                <a:schemeClr val="bg2"/>
              </a:solidFill>
            </a:endParaRPr>
          </a:p>
        </p:txBody>
      </p:sp>
      <p:pic>
        <p:nvPicPr>
          <p:cNvPr id="227" name="Рисунок 226">
            <a:extLst>
              <a:ext uri="{FF2B5EF4-FFF2-40B4-BE49-F238E27FC236}">
                <a16:creationId xmlns:a16="http://schemas.microsoft.com/office/drawing/2014/main" id="{E0BDE77D-CC0B-6040-AAA5-8045D9F85A3D}"/>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69271" y="4500000"/>
            <a:ext cx="288000" cy="288000"/>
          </a:xfrm>
          <a:prstGeom prst="rect">
            <a:avLst/>
          </a:prstGeom>
        </p:spPr>
      </p:pic>
      <p:sp>
        <p:nvSpPr>
          <p:cNvPr id="228" name="Прямоугольник 227">
            <a:extLst>
              <a:ext uri="{FF2B5EF4-FFF2-40B4-BE49-F238E27FC236}">
                <a16:creationId xmlns:a16="http://schemas.microsoft.com/office/drawing/2014/main" id="{E1E48A4B-F12A-0944-94E6-5525B1575E20}"/>
              </a:ext>
            </a:extLst>
          </p:cNvPr>
          <p:cNvSpPr/>
          <p:nvPr userDrawn="1"/>
        </p:nvSpPr>
        <p:spPr>
          <a:xfrm>
            <a:off x="0" y="356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9" name="TextBox 228">
            <a:extLst>
              <a:ext uri="{FF2B5EF4-FFF2-40B4-BE49-F238E27FC236}">
                <a16:creationId xmlns:a16="http://schemas.microsoft.com/office/drawing/2014/main" id="{BB838640-8F34-B547-9D92-E06C6DD46C97}"/>
              </a:ext>
            </a:extLst>
          </p:cNvPr>
          <p:cNvSpPr txBox="1"/>
          <p:nvPr userDrawn="1"/>
        </p:nvSpPr>
        <p:spPr>
          <a:xfrm>
            <a:off x="604489" y="3664584"/>
            <a:ext cx="1439290" cy="230832"/>
          </a:xfrm>
          <a:prstGeom prst="rect">
            <a:avLst/>
          </a:prstGeom>
          <a:noFill/>
        </p:spPr>
        <p:txBody>
          <a:bodyPr wrap="square" rtlCol="0" anchor="ctr">
            <a:spAutoFit/>
          </a:bodyPr>
          <a:lstStyle/>
          <a:p>
            <a:r>
              <a:rPr lang="ru-RU" sz="900" dirty="0">
                <a:solidFill>
                  <a:schemeClr val="bg2"/>
                </a:solidFill>
              </a:rPr>
              <a:t>Риски банковской книги</a:t>
            </a:r>
          </a:p>
        </p:txBody>
      </p:sp>
      <p:pic>
        <p:nvPicPr>
          <p:cNvPr id="230" name="Рисунок 229">
            <a:extLst>
              <a:ext uri="{FF2B5EF4-FFF2-40B4-BE49-F238E27FC236}">
                <a16:creationId xmlns:a16="http://schemas.microsoft.com/office/drawing/2014/main" id="{8B333188-16AB-7646-8A6A-05EB031C70B2}"/>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69271" y="3636000"/>
            <a:ext cx="288000" cy="288000"/>
          </a:xfrm>
          <a:prstGeom prst="rect">
            <a:avLst/>
          </a:prstGeom>
        </p:spPr>
      </p:pic>
      <p:sp>
        <p:nvSpPr>
          <p:cNvPr id="231" name="Прямоугольник 230">
            <a:extLst>
              <a:ext uri="{FF2B5EF4-FFF2-40B4-BE49-F238E27FC236}">
                <a16:creationId xmlns:a16="http://schemas.microsoft.com/office/drawing/2014/main" id="{A663349D-7BA6-3345-A25C-53166DA20F90}"/>
              </a:ext>
            </a:extLst>
          </p:cNvPr>
          <p:cNvSpPr/>
          <p:nvPr userDrawn="1"/>
        </p:nvSpPr>
        <p:spPr>
          <a:xfrm>
            <a:off x="0" y="399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2" name="TextBox 231">
            <a:extLst>
              <a:ext uri="{FF2B5EF4-FFF2-40B4-BE49-F238E27FC236}">
                <a16:creationId xmlns:a16="http://schemas.microsoft.com/office/drawing/2014/main" id="{3481EBA2-23C4-114D-91BB-A94A9E081374}"/>
              </a:ext>
            </a:extLst>
          </p:cNvPr>
          <p:cNvSpPr txBox="1"/>
          <p:nvPr userDrawn="1"/>
        </p:nvSpPr>
        <p:spPr>
          <a:xfrm>
            <a:off x="604489" y="4096584"/>
            <a:ext cx="1439290" cy="230832"/>
          </a:xfrm>
          <a:prstGeom prst="rect">
            <a:avLst/>
          </a:prstGeom>
          <a:noFill/>
        </p:spPr>
        <p:txBody>
          <a:bodyPr wrap="square" rtlCol="0" anchor="ctr">
            <a:spAutoFit/>
          </a:bodyPr>
          <a:lstStyle/>
          <a:p>
            <a:r>
              <a:rPr lang="en-US" sz="900" dirty="0" err="1">
                <a:solidFill>
                  <a:schemeClr val="bg2"/>
                </a:solidFill>
              </a:rPr>
              <a:t>Опер</a:t>
            </a:r>
            <a:r>
              <a:rPr lang="ru-RU" sz="900" dirty="0" err="1">
                <a:solidFill>
                  <a:schemeClr val="bg2"/>
                </a:solidFill>
              </a:rPr>
              <a:t>ационный</a:t>
            </a:r>
            <a:r>
              <a:rPr lang="ru-RU" sz="900" dirty="0">
                <a:solidFill>
                  <a:schemeClr val="bg2"/>
                </a:solidFill>
              </a:rPr>
              <a:t> риск</a:t>
            </a:r>
          </a:p>
        </p:txBody>
      </p:sp>
      <p:pic>
        <p:nvPicPr>
          <p:cNvPr id="233" name="Рисунок 232">
            <a:extLst>
              <a:ext uri="{FF2B5EF4-FFF2-40B4-BE49-F238E27FC236}">
                <a16:creationId xmlns:a16="http://schemas.microsoft.com/office/drawing/2014/main" id="{11AA79E8-0299-AD4C-9045-DE365DA2CFDC}"/>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69271" y="4068000"/>
            <a:ext cx="288000" cy="288000"/>
          </a:xfrm>
          <a:prstGeom prst="rect">
            <a:avLst/>
          </a:prstGeom>
        </p:spPr>
      </p:pic>
      <p:sp>
        <p:nvSpPr>
          <p:cNvPr id="234" name="Прямоугольник 233">
            <a:extLst>
              <a:ext uri="{FF2B5EF4-FFF2-40B4-BE49-F238E27FC236}">
                <a16:creationId xmlns:a16="http://schemas.microsoft.com/office/drawing/2014/main" id="{F12BD24E-BD37-DF43-B294-C89212BC587D}"/>
              </a:ext>
            </a:extLst>
          </p:cNvPr>
          <p:cNvSpPr/>
          <p:nvPr userDrawn="1"/>
        </p:nvSpPr>
        <p:spPr>
          <a:xfrm>
            <a:off x="0" y="97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5" name="TextBox 234">
            <a:extLst>
              <a:ext uri="{FF2B5EF4-FFF2-40B4-BE49-F238E27FC236}">
                <a16:creationId xmlns:a16="http://schemas.microsoft.com/office/drawing/2014/main" id="{681D3870-C128-4C48-AC42-5CAB252D82EF}"/>
              </a:ext>
            </a:extLst>
          </p:cNvPr>
          <p:cNvSpPr txBox="1"/>
          <p:nvPr userDrawn="1"/>
        </p:nvSpPr>
        <p:spPr>
          <a:xfrm>
            <a:off x="604489" y="1072584"/>
            <a:ext cx="1439290" cy="230832"/>
          </a:xfrm>
          <a:prstGeom prst="rect">
            <a:avLst/>
          </a:prstGeom>
          <a:noFill/>
        </p:spPr>
        <p:txBody>
          <a:bodyPr wrap="square" rtlCol="0" anchor="ctr">
            <a:spAutoFit/>
          </a:bodyPr>
          <a:lstStyle/>
          <a:p>
            <a:r>
              <a:rPr lang="ru-RU" sz="900" dirty="0">
                <a:solidFill>
                  <a:schemeClr val="bg2"/>
                </a:solidFill>
              </a:rPr>
              <a:t>Календарь событий</a:t>
            </a:r>
          </a:p>
        </p:txBody>
      </p:sp>
      <p:pic>
        <p:nvPicPr>
          <p:cNvPr id="236" name="Рисунок 235">
            <a:extLst>
              <a:ext uri="{FF2B5EF4-FFF2-40B4-BE49-F238E27FC236}">
                <a16:creationId xmlns:a16="http://schemas.microsoft.com/office/drawing/2014/main" id="{A5E72FB6-4D59-394B-ACC0-813870D237AD}"/>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69271" y="1044000"/>
            <a:ext cx="288000" cy="288000"/>
          </a:xfrm>
          <a:prstGeom prst="rect">
            <a:avLst/>
          </a:prstGeom>
        </p:spPr>
      </p:pic>
      <p:sp>
        <p:nvSpPr>
          <p:cNvPr id="237" name="Прямоугольник 236">
            <a:extLst>
              <a:ext uri="{FF2B5EF4-FFF2-40B4-BE49-F238E27FC236}">
                <a16:creationId xmlns:a16="http://schemas.microsoft.com/office/drawing/2014/main" id="{F32BD1D7-6E30-CB40-8A38-FAB11E37DE00}"/>
              </a:ext>
            </a:extLst>
          </p:cNvPr>
          <p:cNvSpPr/>
          <p:nvPr userDrawn="1"/>
        </p:nvSpPr>
        <p:spPr>
          <a:xfrm>
            <a:off x="0" y="486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8" name="TextBox 237">
            <a:extLst>
              <a:ext uri="{FF2B5EF4-FFF2-40B4-BE49-F238E27FC236}">
                <a16:creationId xmlns:a16="http://schemas.microsoft.com/office/drawing/2014/main" id="{810B3434-A831-5D48-9A7B-8E2C231CE96E}"/>
              </a:ext>
            </a:extLst>
          </p:cNvPr>
          <p:cNvSpPr txBox="1"/>
          <p:nvPr userDrawn="1"/>
        </p:nvSpPr>
        <p:spPr>
          <a:xfrm>
            <a:off x="604489" y="4960584"/>
            <a:ext cx="1439290" cy="230832"/>
          </a:xfrm>
          <a:prstGeom prst="rect">
            <a:avLst/>
          </a:prstGeom>
          <a:noFill/>
        </p:spPr>
        <p:txBody>
          <a:bodyPr wrap="square" rtlCol="0" anchor="ctr">
            <a:spAutoFit/>
          </a:bodyPr>
          <a:lstStyle/>
          <a:p>
            <a:r>
              <a:rPr lang="ru-RU" sz="900" dirty="0">
                <a:solidFill>
                  <a:schemeClr val="bg2"/>
                </a:solidFill>
              </a:rPr>
              <a:t>Пруденциальный офис</a:t>
            </a:r>
          </a:p>
        </p:txBody>
      </p:sp>
      <p:pic>
        <p:nvPicPr>
          <p:cNvPr id="239" name="Рисунок 238">
            <a:extLst>
              <a:ext uri="{FF2B5EF4-FFF2-40B4-BE49-F238E27FC236}">
                <a16:creationId xmlns:a16="http://schemas.microsoft.com/office/drawing/2014/main" id="{94B4312E-88C9-9641-A630-B1ED93C0BB77}"/>
              </a:ext>
            </a:extLst>
          </p:cNvPr>
          <p:cNvPicPr>
            <a:picLocks noChangeAspect="1"/>
          </p:cNvPicPr>
          <p:nvPr userDrawn="1"/>
        </p:nvPicPr>
        <p:blipFill>
          <a:blip r:embed="rId18" cstate="hqprint">
            <a:extLst>
              <a:ext uri="{28A0092B-C50C-407E-A947-70E740481C1C}">
                <a14:useLocalDpi xmlns:a14="http://schemas.microsoft.com/office/drawing/2010/main" val="0"/>
              </a:ext>
            </a:extLst>
          </a:blip>
          <a:stretch>
            <a:fillRect/>
          </a:stretch>
        </p:blipFill>
        <p:spPr>
          <a:xfrm>
            <a:off x="169271" y="4932000"/>
            <a:ext cx="288000" cy="288000"/>
          </a:xfrm>
          <a:prstGeom prst="rect">
            <a:avLst/>
          </a:prstGeom>
        </p:spPr>
      </p:pic>
      <p:sp>
        <p:nvSpPr>
          <p:cNvPr id="240" name="Прямоугольник 239">
            <a:extLst>
              <a:ext uri="{FF2B5EF4-FFF2-40B4-BE49-F238E27FC236}">
                <a16:creationId xmlns:a16="http://schemas.microsoft.com/office/drawing/2014/main" id="{0E85EDA0-A6A8-B841-8A3E-89C73C214DEC}"/>
              </a:ext>
            </a:extLst>
          </p:cNvPr>
          <p:cNvSpPr/>
          <p:nvPr userDrawn="1"/>
        </p:nvSpPr>
        <p:spPr>
          <a:xfrm>
            <a:off x="0" y="140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1" name="TextBox 240">
            <a:extLst>
              <a:ext uri="{FF2B5EF4-FFF2-40B4-BE49-F238E27FC236}">
                <a16:creationId xmlns:a16="http://schemas.microsoft.com/office/drawing/2014/main" id="{1F03F0F9-E8AD-284C-B4B1-C66B2E49417B}"/>
              </a:ext>
            </a:extLst>
          </p:cNvPr>
          <p:cNvSpPr txBox="1"/>
          <p:nvPr userDrawn="1"/>
        </p:nvSpPr>
        <p:spPr>
          <a:xfrm>
            <a:off x="604489" y="1504584"/>
            <a:ext cx="1439290" cy="230832"/>
          </a:xfrm>
          <a:prstGeom prst="rect">
            <a:avLst/>
          </a:prstGeom>
          <a:noFill/>
        </p:spPr>
        <p:txBody>
          <a:bodyPr wrap="square" rtlCol="0" anchor="ctr">
            <a:spAutoFit/>
          </a:bodyPr>
          <a:lstStyle/>
          <a:p>
            <a:r>
              <a:rPr lang="ru-RU" sz="900" dirty="0">
                <a:solidFill>
                  <a:schemeClr val="bg2"/>
                </a:solidFill>
              </a:rPr>
              <a:t>Приоритеты недели</a:t>
            </a:r>
          </a:p>
        </p:txBody>
      </p:sp>
      <p:pic>
        <p:nvPicPr>
          <p:cNvPr id="242" name="Рисунок 241">
            <a:extLst>
              <a:ext uri="{FF2B5EF4-FFF2-40B4-BE49-F238E27FC236}">
                <a16:creationId xmlns:a16="http://schemas.microsoft.com/office/drawing/2014/main" id="{E736CA39-155B-1E43-B0E4-7E085570FAB5}"/>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69270" y="1476000"/>
            <a:ext cx="288000" cy="288000"/>
          </a:xfrm>
          <a:prstGeom prst="rect">
            <a:avLst/>
          </a:prstGeom>
        </p:spPr>
      </p:pic>
      <p:sp>
        <p:nvSpPr>
          <p:cNvPr id="243" name="Прямоугольник 242">
            <a:extLst>
              <a:ext uri="{FF2B5EF4-FFF2-40B4-BE49-F238E27FC236}">
                <a16:creationId xmlns:a16="http://schemas.microsoft.com/office/drawing/2014/main" id="{08357720-E8B4-E948-A2B3-4976B5918BFE}"/>
              </a:ext>
            </a:extLst>
          </p:cNvPr>
          <p:cNvSpPr/>
          <p:nvPr userDrawn="1"/>
        </p:nvSpPr>
        <p:spPr>
          <a:xfrm>
            <a:off x="0" y="529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4" name="TextBox 243">
            <a:extLst>
              <a:ext uri="{FF2B5EF4-FFF2-40B4-BE49-F238E27FC236}">
                <a16:creationId xmlns:a16="http://schemas.microsoft.com/office/drawing/2014/main" id="{C68115D2-7233-5F40-8AFD-9294540BCBF8}"/>
              </a:ext>
            </a:extLst>
          </p:cNvPr>
          <p:cNvSpPr txBox="1"/>
          <p:nvPr userDrawn="1"/>
        </p:nvSpPr>
        <p:spPr>
          <a:xfrm>
            <a:off x="604489" y="5392584"/>
            <a:ext cx="1439290" cy="230832"/>
          </a:xfrm>
          <a:prstGeom prst="rect">
            <a:avLst/>
          </a:prstGeom>
          <a:noFill/>
        </p:spPr>
        <p:txBody>
          <a:bodyPr wrap="square" rtlCol="0" anchor="ctr">
            <a:spAutoFit/>
          </a:bodyPr>
          <a:lstStyle/>
          <a:p>
            <a:r>
              <a:rPr lang="en-US" sz="900" dirty="0">
                <a:solidFill>
                  <a:schemeClr val="bg2"/>
                </a:solidFill>
              </a:rPr>
              <a:t>IT-</a:t>
            </a:r>
            <a:r>
              <a:rPr lang="ru-RU" sz="900" dirty="0">
                <a:solidFill>
                  <a:schemeClr val="bg2"/>
                </a:solidFill>
              </a:rPr>
              <a:t>внедрения</a:t>
            </a:r>
          </a:p>
        </p:txBody>
      </p:sp>
      <p:pic>
        <p:nvPicPr>
          <p:cNvPr id="245" name="Рисунок 244">
            <a:extLst>
              <a:ext uri="{FF2B5EF4-FFF2-40B4-BE49-F238E27FC236}">
                <a16:creationId xmlns:a16="http://schemas.microsoft.com/office/drawing/2014/main" id="{7210B3AA-B3BB-F942-B2E6-3D66060E2DBF}"/>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69270" y="5364000"/>
            <a:ext cx="288000" cy="288000"/>
          </a:xfrm>
          <a:prstGeom prst="rect">
            <a:avLst/>
          </a:prstGeom>
        </p:spPr>
      </p:pic>
      <p:sp>
        <p:nvSpPr>
          <p:cNvPr id="246" name="Прямоугольник 245">
            <a:extLst>
              <a:ext uri="{FF2B5EF4-FFF2-40B4-BE49-F238E27FC236}">
                <a16:creationId xmlns:a16="http://schemas.microsoft.com/office/drawing/2014/main" id="{9061AAAB-8F17-C04A-B527-E6B7A72A24B2}"/>
              </a:ext>
            </a:extLst>
          </p:cNvPr>
          <p:cNvSpPr/>
          <p:nvPr userDrawn="1"/>
        </p:nvSpPr>
        <p:spPr>
          <a:xfrm>
            <a:off x="0" y="54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7" name="TextBox 246">
            <a:extLst>
              <a:ext uri="{FF2B5EF4-FFF2-40B4-BE49-F238E27FC236}">
                <a16:creationId xmlns:a16="http://schemas.microsoft.com/office/drawing/2014/main" id="{2D15E669-6A8E-1043-9336-D5E60947C37F}"/>
              </a:ext>
            </a:extLst>
          </p:cNvPr>
          <p:cNvSpPr txBox="1"/>
          <p:nvPr userDrawn="1"/>
        </p:nvSpPr>
        <p:spPr>
          <a:xfrm>
            <a:off x="604489" y="640584"/>
            <a:ext cx="1439290" cy="230832"/>
          </a:xfrm>
          <a:prstGeom prst="rect">
            <a:avLst/>
          </a:prstGeom>
          <a:noFill/>
        </p:spPr>
        <p:txBody>
          <a:bodyPr wrap="square" rtlCol="0" anchor="ctr">
            <a:spAutoFit/>
          </a:bodyPr>
          <a:lstStyle/>
          <a:p>
            <a:r>
              <a:rPr lang="ru-RU" sz="900" dirty="0">
                <a:solidFill>
                  <a:schemeClr val="bg2"/>
                </a:solidFill>
              </a:rPr>
              <a:t>Мониторинг КПЭ</a:t>
            </a:r>
          </a:p>
        </p:txBody>
      </p:sp>
      <p:pic>
        <p:nvPicPr>
          <p:cNvPr id="248" name="Рисунок 247">
            <a:extLst>
              <a:ext uri="{FF2B5EF4-FFF2-40B4-BE49-F238E27FC236}">
                <a16:creationId xmlns:a16="http://schemas.microsoft.com/office/drawing/2014/main" id="{C8605465-ECE5-2A4D-BBC5-AB91AF8EC813}"/>
              </a:ext>
            </a:extLst>
          </p:cNvPr>
          <p:cNvPicPr>
            <a:picLocks noChangeAspect="1"/>
          </p:cNvPicPr>
          <p:nvPr userDrawn="1"/>
        </p:nvPicPr>
        <p:blipFill>
          <a:blip r:embed="rId24" cstate="hqprint">
            <a:extLst>
              <a:ext uri="{28A0092B-C50C-407E-A947-70E740481C1C}">
                <a14:useLocalDpi xmlns:a14="http://schemas.microsoft.com/office/drawing/2010/main" val="0"/>
              </a:ext>
            </a:extLst>
          </a:blip>
          <a:stretch>
            <a:fillRect/>
          </a:stretch>
        </p:blipFill>
        <p:spPr>
          <a:xfrm>
            <a:off x="169271" y="612000"/>
            <a:ext cx="288000" cy="288000"/>
          </a:xfrm>
          <a:prstGeom prst="rect">
            <a:avLst/>
          </a:prstGeom>
        </p:spPr>
      </p:pic>
      <p:sp>
        <p:nvSpPr>
          <p:cNvPr id="249" name="Прямоугольник 248">
            <a:extLst>
              <a:ext uri="{FF2B5EF4-FFF2-40B4-BE49-F238E27FC236}">
                <a16:creationId xmlns:a16="http://schemas.microsoft.com/office/drawing/2014/main" id="{96EE7546-CDA5-D641-A768-00B23BC7534D}"/>
              </a:ext>
            </a:extLst>
          </p:cNvPr>
          <p:cNvSpPr/>
          <p:nvPr userDrawn="1"/>
        </p:nvSpPr>
        <p:spPr>
          <a:xfrm>
            <a:off x="0" y="572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0" name="TextBox 249">
            <a:extLst>
              <a:ext uri="{FF2B5EF4-FFF2-40B4-BE49-F238E27FC236}">
                <a16:creationId xmlns:a16="http://schemas.microsoft.com/office/drawing/2014/main" id="{044C208F-BB8B-594E-BCF6-081894CBE930}"/>
              </a:ext>
            </a:extLst>
          </p:cNvPr>
          <p:cNvSpPr txBox="1"/>
          <p:nvPr userDrawn="1"/>
        </p:nvSpPr>
        <p:spPr>
          <a:xfrm>
            <a:off x="604489" y="5824584"/>
            <a:ext cx="1439290" cy="230832"/>
          </a:xfrm>
          <a:prstGeom prst="rect">
            <a:avLst/>
          </a:prstGeom>
          <a:noFill/>
        </p:spPr>
        <p:txBody>
          <a:bodyPr wrap="square" rtlCol="0" anchor="ctr">
            <a:spAutoFit/>
          </a:bodyPr>
          <a:lstStyle/>
          <a:p>
            <a:r>
              <a:rPr lang="en-US" sz="900" dirty="0">
                <a:solidFill>
                  <a:schemeClr val="bg2"/>
                </a:solidFill>
              </a:rPr>
              <a:t>Housekeeping dashboard</a:t>
            </a:r>
            <a:endParaRPr lang="ru-RU" sz="900" dirty="0">
              <a:solidFill>
                <a:schemeClr val="bg2"/>
              </a:solidFill>
            </a:endParaRPr>
          </a:p>
        </p:txBody>
      </p:sp>
      <p:pic>
        <p:nvPicPr>
          <p:cNvPr id="251" name="Рисунок 250">
            <a:extLst>
              <a:ext uri="{FF2B5EF4-FFF2-40B4-BE49-F238E27FC236}">
                <a16:creationId xmlns:a16="http://schemas.microsoft.com/office/drawing/2014/main" id="{1114ADE5-33A7-4E40-BF1A-1343F8391AC1}"/>
              </a:ext>
            </a:extLst>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169271" y="5796000"/>
            <a:ext cx="288000" cy="288000"/>
          </a:xfrm>
          <a:prstGeom prst="rect">
            <a:avLst/>
          </a:prstGeom>
        </p:spPr>
      </p:pic>
      <p:sp>
        <p:nvSpPr>
          <p:cNvPr id="252" name="Прямоугольник 251">
            <a:extLst>
              <a:ext uri="{FF2B5EF4-FFF2-40B4-BE49-F238E27FC236}">
                <a16:creationId xmlns:a16="http://schemas.microsoft.com/office/drawing/2014/main" id="{7478E0D9-AFC9-4041-9434-AEF3C633E38F}"/>
              </a:ext>
            </a:extLst>
          </p:cNvPr>
          <p:cNvSpPr/>
          <p:nvPr userDrawn="1"/>
        </p:nvSpPr>
        <p:spPr>
          <a:xfrm>
            <a:off x="0" y="615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3" name="TextBox 252">
            <a:extLst>
              <a:ext uri="{FF2B5EF4-FFF2-40B4-BE49-F238E27FC236}">
                <a16:creationId xmlns:a16="http://schemas.microsoft.com/office/drawing/2014/main" id="{4C1DD18C-C511-6B4D-8D3A-84F3B11F9425}"/>
              </a:ext>
            </a:extLst>
          </p:cNvPr>
          <p:cNvSpPr txBox="1"/>
          <p:nvPr userDrawn="1"/>
        </p:nvSpPr>
        <p:spPr>
          <a:xfrm>
            <a:off x="604489" y="6256584"/>
            <a:ext cx="1439290" cy="230832"/>
          </a:xfrm>
          <a:prstGeom prst="rect">
            <a:avLst/>
          </a:prstGeom>
          <a:noFill/>
        </p:spPr>
        <p:txBody>
          <a:bodyPr wrap="square" rtlCol="0" anchor="ctr">
            <a:spAutoFit/>
          </a:bodyPr>
          <a:lstStyle/>
          <a:p>
            <a:r>
              <a:rPr lang="ru-RU" sz="900" dirty="0">
                <a:solidFill>
                  <a:schemeClr val="bg2"/>
                </a:solidFill>
              </a:rPr>
              <a:t>Дополнительно</a:t>
            </a:r>
          </a:p>
        </p:txBody>
      </p:sp>
      <p:pic>
        <p:nvPicPr>
          <p:cNvPr id="254" name="Рисунок 253">
            <a:extLst>
              <a:ext uri="{FF2B5EF4-FFF2-40B4-BE49-F238E27FC236}">
                <a16:creationId xmlns:a16="http://schemas.microsoft.com/office/drawing/2014/main" id="{CD974F71-B1CE-964C-BB01-E956C2C34EB8}"/>
              </a:ext>
            </a:extLst>
          </p:cNvPr>
          <p:cNvPicPr>
            <a:picLocks noChangeAspect="1"/>
          </p:cNvPicPr>
          <p:nvPr userDrawn="1"/>
        </p:nvPicPr>
        <p:blipFill>
          <a:blip r:embed="rId28" cstate="print">
            <a:extLst>
              <a:ext uri="{28A0092B-C50C-407E-A947-70E740481C1C}">
                <a14:useLocalDpi xmlns:a14="http://schemas.microsoft.com/office/drawing/2010/main" val="0"/>
              </a:ext>
            </a:extLst>
          </a:blip>
          <a:stretch>
            <a:fillRect/>
          </a:stretch>
        </p:blipFill>
        <p:spPr>
          <a:xfrm>
            <a:off x="169271" y="6228000"/>
            <a:ext cx="288000" cy="288000"/>
          </a:xfrm>
          <a:prstGeom prst="rect">
            <a:avLst/>
          </a:prstGeom>
        </p:spPr>
      </p:pic>
      <p:sp>
        <p:nvSpPr>
          <p:cNvPr id="139" name="Прямоугольник 138">
            <a:extLst>
              <a:ext uri="{FF2B5EF4-FFF2-40B4-BE49-F238E27FC236}">
                <a16:creationId xmlns:a16="http://schemas.microsoft.com/office/drawing/2014/main" id="{F7A6714F-3C4B-794A-828D-DB2F8A2A9501}"/>
              </a:ext>
            </a:extLst>
          </p:cNvPr>
          <p:cNvSpPr/>
          <p:nvPr userDrawn="1"/>
        </p:nvSpPr>
        <p:spPr>
          <a:xfrm>
            <a:off x="-380" y="6577200"/>
            <a:ext cx="2134800" cy="280801"/>
          </a:xfrm>
          <a:prstGeom prst="rect">
            <a:avLst/>
          </a:prstGeom>
          <a:solidFill>
            <a:srgbClr val="3A424A"/>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50" name="Рисунок 149">
            <a:extLst>
              <a:ext uri="{FF2B5EF4-FFF2-40B4-BE49-F238E27FC236}">
                <a16:creationId xmlns:a16="http://schemas.microsoft.com/office/drawing/2014/main" id="{63F3A46F-5FB4-0248-8F8A-34F250DB0B02}"/>
              </a:ext>
            </a:extLst>
          </p:cNvPr>
          <p:cNvPicPr>
            <a:picLocks noChangeAspect="1"/>
          </p:cNvPicPr>
          <p:nvPr userDrawn="1"/>
        </p:nvPicPr>
        <p:blipFill rotWithShape="1">
          <a:blip r:embed="rId30" cstate="print">
            <a:clrChange>
              <a:clrFrom>
                <a:srgbClr val="215F38"/>
              </a:clrFrom>
              <a:clrTo>
                <a:srgbClr val="215F38">
                  <a:alpha val="0"/>
                </a:srgbClr>
              </a:clrTo>
            </a:clrChange>
            <a:grayscl/>
            <a:extLst>
              <a:ext uri="{28A0092B-C50C-407E-A947-70E740481C1C}">
                <a14:useLocalDpi xmlns:a14="http://schemas.microsoft.com/office/drawing/2010/main" val="0"/>
              </a:ext>
            </a:extLst>
          </a:blip>
          <a:srcRect l="10630" t="68983" r="11614" b="17729"/>
          <a:stretch/>
        </p:blipFill>
        <p:spPr>
          <a:xfrm>
            <a:off x="514020" y="6591600"/>
            <a:ext cx="1106000" cy="252000"/>
          </a:xfrm>
          <a:prstGeom prst="rect">
            <a:avLst/>
          </a:prstGeom>
        </p:spPr>
      </p:pic>
    </p:spTree>
    <p:extLst>
      <p:ext uri="{BB962C8B-B14F-4D97-AF65-F5344CB8AC3E}">
        <p14:creationId xmlns:p14="http://schemas.microsoft.com/office/powerpoint/2010/main" val="17983704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1_Мониторинг КПЭ">
    <p:spTree>
      <p:nvGrpSpPr>
        <p:cNvPr id="1" name=""/>
        <p:cNvGrpSpPr/>
        <p:nvPr/>
      </p:nvGrpSpPr>
      <p:grpSpPr>
        <a:xfrm>
          <a:off x="0" y="0"/>
          <a:ext cx="0" cy="0"/>
          <a:chOff x="0" y="0"/>
          <a:chExt cx="0" cy="0"/>
        </a:xfrm>
      </p:grpSpPr>
      <p:sp>
        <p:nvSpPr>
          <p:cNvPr id="37" name="Прямоугольник 36">
            <a:extLst>
              <a:ext uri="{FF2B5EF4-FFF2-40B4-BE49-F238E27FC236}">
                <a16:creationId xmlns:a16="http://schemas.microsoft.com/office/drawing/2014/main" id="{D2911D6F-3963-2549-BAB8-156C2C9A370A}"/>
              </a:ext>
            </a:extLst>
          </p:cNvPr>
          <p:cNvSpPr/>
          <p:nvPr userDrawn="1"/>
        </p:nvSpPr>
        <p:spPr>
          <a:xfrm>
            <a:off x="2135560" y="1"/>
            <a:ext cx="10067198" cy="54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Title 1">
            <a:extLst>
              <a:ext uri="{FF2B5EF4-FFF2-40B4-BE49-F238E27FC236}">
                <a16:creationId xmlns:a16="http://schemas.microsoft.com/office/drawing/2014/main" id="{F58A97C1-CBDC-F341-AB90-EB0671A1DA02}"/>
              </a:ext>
            </a:extLst>
          </p:cNvPr>
          <p:cNvSpPr>
            <a:spLocks noGrp="1"/>
          </p:cNvSpPr>
          <p:nvPr>
            <p:ph type="title"/>
          </p:nvPr>
        </p:nvSpPr>
        <p:spPr>
          <a:xfrm>
            <a:off x="2790783" y="1"/>
            <a:ext cx="6401561" cy="540000"/>
          </a:xfrm>
          <a:prstGeom prst="rect">
            <a:avLst/>
          </a:prstGeom>
        </p:spPr>
        <p:txBody>
          <a:bodyPr anchor="ctr">
            <a:normAutofit/>
          </a:bodyPr>
          <a:lstStyle>
            <a:lvl1pPr>
              <a:defRPr sz="2400">
                <a:latin typeface="+mn-lt"/>
                <a:cs typeface="Arial" panose="020B0604020202020204" pitchFamily="34" charset="0"/>
              </a:defRPr>
            </a:lvl1pPr>
          </a:lstStyle>
          <a:p>
            <a:r>
              <a:rPr lang="en-US" dirty="0"/>
              <a:t>Click to edit Master title style</a:t>
            </a:r>
          </a:p>
        </p:txBody>
      </p:sp>
      <p:sp>
        <p:nvSpPr>
          <p:cNvPr id="94" name="TextBox 93">
            <a:extLst>
              <a:ext uri="{FF2B5EF4-FFF2-40B4-BE49-F238E27FC236}">
                <a16:creationId xmlns:a16="http://schemas.microsoft.com/office/drawing/2014/main" id="{8ABAD0E0-B078-FF4E-83AF-D94F3678245B}"/>
              </a:ext>
            </a:extLst>
          </p:cNvPr>
          <p:cNvSpPr txBox="1"/>
          <p:nvPr userDrawn="1"/>
        </p:nvSpPr>
        <p:spPr>
          <a:xfrm>
            <a:off x="11715079" y="6507470"/>
            <a:ext cx="487680" cy="276999"/>
          </a:xfrm>
          <a:prstGeom prst="rect">
            <a:avLst/>
          </a:prstGeom>
          <a:noFill/>
        </p:spPr>
        <p:txBody>
          <a:bodyPr wrap="square" rtlCol="0">
            <a:spAutoFit/>
          </a:bodyPr>
          <a:lstStyle/>
          <a:p>
            <a:fld id="{C41A797A-73E5-4FFF-8E73-EA82906B0864}" type="slidenum">
              <a:rPr lang="ru-RU" sz="1200" smtClean="0">
                <a:solidFill>
                  <a:schemeClr val="bg2"/>
                </a:solidFill>
              </a:rPr>
              <a:t>‹#›</a:t>
            </a:fld>
            <a:endParaRPr lang="ru-RU" sz="1200" dirty="0">
              <a:solidFill>
                <a:schemeClr val="bg2"/>
              </a:solidFill>
            </a:endParaRPr>
          </a:p>
        </p:txBody>
      </p:sp>
      <p:grpSp>
        <p:nvGrpSpPr>
          <p:cNvPr id="57" name="Группа 56">
            <a:extLst>
              <a:ext uri="{FF2B5EF4-FFF2-40B4-BE49-F238E27FC236}">
                <a16:creationId xmlns:a16="http://schemas.microsoft.com/office/drawing/2014/main" id="{78900C2C-F08F-9440-B651-250A8B029F67}"/>
              </a:ext>
            </a:extLst>
          </p:cNvPr>
          <p:cNvGrpSpPr/>
          <p:nvPr userDrawn="1"/>
        </p:nvGrpSpPr>
        <p:grpSpPr>
          <a:xfrm>
            <a:off x="0" y="-7200"/>
            <a:ext cx="2148770" cy="553998"/>
            <a:chOff x="0" y="11193"/>
            <a:chExt cx="2148770" cy="553998"/>
          </a:xfrm>
        </p:grpSpPr>
        <p:sp>
          <p:nvSpPr>
            <p:cNvPr id="58" name="Прямоугольник 57">
              <a:extLst>
                <a:ext uri="{FF2B5EF4-FFF2-40B4-BE49-F238E27FC236}">
                  <a16:creationId xmlns:a16="http://schemas.microsoft.com/office/drawing/2014/main" id="{A3BD6C48-99AC-894A-AF32-B3CEBA025F95}"/>
                </a:ext>
              </a:extLst>
            </p:cNvPr>
            <p:cNvSpPr/>
            <p:nvPr userDrawn="1"/>
          </p:nvSpPr>
          <p:spPr>
            <a:xfrm>
              <a:off x="0" y="18393"/>
              <a:ext cx="2134800" cy="540000"/>
            </a:xfrm>
            <a:prstGeom prst="rect">
              <a:avLst/>
            </a:prstGeom>
            <a:solidFill>
              <a:srgbClr val="3A424A"/>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9" name="TextBox 58">
              <a:extLst>
                <a:ext uri="{FF2B5EF4-FFF2-40B4-BE49-F238E27FC236}">
                  <a16:creationId xmlns:a16="http://schemas.microsoft.com/office/drawing/2014/main" id="{6FEF088B-0C1A-7D41-B42F-465F2D10AFB5}"/>
                </a:ext>
              </a:extLst>
            </p:cNvPr>
            <p:cNvSpPr txBox="1"/>
            <p:nvPr userDrawn="1"/>
          </p:nvSpPr>
          <p:spPr>
            <a:xfrm>
              <a:off x="13210" y="104793"/>
              <a:ext cx="886744" cy="369332"/>
            </a:xfrm>
            <a:prstGeom prst="rect">
              <a:avLst/>
            </a:prstGeom>
            <a:noFill/>
          </p:spPr>
          <p:txBody>
            <a:bodyPr wrap="square" rtlCol="0" anchor="ctr">
              <a:spAutoFit/>
            </a:bodyPr>
            <a:lstStyle/>
            <a:p>
              <a:pPr algn="ctr"/>
              <a:r>
                <a:rPr lang="en-US" b="1" dirty="0">
                  <a:solidFill>
                    <a:schemeClr val="bg2"/>
                  </a:solidFill>
                </a:rPr>
                <a:t>ERM</a:t>
              </a:r>
              <a:endParaRPr lang="ru-RU" b="1" dirty="0">
                <a:solidFill>
                  <a:schemeClr val="bg2"/>
                </a:solidFill>
              </a:endParaRPr>
            </a:p>
          </p:txBody>
        </p:sp>
        <p:sp>
          <p:nvSpPr>
            <p:cNvPr id="60" name="TextBox 59">
              <a:extLst>
                <a:ext uri="{FF2B5EF4-FFF2-40B4-BE49-F238E27FC236}">
                  <a16:creationId xmlns:a16="http://schemas.microsoft.com/office/drawing/2014/main" id="{DA80E793-28E0-7B45-BE3D-BB9C5DCF7F93}"/>
                </a:ext>
              </a:extLst>
            </p:cNvPr>
            <p:cNvSpPr txBox="1"/>
            <p:nvPr userDrawn="1"/>
          </p:nvSpPr>
          <p:spPr>
            <a:xfrm>
              <a:off x="827946" y="11193"/>
              <a:ext cx="1320824" cy="553998"/>
            </a:xfrm>
            <a:prstGeom prst="rect">
              <a:avLst/>
            </a:prstGeom>
            <a:noFill/>
          </p:spPr>
          <p:txBody>
            <a:bodyPr wrap="square" rtlCol="0" anchor="ctr">
              <a:spAutoFit/>
            </a:bodyPr>
            <a:lstStyle/>
            <a:p>
              <a:r>
                <a:rPr lang="ru-RU" sz="1000" dirty="0">
                  <a:solidFill>
                    <a:schemeClr val="bg2"/>
                  </a:solidFill>
                </a:rPr>
                <a:t>Департамент интегрированного </a:t>
              </a:r>
            </a:p>
            <a:p>
              <a:r>
                <a:rPr lang="ru-RU" sz="1000" dirty="0">
                  <a:solidFill>
                    <a:schemeClr val="bg2"/>
                  </a:solidFill>
                </a:rPr>
                <a:t>риск-менеджмента</a:t>
              </a:r>
            </a:p>
          </p:txBody>
        </p:sp>
      </p:grpSp>
      <p:sp>
        <p:nvSpPr>
          <p:cNvPr id="62" name="Прямоугольник 61">
            <a:extLst>
              <a:ext uri="{FF2B5EF4-FFF2-40B4-BE49-F238E27FC236}">
                <a16:creationId xmlns:a16="http://schemas.microsoft.com/office/drawing/2014/main" id="{7B529092-BF87-4541-B368-D4F955B45031}"/>
              </a:ext>
            </a:extLst>
          </p:cNvPr>
          <p:cNvSpPr/>
          <p:nvPr userDrawn="1"/>
        </p:nvSpPr>
        <p:spPr>
          <a:xfrm>
            <a:off x="0" y="313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3" name="TextBox 62">
            <a:extLst>
              <a:ext uri="{FF2B5EF4-FFF2-40B4-BE49-F238E27FC236}">
                <a16:creationId xmlns:a16="http://schemas.microsoft.com/office/drawing/2014/main" id="{B144134F-E7F4-4C4B-A2A6-06BE4CCCDA83}"/>
              </a:ext>
            </a:extLst>
          </p:cNvPr>
          <p:cNvSpPr txBox="1"/>
          <p:nvPr userDrawn="1"/>
        </p:nvSpPr>
        <p:spPr>
          <a:xfrm>
            <a:off x="604489" y="3232584"/>
            <a:ext cx="1439290" cy="230832"/>
          </a:xfrm>
          <a:prstGeom prst="rect">
            <a:avLst/>
          </a:prstGeom>
          <a:noFill/>
        </p:spPr>
        <p:txBody>
          <a:bodyPr wrap="square" rtlCol="0" anchor="ctr">
            <a:spAutoFit/>
          </a:bodyPr>
          <a:lstStyle/>
          <a:p>
            <a:r>
              <a:rPr lang="en-US" sz="900" dirty="0">
                <a:solidFill>
                  <a:schemeClr val="bg2"/>
                </a:solidFill>
              </a:rPr>
              <a:t>Risk Model Governance</a:t>
            </a:r>
            <a:endParaRPr lang="ru-RU" sz="900" dirty="0">
              <a:solidFill>
                <a:schemeClr val="bg2"/>
              </a:solidFill>
            </a:endParaRPr>
          </a:p>
        </p:txBody>
      </p:sp>
      <p:pic>
        <p:nvPicPr>
          <p:cNvPr id="64" name="Рисунок 63">
            <a:extLst>
              <a:ext uri="{FF2B5EF4-FFF2-40B4-BE49-F238E27FC236}">
                <a16:creationId xmlns:a16="http://schemas.microsoft.com/office/drawing/2014/main" id="{4D2C5F92-922B-8644-9267-2C4DF305045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9271" y="3204000"/>
            <a:ext cx="288000" cy="288000"/>
          </a:xfrm>
          <a:prstGeom prst="rect">
            <a:avLst/>
          </a:prstGeom>
        </p:spPr>
      </p:pic>
      <p:sp>
        <p:nvSpPr>
          <p:cNvPr id="65" name="Прямоугольник 64">
            <a:extLst>
              <a:ext uri="{FF2B5EF4-FFF2-40B4-BE49-F238E27FC236}">
                <a16:creationId xmlns:a16="http://schemas.microsoft.com/office/drawing/2014/main" id="{B8B515C9-560A-9E4E-A889-11AA28B2692D}"/>
              </a:ext>
            </a:extLst>
          </p:cNvPr>
          <p:cNvSpPr/>
          <p:nvPr userDrawn="1"/>
        </p:nvSpPr>
        <p:spPr>
          <a:xfrm>
            <a:off x="0" y="270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6" name="TextBox 65">
            <a:extLst>
              <a:ext uri="{FF2B5EF4-FFF2-40B4-BE49-F238E27FC236}">
                <a16:creationId xmlns:a16="http://schemas.microsoft.com/office/drawing/2014/main" id="{72B6C16D-E325-0F49-AB28-E7483C3CC610}"/>
              </a:ext>
            </a:extLst>
          </p:cNvPr>
          <p:cNvSpPr txBox="1"/>
          <p:nvPr userDrawn="1"/>
        </p:nvSpPr>
        <p:spPr>
          <a:xfrm>
            <a:off x="604489" y="2800584"/>
            <a:ext cx="1439290" cy="230832"/>
          </a:xfrm>
          <a:prstGeom prst="rect">
            <a:avLst/>
          </a:prstGeom>
          <a:noFill/>
        </p:spPr>
        <p:txBody>
          <a:bodyPr wrap="square" rtlCol="0" anchor="ctr">
            <a:spAutoFit/>
          </a:bodyPr>
          <a:lstStyle/>
          <a:p>
            <a:r>
              <a:rPr lang="en-US" sz="900" dirty="0">
                <a:solidFill>
                  <a:schemeClr val="bg2"/>
                </a:solidFill>
              </a:rPr>
              <a:t>Risk Data Governance</a:t>
            </a:r>
            <a:endParaRPr lang="ru-RU" sz="900" dirty="0">
              <a:solidFill>
                <a:schemeClr val="bg2"/>
              </a:solidFill>
            </a:endParaRPr>
          </a:p>
        </p:txBody>
      </p:sp>
      <p:pic>
        <p:nvPicPr>
          <p:cNvPr id="67" name="Рисунок 66">
            <a:extLst>
              <a:ext uri="{FF2B5EF4-FFF2-40B4-BE49-F238E27FC236}">
                <a16:creationId xmlns:a16="http://schemas.microsoft.com/office/drawing/2014/main" id="{EEFBB6DF-9976-CC49-AAB9-2F5FDDD17D1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9271" y="2772000"/>
            <a:ext cx="288000" cy="288000"/>
          </a:xfrm>
          <a:prstGeom prst="rect">
            <a:avLst/>
          </a:prstGeom>
        </p:spPr>
      </p:pic>
      <p:sp>
        <p:nvSpPr>
          <p:cNvPr id="68" name="Прямоугольник 67">
            <a:extLst>
              <a:ext uri="{FF2B5EF4-FFF2-40B4-BE49-F238E27FC236}">
                <a16:creationId xmlns:a16="http://schemas.microsoft.com/office/drawing/2014/main" id="{A162622E-7B42-4F4D-BC60-9CF0CD50A9B6}"/>
              </a:ext>
            </a:extLst>
          </p:cNvPr>
          <p:cNvSpPr/>
          <p:nvPr userDrawn="1"/>
        </p:nvSpPr>
        <p:spPr>
          <a:xfrm>
            <a:off x="0" y="2268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9" name="TextBox 68">
            <a:extLst>
              <a:ext uri="{FF2B5EF4-FFF2-40B4-BE49-F238E27FC236}">
                <a16:creationId xmlns:a16="http://schemas.microsoft.com/office/drawing/2014/main" id="{05F87F52-8A16-9940-BF55-7C8122753BDF}"/>
              </a:ext>
            </a:extLst>
          </p:cNvPr>
          <p:cNvSpPr txBox="1"/>
          <p:nvPr userDrawn="1"/>
        </p:nvSpPr>
        <p:spPr>
          <a:xfrm>
            <a:off x="604489" y="2299334"/>
            <a:ext cx="1439290" cy="369332"/>
          </a:xfrm>
          <a:prstGeom prst="rect">
            <a:avLst/>
          </a:prstGeom>
          <a:noFill/>
        </p:spPr>
        <p:txBody>
          <a:bodyPr wrap="square" rtlCol="0" anchor="ctr">
            <a:spAutoFit/>
          </a:bodyPr>
          <a:lstStyle/>
          <a:p>
            <a:r>
              <a:rPr lang="ru-RU" sz="900" dirty="0" err="1">
                <a:solidFill>
                  <a:schemeClr val="bg2"/>
                </a:solidFill>
              </a:rPr>
              <a:t>Страновой</a:t>
            </a:r>
            <a:r>
              <a:rPr lang="ru-RU" sz="900" dirty="0">
                <a:solidFill>
                  <a:schemeClr val="bg2"/>
                </a:solidFill>
              </a:rPr>
              <a:t> риск, залоги, групповая методология</a:t>
            </a:r>
          </a:p>
        </p:txBody>
      </p:sp>
      <p:pic>
        <p:nvPicPr>
          <p:cNvPr id="70" name="Рисунок 69">
            <a:extLst>
              <a:ext uri="{FF2B5EF4-FFF2-40B4-BE49-F238E27FC236}">
                <a16:creationId xmlns:a16="http://schemas.microsoft.com/office/drawing/2014/main" id="{6184F337-D850-3C43-ACB0-9CA2D5153685}"/>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69271" y="2340000"/>
            <a:ext cx="288000" cy="288000"/>
          </a:xfrm>
          <a:prstGeom prst="rect">
            <a:avLst/>
          </a:prstGeom>
        </p:spPr>
      </p:pic>
      <p:sp>
        <p:nvSpPr>
          <p:cNvPr id="71" name="Прямоугольник 70">
            <a:extLst>
              <a:ext uri="{FF2B5EF4-FFF2-40B4-BE49-F238E27FC236}">
                <a16:creationId xmlns:a16="http://schemas.microsoft.com/office/drawing/2014/main" id="{11282BBF-74E1-364A-AD7B-8EED4E77E62A}"/>
              </a:ext>
            </a:extLst>
          </p:cNvPr>
          <p:cNvSpPr/>
          <p:nvPr userDrawn="1"/>
        </p:nvSpPr>
        <p:spPr>
          <a:xfrm>
            <a:off x="0" y="183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2" name="TextBox 71">
            <a:extLst>
              <a:ext uri="{FF2B5EF4-FFF2-40B4-BE49-F238E27FC236}">
                <a16:creationId xmlns:a16="http://schemas.microsoft.com/office/drawing/2014/main" id="{7F5E27E4-4326-704E-9D37-9E217EAB2919}"/>
              </a:ext>
            </a:extLst>
          </p:cNvPr>
          <p:cNvSpPr txBox="1"/>
          <p:nvPr userDrawn="1"/>
        </p:nvSpPr>
        <p:spPr>
          <a:xfrm>
            <a:off x="604489" y="1867334"/>
            <a:ext cx="1439290" cy="369332"/>
          </a:xfrm>
          <a:prstGeom prst="rect">
            <a:avLst/>
          </a:prstGeom>
          <a:noFill/>
        </p:spPr>
        <p:txBody>
          <a:bodyPr wrap="square" rtlCol="0" anchor="ctr">
            <a:spAutoFit/>
          </a:bodyPr>
          <a:lstStyle/>
          <a:p>
            <a:r>
              <a:rPr lang="ru-RU" sz="900" dirty="0">
                <a:solidFill>
                  <a:schemeClr val="bg2"/>
                </a:solidFill>
              </a:rPr>
              <a:t>Портфельный риск-менеджмент</a:t>
            </a:r>
          </a:p>
        </p:txBody>
      </p:sp>
      <p:pic>
        <p:nvPicPr>
          <p:cNvPr id="73" name="Рисунок 72">
            <a:extLst>
              <a:ext uri="{FF2B5EF4-FFF2-40B4-BE49-F238E27FC236}">
                <a16:creationId xmlns:a16="http://schemas.microsoft.com/office/drawing/2014/main" id="{DC170A73-B2CF-CE41-AF47-990A7D25EC48}"/>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69271" y="1908000"/>
            <a:ext cx="288000" cy="288000"/>
          </a:xfrm>
          <a:prstGeom prst="rect">
            <a:avLst/>
          </a:prstGeom>
        </p:spPr>
      </p:pic>
      <p:sp>
        <p:nvSpPr>
          <p:cNvPr id="74" name="Прямоугольник 73">
            <a:extLst>
              <a:ext uri="{FF2B5EF4-FFF2-40B4-BE49-F238E27FC236}">
                <a16:creationId xmlns:a16="http://schemas.microsoft.com/office/drawing/2014/main" id="{E7600665-B2A6-0C42-A9B5-6D24D1C43550}"/>
              </a:ext>
            </a:extLst>
          </p:cNvPr>
          <p:cNvSpPr/>
          <p:nvPr userDrawn="1"/>
        </p:nvSpPr>
        <p:spPr>
          <a:xfrm>
            <a:off x="0" y="4428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TextBox 74">
            <a:extLst>
              <a:ext uri="{FF2B5EF4-FFF2-40B4-BE49-F238E27FC236}">
                <a16:creationId xmlns:a16="http://schemas.microsoft.com/office/drawing/2014/main" id="{66263EC6-0B06-A84D-9995-C971C4D2311C}"/>
              </a:ext>
            </a:extLst>
          </p:cNvPr>
          <p:cNvSpPr txBox="1"/>
          <p:nvPr userDrawn="1"/>
        </p:nvSpPr>
        <p:spPr>
          <a:xfrm>
            <a:off x="604489" y="4528584"/>
            <a:ext cx="1439290" cy="230832"/>
          </a:xfrm>
          <a:prstGeom prst="rect">
            <a:avLst/>
          </a:prstGeom>
          <a:noFill/>
        </p:spPr>
        <p:txBody>
          <a:bodyPr wrap="square" rtlCol="0" anchor="ctr">
            <a:spAutoFit/>
          </a:bodyPr>
          <a:lstStyle/>
          <a:p>
            <a:r>
              <a:rPr lang="ru-RU" sz="900" dirty="0" err="1">
                <a:solidFill>
                  <a:schemeClr val="bg2"/>
                </a:solidFill>
              </a:rPr>
              <a:t>Технориск</a:t>
            </a:r>
            <a:endParaRPr lang="ru-RU" sz="900" dirty="0">
              <a:solidFill>
                <a:schemeClr val="bg2"/>
              </a:solidFill>
            </a:endParaRPr>
          </a:p>
        </p:txBody>
      </p:sp>
      <p:pic>
        <p:nvPicPr>
          <p:cNvPr id="76" name="Рисунок 75">
            <a:extLst>
              <a:ext uri="{FF2B5EF4-FFF2-40B4-BE49-F238E27FC236}">
                <a16:creationId xmlns:a16="http://schemas.microsoft.com/office/drawing/2014/main" id="{EF1E9AF0-EC07-AA4A-8901-C6EA51A80E2E}"/>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69271" y="4500000"/>
            <a:ext cx="288000" cy="288000"/>
          </a:xfrm>
          <a:prstGeom prst="rect">
            <a:avLst/>
          </a:prstGeom>
        </p:spPr>
      </p:pic>
      <p:sp>
        <p:nvSpPr>
          <p:cNvPr id="77" name="Прямоугольник 76">
            <a:extLst>
              <a:ext uri="{FF2B5EF4-FFF2-40B4-BE49-F238E27FC236}">
                <a16:creationId xmlns:a16="http://schemas.microsoft.com/office/drawing/2014/main" id="{7A77D292-2F3A-8D44-9C87-0610F32007A5}"/>
              </a:ext>
            </a:extLst>
          </p:cNvPr>
          <p:cNvSpPr/>
          <p:nvPr userDrawn="1"/>
        </p:nvSpPr>
        <p:spPr>
          <a:xfrm>
            <a:off x="0" y="356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8" name="TextBox 77">
            <a:extLst>
              <a:ext uri="{FF2B5EF4-FFF2-40B4-BE49-F238E27FC236}">
                <a16:creationId xmlns:a16="http://schemas.microsoft.com/office/drawing/2014/main" id="{277F4D72-D372-3B44-AB36-1F2870FB3B7B}"/>
              </a:ext>
            </a:extLst>
          </p:cNvPr>
          <p:cNvSpPr txBox="1"/>
          <p:nvPr userDrawn="1"/>
        </p:nvSpPr>
        <p:spPr>
          <a:xfrm>
            <a:off x="604489" y="3664584"/>
            <a:ext cx="1439290" cy="230832"/>
          </a:xfrm>
          <a:prstGeom prst="rect">
            <a:avLst/>
          </a:prstGeom>
          <a:noFill/>
        </p:spPr>
        <p:txBody>
          <a:bodyPr wrap="square" rtlCol="0" anchor="ctr">
            <a:spAutoFit/>
          </a:bodyPr>
          <a:lstStyle/>
          <a:p>
            <a:r>
              <a:rPr lang="ru-RU" sz="900" dirty="0">
                <a:solidFill>
                  <a:schemeClr val="bg2"/>
                </a:solidFill>
              </a:rPr>
              <a:t>Риски банковской книги</a:t>
            </a:r>
          </a:p>
        </p:txBody>
      </p:sp>
      <p:pic>
        <p:nvPicPr>
          <p:cNvPr id="79" name="Рисунок 78">
            <a:extLst>
              <a:ext uri="{FF2B5EF4-FFF2-40B4-BE49-F238E27FC236}">
                <a16:creationId xmlns:a16="http://schemas.microsoft.com/office/drawing/2014/main" id="{5F3434A6-FDE7-1C4B-898D-B90C7EBC06FD}"/>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69271" y="3636000"/>
            <a:ext cx="288000" cy="288000"/>
          </a:xfrm>
          <a:prstGeom prst="rect">
            <a:avLst/>
          </a:prstGeom>
        </p:spPr>
      </p:pic>
      <p:sp>
        <p:nvSpPr>
          <p:cNvPr id="80" name="Прямоугольник 79">
            <a:extLst>
              <a:ext uri="{FF2B5EF4-FFF2-40B4-BE49-F238E27FC236}">
                <a16:creationId xmlns:a16="http://schemas.microsoft.com/office/drawing/2014/main" id="{12A64E19-416F-E146-BE1F-97A8CE8739C2}"/>
              </a:ext>
            </a:extLst>
          </p:cNvPr>
          <p:cNvSpPr/>
          <p:nvPr userDrawn="1"/>
        </p:nvSpPr>
        <p:spPr>
          <a:xfrm>
            <a:off x="0" y="399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1" name="TextBox 80">
            <a:extLst>
              <a:ext uri="{FF2B5EF4-FFF2-40B4-BE49-F238E27FC236}">
                <a16:creationId xmlns:a16="http://schemas.microsoft.com/office/drawing/2014/main" id="{004F0EF6-5935-4044-B21A-B735745880CB}"/>
              </a:ext>
            </a:extLst>
          </p:cNvPr>
          <p:cNvSpPr txBox="1"/>
          <p:nvPr userDrawn="1"/>
        </p:nvSpPr>
        <p:spPr>
          <a:xfrm>
            <a:off x="604489" y="4096584"/>
            <a:ext cx="1439290" cy="230832"/>
          </a:xfrm>
          <a:prstGeom prst="rect">
            <a:avLst/>
          </a:prstGeom>
          <a:noFill/>
        </p:spPr>
        <p:txBody>
          <a:bodyPr wrap="square" rtlCol="0" anchor="ctr">
            <a:spAutoFit/>
          </a:bodyPr>
          <a:lstStyle/>
          <a:p>
            <a:r>
              <a:rPr lang="en-US" sz="900" dirty="0" err="1">
                <a:solidFill>
                  <a:schemeClr val="bg2"/>
                </a:solidFill>
              </a:rPr>
              <a:t>Опер</a:t>
            </a:r>
            <a:r>
              <a:rPr lang="ru-RU" sz="900" dirty="0" err="1">
                <a:solidFill>
                  <a:schemeClr val="bg2"/>
                </a:solidFill>
              </a:rPr>
              <a:t>ационный</a:t>
            </a:r>
            <a:r>
              <a:rPr lang="ru-RU" sz="900" dirty="0">
                <a:solidFill>
                  <a:schemeClr val="bg2"/>
                </a:solidFill>
              </a:rPr>
              <a:t> риск</a:t>
            </a:r>
          </a:p>
        </p:txBody>
      </p:sp>
      <p:pic>
        <p:nvPicPr>
          <p:cNvPr id="82" name="Рисунок 81">
            <a:extLst>
              <a:ext uri="{FF2B5EF4-FFF2-40B4-BE49-F238E27FC236}">
                <a16:creationId xmlns:a16="http://schemas.microsoft.com/office/drawing/2014/main" id="{7CF8E0FE-8BFD-BA44-8309-1927C4C07B57}"/>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69271" y="4068000"/>
            <a:ext cx="288000" cy="288000"/>
          </a:xfrm>
          <a:prstGeom prst="rect">
            <a:avLst/>
          </a:prstGeom>
        </p:spPr>
      </p:pic>
      <p:sp>
        <p:nvSpPr>
          <p:cNvPr id="83" name="Прямоугольник 82">
            <a:extLst>
              <a:ext uri="{FF2B5EF4-FFF2-40B4-BE49-F238E27FC236}">
                <a16:creationId xmlns:a16="http://schemas.microsoft.com/office/drawing/2014/main" id="{3D5BA67D-5BA8-F94A-8D0E-782B8EEEB444}"/>
              </a:ext>
            </a:extLst>
          </p:cNvPr>
          <p:cNvSpPr/>
          <p:nvPr userDrawn="1"/>
        </p:nvSpPr>
        <p:spPr>
          <a:xfrm>
            <a:off x="0" y="97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4" name="TextBox 83">
            <a:extLst>
              <a:ext uri="{FF2B5EF4-FFF2-40B4-BE49-F238E27FC236}">
                <a16:creationId xmlns:a16="http://schemas.microsoft.com/office/drawing/2014/main" id="{D00AFB0D-849B-684C-92C3-914C68B8C606}"/>
              </a:ext>
            </a:extLst>
          </p:cNvPr>
          <p:cNvSpPr txBox="1"/>
          <p:nvPr userDrawn="1"/>
        </p:nvSpPr>
        <p:spPr>
          <a:xfrm>
            <a:off x="604489" y="1072584"/>
            <a:ext cx="1439290" cy="230832"/>
          </a:xfrm>
          <a:prstGeom prst="rect">
            <a:avLst/>
          </a:prstGeom>
          <a:noFill/>
        </p:spPr>
        <p:txBody>
          <a:bodyPr wrap="square" rtlCol="0" anchor="ctr">
            <a:spAutoFit/>
          </a:bodyPr>
          <a:lstStyle/>
          <a:p>
            <a:r>
              <a:rPr lang="ru-RU" sz="900" dirty="0">
                <a:solidFill>
                  <a:schemeClr val="bg2"/>
                </a:solidFill>
              </a:rPr>
              <a:t>Календарь событий</a:t>
            </a:r>
          </a:p>
        </p:txBody>
      </p:sp>
      <p:pic>
        <p:nvPicPr>
          <p:cNvPr id="85" name="Рисунок 84">
            <a:extLst>
              <a:ext uri="{FF2B5EF4-FFF2-40B4-BE49-F238E27FC236}">
                <a16:creationId xmlns:a16="http://schemas.microsoft.com/office/drawing/2014/main" id="{5AC32FC8-8DDB-E549-A765-2FB44019845A}"/>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69271" y="1044000"/>
            <a:ext cx="288000" cy="288000"/>
          </a:xfrm>
          <a:prstGeom prst="rect">
            <a:avLst/>
          </a:prstGeom>
        </p:spPr>
      </p:pic>
      <p:sp>
        <p:nvSpPr>
          <p:cNvPr id="86" name="Прямоугольник 85">
            <a:extLst>
              <a:ext uri="{FF2B5EF4-FFF2-40B4-BE49-F238E27FC236}">
                <a16:creationId xmlns:a16="http://schemas.microsoft.com/office/drawing/2014/main" id="{0BAFE81B-9687-4A44-B835-DA6DEAAE46BD}"/>
              </a:ext>
            </a:extLst>
          </p:cNvPr>
          <p:cNvSpPr/>
          <p:nvPr userDrawn="1"/>
        </p:nvSpPr>
        <p:spPr>
          <a:xfrm>
            <a:off x="0" y="486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7" name="TextBox 86">
            <a:extLst>
              <a:ext uri="{FF2B5EF4-FFF2-40B4-BE49-F238E27FC236}">
                <a16:creationId xmlns:a16="http://schemas.microsoft.com/office/drawing/2014/main" id="{3672D2D8-0DB0-C34E-ADBC-3E6602C63F32}"/>
              </a:ext>
            </a:extLst>
          </p:cNvPr>
          <p:cNvSpPr txBox="1"/>
          <p:nvPr userDrawn="1"/>
        </p:nvSpPr>
        <p:spPr>
          <a:xfrm>
            <a:off x="604489" y="4960584"/>
            <a:ext cx="1439290" cy="230832"/>
          </a:xfrm>
          <a:prstGeom prst="rect">
            <a:avLst/>
          </a:prstGeom>
          <a:noFill/>
        </p:spPr>
        <p:txBody>
          <a:bodyPr wrap="square" rtlCol="0" anchor="ctr">
            <a:spAutoFit/>
          </a:bodyPr>
          <a:lstStyle/>
          <a:p>
            <a:r>
              <a:rPr lang="ru-RU" sz="900" dirty="0">
                <a:solidFill>
                  <a:schemeClr val="bg2"/>
                </a:solidFill>
              </a:rPr>
              <a:t>Пруденциальный офис</a:t>
            </a:r>
          </a:p>
        </p:txBody>
      </p:sp>
      <p:pic>
        <p:nvPicPr>
          <p:cNvPr id="88" name="Рисунок 87">
            <a:extLst>
              <a:ext uri="{FF2B5EF4-FFF2-40B4-BE49-F238E27FC236}">
                <a16:creationId xmlns:a16="http://schemas.microsoft.com/office/drawing/2014/main" id="{7C5A18B2-905E-F641-A171-F5CEEFA9D98C}"/>
              </a:ext>
            </a:extLst>
          </p:cNvPr>
          <p:cNvPicPr>
            <a:picLocks noChangeAspect="1"/>
          </p:cNvPicPr>
          <p:nvPr userDrawn="1"/>
        </p:nvPicPr>
        <p:blipFill>
          <a:blip r:embed="rId10" cstate="hqprint">
            <a:extLst>
              <a:ext uri="{28A0092B-C50C-407E-A947-70E740481C1C}">
                <a14:useLocalDpi xmlns:a14="http://schemas.microsoft.com/office/drawing/2010/main" val="0"/>
              </a:ext>
            </a:extLst>
          </a:blip>
          <a:stretch>
            <a:fillRect/>
          </a:stretch>
        </p:blipFill>
        <p:spPr>
          <a:xfrm>
            <a:off x="169271" y="4932000"/>
            <a:ext cx="288000" cy="288000"/>
          </a:xfrm>
          <a:prstGeom prst="rect">
            <a:avLst/>
          </a:prstGeom>
        </p:spPr>
      </p:pic>
      <p:sp>
        <p:nvSpPr>
          <p:cNvPr id="89" name="Прямоугольник 88">
            <a:extLst>
              <a:ext uri="{FF2B5EF4-FFF2-40B4-BE49-F238E27FC236}">
                <a16:creationId xmlns:a16="http://schemas.microsoft.com/office/drawing/2014/main" id="{FB17682F-79D6-3442-9587-4018B4E2135A}"/>
              </a:ext>
            </a:extLst>
          </p:cNvPr>
          <p:cNvSpPr/>
          <p:nvPr userDrawn="1"/>
        </p:nvSpPr>
        <p:spPr>
          <a:xfrm>
            <a:off x="0" y="140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0" name="TextBox 89">
            <a:extLst>
              <a:ext uri="{FF2B5EF4-FFF2-40B4-BE49-F238E27FC236}">
                <a16:creationId xmlns:a16="http://schemas.microsoft.com/office/drawing/2014/main" id="{77102DF2-3E64-CA48-A02F-770198EA1A83}"/>
              </a:ext>
            </a:extLst>
          </p:cNvPr>
          <p:cNvSpPr txBox="1"/>
          <p:nvPr userDrawn="1"/>
        </p:nvSpPr>
        <p:spPr>
          <a:xfrm>
            <a:off x="604489" y="1504584"/>
            <a:ext cx="1439290" cy="230832"/>
          </a:xfrm>
          <a:prstGeom prst="rect">
            <a:avLst/>
          </a:prstGeom>
          <a:noFill/>
        </p:spPr>
        <p:txBody>
          <a:bodyPr wrap="square" rtlCol="0" anchor="ctr">
            <a:spAutoFit/>
          </a:bodyPr>
          <a:lstStyle/>
          <a:p>
            <a:r>
              <a:rPr lang="ru-RU" sz="900" dirty="0">
                <a:solidFill>
                  <a:schemeClr val="bg2"/>
                </a:solidFill>
              </a:rPr>
              <a:t>Приоритеты недели</a:t>
            </a:r>
          </a:p>
        </p:txBody>
      </p:sp>
      <p:pic>
        <p:nvPicPr>
          <p:cNvPr id="91" name="Рисунок 90">
            <a:extLst>
              <a:ext uri="{FF2B5EF4-FFF2-40B4-BE49-F238E27FC236}">
                <a16:creationId xmlns:a16="http://schemas.microsoft.com/office/drawing/2014/main" id="{28CDA5E5-FFFF-DF4D-9248-AB3308DC9DDD}"/>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69270" y="1476000"/>
            <a:ext cx="288000" cy="288000"/>
          </a:xfrm>
          <a:prstGeom prst="rect">
            <a:avLst/>
          </a:prstGeom>
        </p:spPr>
      </p:pic>
      <p:sp>
        <p:nvSpPr>
          <p:cNvPr id="92" name="Прямоугольник 91">
            <a:extLst>
              <a:ext uri="{FF2B5EF4-FFF2-40B4-BE49-F238E27FC236}">
                <a16:creationId xmlns:a16="http://schemas.microsoft.com/office/drawing/2014/main" id="{5B9C4F70-5EAB-F940-951E-41402FA17D14}"/>
              </a:ext>
            </a:extLst>
          </p:cNvPr>
          <p:cNvSpPr/>
          <p:nvPr userDrawn="1"/>
        </p:nvSpPr>
        <p:spPr>
          <a:xfrm>
            <a:off x="0" y="529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3" name="TextBox 92">
            <a:extLst>
              <a:ext uri="{FF2B5EF4-FFF2-40B4-BE49-F238E27FC236}">
                <a16:creationId xmlns:a16="http://schemas.microsoft.com/office/drawing/2014/main" id="{9C17B975-6313-B547-A4D5-7F4D89686AA8}"/>
              </a:ext>
            </a:extLst>
          </p:cNvPr>
          <p:cNvSpPr txBox="1"/>
          <p:nvPr userDrawn="1"/>
        </p:nvSpPr>
        <p:spPr>
          <a:xfrm>
            <a:off x="604489" y="5392584"/>
            <a:ext cx="1439290" cy="230832"/>
          </a:xfrm>
          <a:prstGeom prst="rect">
            <a:avLst/>
          </a:prstGeom>
          <a:noFill/>
        </p:spPr>
        <p:txBody>
          <a:bodyPr wrap="square" rtlCol="0" anchor="ctr">
            <a:spAutoFit/>
          </a:bodyPr>
          <a:lstStyle/>
          <a:p>
            <a:r>
              <a:rPr lang="en-US" sz="900" dirty="0">
                <a:solidFill>
                  <a:schemeClr val="bg2"/>
                </a:solidFill>
              </a:rPr>
              <a:t>IT-</a:t>
            </a:r>
            <a:r>
              <a:rPr lang="ru-RU" sz="900" dirty="0">
                <a:solidFill>
                  <a:schemeClr val="bg2"/>
                </a:solidFill>
              </a:rPr>
              <a:t>внедрения</a:t>
            </a:r>
          </a:p>
        </p:txBody>
      </p:sp>
      <p:pic>
        <p:nvPicPr>
          <p:cNvPr id="95" name="Рисунок 94">
            <a:extLst>
              <a:ext uri="{FF2B5EF4-FFF2-40B4-BE49-F238E27FC236}">
                <a16:creationId xmlns:a16="http://schemas.microsoft.com/office/drawing/2014/main" id="{9D065C59-C937-E743-8584-757F7F538FA1}"/>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69270" y="5364000"/>
            <a:ext cx="288000" cy="288000"/>
          </a:xfrm>
          <a:prstGeom prst="rect">
            <a:avLst/>
          </a:prstGeom>
        </p:spPr>
      </p:pic>
      <p:sp>
        <p:nvSpPr>
          <p:cNvPr id="99" name="Прямоугольник 98">
            <a:extLst>
              <a:ext uri="{FF2B5EF4-FFF2-40B4-BE49-F238E27FC236}">
                <a16:creationId xmlns:a16="http://schemas.microsoft.com/office/drawing/2014/main" id="{8DC1477B-F7CB-474C-8BC6-362B252DB823}"/>
              </a:ext>
            </a:extLst>
          </p:cNvPr>
          <p:cNvSpPr/>
          <p:nvPr userDrawn="1"/>
        </p:nvSpPr>
        <p:spPr>
          <a:xfrm>
            <a:off x="0" y="572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0" name="TextBox 99">
            <a:extLst>
              <a:ext uri="{FF2B5EF4-FFF2-40B4-BE49-F238E27FC236}">
                <a16:creationId xmlns:a16="http://schemas.microsoft.com/office/drawing/2014/main" id="{69C38114-DC3E-0947-921E-9EE99E080FB0}"/>
              </a:ext>
            </a:extLst>
          </p:cNvPr>
          <p:cNvSpPr txBox="1"/>
          <p:nvPr userDrawn="1"/>
        </p:nvSpPr>
        <p:spPr>
          <a:xfrm>
            <a:off x="604489" y="5824584"/>
            <a:ext cx="1439290" cy="230832"/>
          </a:xfrm>
          <a:prstGeom prst="rect">
            <a:avLst/>
          </a:prstGeom>
          <a:noFill/>
        </p:spPr>
        <p:txBody>
          <a:bodyPr wrap="square" rtlCol="0" anchor="ctr">
            <a:spAutoFit/>
          </a:bodyPr>
          <a:lstStyle/>
          <a:p>
            <a:r>
              <a:rPr lang="en-US" sz="900" dirty="0">
                <a:solidFill>
                  <a:schemeClr val="bg2"/>
                </a:solidFill>
              </a:rPr>
              <a:t>Housekeeping dashboard</a:t>
            </a:r>
            <a:endParaRPr lang="ru-RU" sz="900" dirty="0">
              <a:solidFill>
                <a:schemeClr val="bg2"/>
              </a:solidFill>
            </a:endParaRPr>
          </a:p>
        </p:txBody>
      </p:sp>
      <p:pic>
        <p:nvPicPr>
          <p:cNvPr id="101" name="Рисунок 100">
            <a:extLst>
              <a:ext uri="{FF2B5EF4-FFF2-40B4-BE49-F238E27FC236}">
                <a16:creationId xmlns:a16="http://schemas.microsoft.com/office/drawing/2014/main" id="{5FC149C7-097E-134B-BA79-FE7F5A785FB7}"/>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69271" y="5796000"/>
            <a:ext cx="288000" cy="288000"/>
          </a:xfrm>
          <a:prstGeom prst="rect">
            <a:avLst/>
          </a:prstGeom>
        </p:spPr>
      </p:pic>
      <p:sp>
        <p:nvSpPr>
          <p:cNvPr id="102" name="Прямоугольник 101">
            <a:extLst>
              <a:ext uri="{FF2B5EF4-FFF2-40B4-BE49-F238E27FC236}">
                <a16:creationId xmlns:a16="http://schemas.microsoft.com/office/drawing/2014/main" id="{103C7277-784E-8540-B91F-A778287DD6B3}"/>
              </a:ext>
            </a:extLst>
          </p:cNvPr>
          <p:cNvSpPr/>
          <p:nvPr userDrawn="1"/>
        </p:nvSpPr>
        <p:spPr>
          <a:xfrm>
            <a:off x="0" y="615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3" name="TextBox 102">
            <a:extLst>
              <a:ext uri="{FF2B5EF4-FFF2-40B4-BE49-F238E27FC236}">
                <a16:creationId xmlns:a16="http://schemas.microsoft.com/office/drawing/2014/main" id="{BEEB009F-7CDB-E242-9E6A-BBE0B3879C36}"/>
              </a:ext>
            </a:extLst>
          </p:cNvPr>
          <p:cNvSpPr txBox="1"/>
          <p:nvPr userDrawn="1"/>
        </p:nvSpPr>
        <p:spPr>
          <a:xfrm>
            <a:off x="604489" y="6256584"/>
            <a:ext cx="1439290" cy="230832"/>
          </a:xfrm>
          <a:prstGeom prst="rect">
            <a:avLst/>
          </a:prstGeom>
          <a:noFill/>
        </p:spPr>
        <p:txBody>
          <a:bodyPr wrap="square" rtlCol="0" anchor="ctr">
            <a:spAutoFit/>
          </a:bodyPr>
          <a:lstStyle/>
          <a:p>
            <a:r>
              <a:rPr lang="ru-RU" sz="900" dirty="0">
                <a:solidFill>
                  <a:schemeClr val="bg2"/>
                </a:solidFill>
              </a:rPr>
              <a:t>Дополнительно</a:t>
            </a:r>
          </a:p>
        </p:txBody>
      </p:sp>
      <p:pic>
        <p:nvPicPr>
          <p:cNvPr id="104" name="Рисунок 103">
            <a:extLst>
              <a:ext uri="{FF2B5EF4-FFF2-40B4-BE49-F238E27FC236}">
                <a16:creationId xmlns:a16="http://schemas.microsoft.com/office/drawing/2014/main" id="{2BFE543A-F061-5645-911D-194E0734B8B7}"/>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69271" y="6228000"/>
            <a:ext cx="288000" cy="288000"/>
          </a:xfrm>
          <a:prstGeom prst="rect">
            <a:avLst/>
          </a:prstGeom>
        </p:spPr>
      </p:pic>
      <p:sp>
        <p:nvSpPr>
          <p:cNvPr id="138" name="Прямоугольник 137">
            <a:extLst>
              <a:ext uri="{FF2B5EF4-FFF2-40B4-BE49-F238E27FC236}">
                <a16:creationId xmlns:a16="http://schemas.microsoft.com/office/drawing/2014/main" id="{4CC2323C-6A9E-4240-BA4D-40C1CEBA5495}"/>
              </a:ext>
            </a:extLst>
          </p:cNvPr>
          <p:cNvSpPr/>
          <p:nvPr userDrawn="1"/>
        </p:nvSpPr>
        <p:spPr>
          <a:xfrm>
            <a:off x="0" y="540000"/>
            <a:ext cx="2134800" cy="432000"/>
          </a:xfrm>
          <a:prstGeom prst="rect">
            <a:avLst/>
          </a:prstGeom>
          <a:solidFill>
            <a:srgbClr val="2F353A"/>
          </a:solidFill>
          <a:ln>
            <a:noFill/>
          </a:ln>
          <a:effectLst>
            <a:innerShdw blurRad="63500" dist="508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9" name="TextBox 138">
            <a:extLst>
              <a:ext uri="{FF2B5EF4-FFF2-40B4-BE49-F238E27FC236}">
                <a16:creationId xmlns:a16="http://schemas.microsoft.com/office/drawing/2014/main" id="{36064FD3-4795-9E4B-A0A0-C4E2F733B33B}"/>
              </a:ext>
            </a:extLst>
          </p:cNvPr>
          <p:cNvSpPr txBox="1"/>
          <p:nvPr userDrawn="1"/>
        </p:nvSpPr>
        <p:spPr>
          <a:xfrm>
            <a:off x="604489" y="640584"/>
            <a:ext cx="1439290" cy="230832"/>
          </a:xfrm>
          <a:prstGeom prst="rect">
            <a:avLst/>
          </a:prstGeom>
          <a:noFill/>
        </p:spPr>
        <p:txBody>
          <a:bodyPr wrap="square" rtlCol="0" anchor="ctr">
            <a:spAutoFit/>
          </a:bodyPr>
          <a:lstStyle/>
          <a:p>
            <a:r>
              <a:rPr lang="ru-RU" sz="900" b="1" dirty="0">
                <a:solidFill>
                  <a:schemeClr val="bg1"/>
                </a:solidFill>
              </a:rPr>
              <a:t>Мониторинг КПЭ</a:t>
            </a:r>
          </a:p>
        </p:txBody>
      </p:sp>
      <p:pic>
        <p:nvPicPr>
          <p:cNvPr id="140" name="Рисунок 139">
            <a:extLst>
              <a:ext uri="{FF2B5EF4-FFF2-40B4-BE49-F238E27FC236}">
                <a16:creationId xmlns:a16="http://schemas.microsoft.com/office/drawing/2014/main" id="{E0C967F9-2C44-3C48-BA7D-10F706D9C1A5}"/>
              </a:ext>
            </a:extLst>
          </p:cNvPr>
          <p:cNvPicPr>
            <a:picLocks noChangeAspect="1"/>
          </p:cNvPicPr>
          <p:nvPr userDrawn="1"/>
        </p:nvPicPr>
        <p:blipFill>
          <a:blip r:embed="rId15" cstate="hqprint">
            <a:extLst>
              <a:ext uri="{28A0092B-C50C-407E-A947-70E740481C1C}">
                <a14:useLocalDpi xmlns:a14="http://schemas.microsoft.com/office/drawing/2010/main" val="0"/>
              </a:ext>
            </a:extLst>
          </a:blip>
          <a:stretch>
            <a:fillRect/>
          </a:stretch>
        </p:blipFill>
        <p:spPr>
          <a:xfrm>
            <a:off x="171523" y="612000"/>
            <a:ext cx="288000" cy="288000"/>
          </a:xfrm>
          <a:prstGeom prst="rect">
            <a:avLst/>
          </a:prstGeom>
        </p:spPr>
      </p:pic>
      <p:sp>
        <p:nvSpPr>
          <p:cNvPr id="53" name="Прямоугольник 52">
            <a:extLst>
              <a:ext uri="{FF2B5EF4-FFF2-40B4-BE49-F238E27FC236}">
                <a16:creationId xmlns:a16="http://schemas.microsoft.com/office/drawing/2014/main" id="{646ECFDF-F0B2-4043-BE56-E3A909CF6811}"/>
              </a:ext>
            </a:extLst>
          </p:cNvPr>
          <p:cNvSpPr/>
          <p:nvPr userDrawn="1"/>
        </p:nvSpPr>
        <p:spPr>
          <a:xfrm>
            <a:off x="-380" y="6577200"/>
            <a:ext cx="2134800" cy="280801"/>
          </a:xfrm>
          <a:prstGeom prst="rect">
            <a:avLst/>
          </a:prstGeom>
          <a:solidFill>
            <a:srgbClr val="3A424A"/>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4" name="Рисунок 53">
            <a:extLst>
              <a:ext uri="{FF2B5EF4-FFF2-40B4-BE49-F238E27FC236}">
                <a16:creationId xmlns:a16="http://schemas.microsoft.com/office/drawing/2014/main" id="{4D172D85-9CC8-A345-945D-3FC86717EB04}"/>
              </a:ext>
            </a:extLst>
          </p:cNvPr>
          <p:cNvPicPr>
            <a:picLocks noChangeAspect="1"/>
          </p:cNvPicPr>
          <p:nvPr userDrawn="1"/>
        </p:nvPicPr>
        <p:blipFill rotWithShape="1">
          <a:blip r:embed="rId16" cstate="print">
            <a:clrChange>
              <a:clrFrom>
                <a:srgbClr val="215F38"/>
              </a:clrFrom>
              <a:clrTo>
                <a:srgbClr val="215F38">
                  <a:alpha val="0"/>
                </a:srgbClr>
              </a:clrTo>
            </a:clrChange>
            <a:grayscl/>
            <a:extLst>
              <a:ext uri="{28A0092B-C50C-407E-A947-70E740481C1C}">
                <a14:useLocalDpi xmlns:a14="http://schemas.microsoft.com/office/drawing/2010/main" val="0"/>
              </a:ext>
            </a:extLst>
          </a:blip>
          <a:srcRect l="10630" t="68983" r="11614" b="17729"/>
          <a:stretch/>
        </p:blipFill>
        <p:spPr>
          <a:xfrm>
            <a:off x="514020" y="6591600"/>
            <a:ext cx="1106000" cy="252000"/>
          </a:xfrm>
          <a:prstGeom prst="rect">
            <a:avLst/>
          </a:prstGeom>
        </p:spPr>
      </p:pic>
      <p:pic>
        <p:nvPicPr>
          <p:cNvPr id="4" name="Рисунок 3" descr="http://C19E03B9ACCBFA56DC6DEDE59F81EABF.dms.sberbank.ru/C19E03B9ACCBFA56DC6DEDE59F81EABF-C84D87D17A171F6D15A801A76AF179A3-1E9602AC3439A96366744008F961486E/1.png"/>
          <p:cNvPicPr>
            <a:picLocks/>
          </p:cNvPicPr>
          <p:nvPr userDrawn="1"/>
        </p:nvPicPr>
        <p:blipFill>
          <a:blip r:link="rId17"/>
          <a:stretch>
            <a:fillRect/>
          </a:stretch>
        </p:blipFill>
        <p:spPr>
          <a:xfrm>
            <a:off x="0" y="0"/>
            <a:ext cx="1588" cy="1588"/>
          </a:xfrm>
          <a:prstGeom prst="rect">
            <a:avLst/>
          </a:prstGeom>
        </p:spPr>
      </p:pic>
      <p:pic>
        <p:nvPicPr>
          <p:cNvPr id="2" name="Рисунок 1" descr="http://C19E03B9ACCBFA56DC6DEDE59F81EABF.dms.sberbank.ru/C19E03B9ACCBFA56DC6DEDE59F81EABF-C84D87D17A171F6D15A801A76AF179A3-1E9602AC3439A96366744008F961486E/1.png"/>
          <p:cNvPicPr>
            <a:picLocks/>
          </p:cNvPicPr>
          <p:nvPr userDrawn="1"/>
        </p:nvPicPr>
        <p:blipFill>
          <a:blip r:link="rId17"/>
          <a:stretch>
            <a:fillRect/>
          </a:stretch>
        </p:blipFill>
        <p:spPr>
          <a:xfrm>
            <a:off x="0" y="0"/>
            <a:ext cx="1588" cy="1588"/>
          </a:xfrm>
          <a:prstGeom prst="rect">
            <a:avLst/>
          </a:prstGeom>
        </p:spPr>
      </p:pic>
    </p:spTree>
    <p:extLst>
      <p:ext uri="{BB962C8B-B14F-4D97-AF65-F5344CB8AC3E}">
        <p14:creationId xmlns:p14="http://schemas.microsoft.com/office/powerpoint/2010/main" val="1713876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Титульный слайд">
    <p:spTree>
      <p:nvGrpSpPr>
        <p:cNvPr id="1" name=""/>
        <p:cNvGrpSpPr/>
        <p:nvPr/>
      </p:nvGrpSpPr>
      <p:grpSpPr>
        <a:xfrm>
          <a:off x="0" y="0"/>
          <a:ext cx="0" cy="0"/>
          <a:chOff x="0" y="0"/>
          <a:chExt cx="0" cy="0"/>
        </a:xfrm>
      </p:grpSpPr>
      <p:sp>
        <p:nvSpPr>
          <p:cNvPr id="6" name="Номер слайда 5">
            <a:extLst>
              <a:ext uri="{FF2B5EF4-FFF2-40B4-BE49-F238E27FC236}">
                <a16:creationId xmlns:a16="http://schemas.microsoft.com/office/drawing/2014/main" id="{7A1B117A-CE21-4836-AB2E-8DAF1E6D3D17}"/>
              </a:ext>
            </a:extLst>
          </p:cNvPr>
          <p:cNvSpPr>
            <a:spLocks noGrp="1"/>
          </p:cNvSpPr>
          <p:nvPr>
            <p:ph type="sldNum" sz="quarter" idx="12"/>
          </p:nvPr>
        </p:nvSpPr>
        <p:spPr>
          <a:xfrm>
            <a:off x="3727696" y="6126266"/>
            <a:ext cx="521496" cy="365125"/>
          </a:xfrm>
          <a:prstGeom prst="rect">
            <a:avLst/>
          </a:prstGeom>
        </p:spPr>
        <p:txBody>
          <a:bodyPr/>
          <a:lstStyle/>
          <a:p>
            <a:fld id="{054C8753-49EE-4AA4-B7F7-004F2534EA1E}" type="slidenum">
              <a:rPr lang="ru-RU" smtClean="0"/>
              <a:t>‹#›</a:t>
            </a:fld>
            <a:endParaRPr lang="ru-RU" dirty="0"/>
          </a:p>
        </p:txBody>
      </p:sp>
    </p:spTree>
    <p:extLst>
      <p:ext uri="{BB962C8B-B14F-4D97-AF65-F5344CB8AC3E}">
        <p14:creationId xmlns:p14="http://schemas.microsoft.com/office/powerpoint/2010/main" val="41499552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2_Календарь событий">
    <p:spTree>
      <p:nvGrpSpPr>
        <p:cNvPr id="1" name=""/>
        <p:cNvGrpSpPr/>
        <p:nvPr/>
      </p:nvGrpSpPr>
      <p:grpSpPr>
        <a:xfrm>
          <a:off x="0" y="0"/>
          <a:ext cx="0" cy="0"/>
          <a:chOff x="0" y="0"/>
          <a:chExt cx="0" cy="0"/>
        </a:xfrm>
      </p:grpSpPr>
      <p:sp>
        <p:nvSpPr>
          <p:cNvPr id="37" name="Прямоугольник 36">
            <a:extLst>
              <a:ext uri="{FF2B5EF4-FFF2-40B4-BE49-F238E27FC236}">
                <a16:creationId xmlns:a16="http://schemas.microsoft.com/office/drawing/2014/main" id="{9AC7A6EF-2731-F046-9340-D8335C227DB3}"/>
              </a:ext>
            </a:extLst>
          </p:cNvPr>
          <p:cNvSpPr/>
          <p:nvPr userDrawn="1"/>
        </p:nvSpPr>
        <p:spPr>
          <a:xfrm>
            <a:off x="2135560" y="1"/>
            <a:ext cx="10067198" cy="54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Title 1">
            <a:extLst>
              <a:ext uri="{FF2B5EF4-FFF2-40B4-BE49-F238E27FC236}">
                <a16:creationId xmlns:a16="http://schemas.microsoft.com/office/drawing/2014/main" id="{BE371AA9-EFBB-9A4A-B006-D9977C8192DE}"/>
              </a:ext>
            </a:extLst>
          </p:cNvPr>
          <p:cNvSpPr>
            <a:spLocks noGrp="1"/>
          </p:cNvSpPr>
          <p:nvPr>
            <p:ph type="title"/>
          </p:nvPr>
        </p:nvSpPr>
        <p:spPr>
          <a:xfrm>
            <a:off x="2790783" y="1"/>
            <a:ext cx="6401561" cy="540000"/>
          </a:xfrm>
          <a:prstGeom prst="rect">
            <a:avLst/>
          </a:prstGeom>
        </p:spPr>
        <p:txBody>
          <a:bodyPr anchor="ctr">
            <a:normAutofit/>
          </a:bodyPr>
          <a:lstStyle>
            <a:lvl1pPr>
              <a:defRPr sz="2400">
                <a:latin typeface="+mn-lt"/>
                <a:cs typeface="Arial" panose="020B0604020202020204" pitchFamily="34" charset="0"/>
              </a:defRPr>
            </a:lvl1pPr>
          </a:lstStyle>
          <a:p>
            <a:r>
              <a:rPr lang="en-US" dirty="0"/>
              <a:t>Click to edit Master title style</a:t>
            </a:r>
          </a:p>
        </p:txBody>
      </p:sp>
      <p:sp>
        <p:nvSpPr>
          <p:cNvPr id="90" name="TextBox 89">
            <a:extLst>
              <a:ext uri="{FF2B5EF4-FFF2-40B4-BE49-F238E27FC236}">
                <a16:creationId xmlns:a16="http://schemas.microsoft.com/office/drawing/2014/main" id="{6F21F700-E318-0C4C-80E2-474F50DE3366}"/>
              </a:ext>
            </a:extLst>
          </p:cNvPr>
          <p:cNvSpPr txBox="1"/>
          <p:nvPr userDrawn="1"/>
        </p:nvSpPr>
        <p:spPr>
          <a:xfrm>
            <a:off x="11715079" y="6507470"/>
            <a:ext cx="487680" cy="276999"/>
          </a:xfrm>
          <a:prstGeom prst="rect">
            <a:avLst/>
          </a:prstGeom>
          <a:noFill/>
        </p:spPr>
        <p:txBody>
          <a:bodyPr wrap="square" rtlCol="0">
            <a:spAutoFit/>
          </a:bodyPr>
          <a:lstStyle/>
          <a:p>
            <a:fld id="{C41A797A-73E5-4FFF-8E73-EA82906B0864}" type="slidenum">
              <a:rPr lang="ru-RU" sz="1200" smtClean="0">
                <a:solidFill>
                  <a:schemeClr val="bg2"/>
                </a:solidFill>
              </a:rPr>
              <a:t>‹#›</a:t>
            </a:fld>
            <a:endParaRPr lang="ru-RU" sz="1200" dirty="0">
              <a:solidFill>
                <a:schemeClr val="bg2"/>
              </a:solidFill>
            </a:endParaRPr>
          </a:p>
        </p:txBody>
      </p:sp>
      <p:grpSp>
        <p:nvGrpSpPr>
          <p:cNvPr id="57" name="Группа 56">
            <a:extLst>
              <a:ext uri="{FF2B5EF4-FFF2-40B4-BE49-F238E27FC236}">
                <a16:creationId xmlns:a16="http://schemas.microsoft.com/office/drawing/2014/main" id="{0CBEBAB2-0138-3545-94E3-F318AFF46406}"/>
              </a:ext>
            </a:extLst>
          </p:cNvPr>
          <p:cNvGrpSpPr/>
          <p:nvPr userDrawn="1"/>
        </p:nvGrpSpPr>
        <p:grpSpPr>
          <a:xfrm>
            <a:off x="0" y="-7200"/>
            <a:ext cx="2148770" cy="553998"/>
            <a:chOff x="0" y="11193"/>
            <a:chExt cx="2148770" cy="553998"/>
          </a:xfrm>
        </p:grpSpPr>
        <p:sp>
          <p:nvSpPr>
            <p:cNvPr id="58" name="Прямоугольник 57">
              <a:extLst>
                <a:ext uri="{FF2B5EF4-FFF2-40B4-BE49-F238E27FC236}">
                  <a16:creationId xmlns:a16="http://schemas.microsoft.com/office/drawing/2014/main" id="{A0BF67A6-BE76-FB48-B823-EAF335E0C2AF}"/>
                </a:ext>
              </a:extLst>
            </p:cNvPr>
            <p:cNvSpPr/>
            <p:nvPr userDrawn="1"/>
          </p:nvSpPr>
          <p:spPr>
            <a:xfrm>
              <a:off x="0" y="18393"/>
              <a:ext cx="2134800" cy="540000"/>
            </a:xfrm>
            <a:prstGeom prst="rect">
              <a:avLst/>
            </a:prstGeom>
            <a:solidFill>
              <a:srgbClr val="3A424A"/>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9" name="TextBox 58">
              <a:extLst>
                <a:ext uri="{FF2B5EF4-FFF2-40B4-BE49-F238E27FC236}">
                  <a16:creationId xmlns:a16="http://schemas.microsoft.com/office/drawing/2014/main" id="{8200AA02-9FB0-684B-9A73-A35A4AE123C5}"/>
                </a:ext>
              </a:extLst>
            </p:cNvPr>
            <p:cNvSpPr txBox="1"/>
            <p:nvPr userDrawn="1"/>
          </p:nvSpPr>
          <p:spPr>
            <a:xfrm>
              <a:off x="13210" y="104793"/>
              <a:ext cx="886744" cy="369332"/>
            </a:xfrm>
            <a:prstGeom prst="rect">
              <a:avLst/>
            </a:prstGeom>
            <a:noFill/>
          </p:spPr>
          <p:txBody>
            <a:bodyPr wrap="square" rtlCol="0" anchor="ctr">
              <a:spAutoFit/>
            </a:bodyPr>
            <a:lstStyle/>
            <a:p>
              <a:pPr algn="ctr"/>
              <a:r>
                <a:rPr lang="en-US" b="1" dirty="0">
                  <a:solidFill>
                    <a:schemeClr val="bg2"/>
                  </a:solidFill>
                </a:rPr>
                <a:t>ERM</a:t>
              </a:r>
              <a:endParaRPr lang="ru-RU" b="1" dirty="0">
                <a:solidFill>
                  <a:schemeClr val="bg2"/>
                </a:solidFill>
              </a:endParaRPr>
            </a:p>
          </p:txBody>
        </p:sp>
        <p:sp>
          <p:nvSpPr>
            <p:cNvPr id="60" name="TextBox 59">
              <a:extLst>
                <a:ext uri="{FF2B5EF4-FFF2-40B4-BE49-F238E27FC236}">
                  <a16:creationId xmlns:a16="http://schemas.microsoft.com/office/drawing/2014/main" id="{88BE1DA0-5352-1142-82F6-110C2AD79A3A}"/>
                </a:ext>
              </a:extLst>
            </p:cNvPr>
            <p:cNvSpPr txBox="1"/>
            <p:nvPr userDrawn="1"/>
          </p:nvSpPr>
          <p:spPr>
            <a:xfrm>
              <a:off x="827946" y="11193"/>
              <a:ext cx="1320824" cy="553998"/>
            </a:xfrm>
            <a:prstGeom prst="rect">
              <a:avLst/>
            </a:prstGeom>
            <a:noFill/>
          </p:spPr>
          <p:txBody>
            <a:bodyPr wrap="square" rtlCol="0" anchor="ctr">
              <a:spAutoFit/>
            </a:bodyPr>
            <a:lstStyle/>
            <a:p>
              <a:r>
                <a:rPr lang="ru-RU" sz="1000" dirty="0">
                  <a:solidFill>
                    <a:schemeClr val="bg2"/>
                  </a:solidFill>
                </a:rPr>
                <a:t>Департамент интегрированного </a:t>
              </a:r>
            </a:p>
            <a:p>
              <a:r>
                <a:rPr lang="ru-RU" sz="1000" dirty="0">
                  <a:solidFill>
                    <a:schemeClr val="bg2"/>
                  </a:solidFill>
                </a:rPr>
                <a:t>риск-менеджмента</a:t>
              </a:r>
            </a:p>
          </p:txBody>
        </p:sp>
      </p:grpSp>
      <p:sp>
        <p:nvSpPr>
          <p:cNvPr id="62" name="Прямоугольник 61">
            <a:extLst>
              <a:ext uri="{FF2B5EF4-FFF2-40B4-BE49-F238E27FC236}">
                <a16:creationId xmlns:a16="http://schemas.microsoft.com/office/drawing/2014/main" id="{DAFD95B1-1D63-C849-9294-0E250A160415}"/>
              </a:ext>
            </a:extLst>
          </p:cNvPr>
          <p:cNvSpPr/>
          <p:nvPr userDrawn="1"/>
        </p:nvSpPr>
        <p:spPr>
          <a:xfrm>
            <a:off x="0" y="313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3" name="TextBox 62">
            <a:extLst>
              <a:ext uri="{FF2B5EF4-FFF2-40B4-BE49-F238E27FC236}">
                <a16:creationId xmlns:a16="http://schemas.microsoft.com/office/drawing/2014/main" id="{181926F7-A984-2A41-A3B2-2BBF79A55CFA}"/>
              </a:ext>
            </a:extLst>
          </p:cNvPr>
          <p:cNvSpPr txBox="1"/>
          <p:nvPr userDrawn="1"/>
        </p:nvSpPr>
        <p:spPr>
          <a:xfrm>
            <a:off x="604489" y="3232584"/>
            <a:ext cx="1439290" cy="230832"/>
          </a:xfrm>
          <a:prstGeom prst="rect">
            <a:avLst/>
          </a:prstGeom>
          <a:noFill/>
        </p:spPr>
        <p:txBody>
          <a:bodyPr wrap="square" rtlCol="0" anchor="ctr">
            <a:spAutoFit/>
          </a:bodyPr>
          <a:lstStyle/>
          <a:p>
            <a:r>
              <a:rPr lang="en-US" sz="900" dirty="0">
                <a:solidFill>
                  <a:schemeClr val="bg2"/>
                </a:solidFill>
              </a:rPr>
              <a:t>Risk Model Governance</a:t>
            </a:r>
            <a:endParaRPr lang="ru-RU" sz="900" dirty="0">
              <a:solidFill>
                <a:schemeClr val="bg2"/>
              </a:solidFill>
            </a:endParaRPr>
          </a:p>
        </p:txBody>
      </p:sp>
      <p:pic>
        <p:nvPicPr>
          <p:cNvPr id="64" name="Рисунок 63">
            <a:extLst>
              <a:ext uri="{FF2B5EF4-FFF2-40B4-BE49-F238E27FC236}">
                <a16:creationId xmlns:a16="http://schemas.microsoft.com/office/drawing/2014/main" id="{4A7D4B31-059D-4842-8F61-1E6B21F42BA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9271" y="3204000"/>
            <a:ext cx="288000" cy="288000"/>
          </a:xfrm>
          <a:prstGeom prst="rect">
            <a:avLst/>
          </a:prstGeom>
        </p:spPr>
      </p:pic>
      <p:sp>
        <p:nvSpPr>
          <p:cNvPr id="65" name="Прямоугольник 64">
            <a:extLst>
              <a:ext uri="{FF2B5EF4-FFF2-40B4-BE49-F238E27FC236}">
                <a16:creationId xmlns:a16="http://schemas.microsoft.com/office/drawing/2014/main" id="{182F7E04-5079-D14B-B22F-E55C13F9F46B}"/>
              </a:ext>
            </a:extLst>
          </p:cNvPr>
          <p:cNvSpPr/>
          <p:nvPr userDrawn="1"/>
        </p:nvSpPr>
        <p:spPr>
          <a:xfrm>
            <a:off x="0" y="270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6" name="TextBox 65">
            <a:extLst>
              <a:ext uri="{FF2B5EF4-FFF2-40B4-BE49-F238E27FC236}">
                <a16:creationId xmlns:a16="http://schemas.microsoft.com/office/drawing/2014/main" id="{99F63D9E-6D8B-3944-9EB0-80F5CAD5642C}"/>
              </a:ext>
            </a:extLst>
          </p:cNvPr>
          <p:cNvSpPr txBox="1"/>
          <p:nvPr userDrawn="1"/>
        </p:nvSpPr>
        <p:spPr>
          <a:xfrm>
            <a:off x="604489" y="2800584"/>
            <a:ext cx="1439290" cy="230832"/>
          </a:xfrm>
          <a:prstGeom prst="rect">
            <a:avLst/>
          </a:prstGeom>
          <a:noFill/>
        </p:spPr>
        <p:txBody>
          <a:bodyPr wrap="square" rtlCol="0" anchor="ctr">
            <a:spAutoFit/>
          </a:bodyPr>
          <a:lstStyle/>
          <a:p>
            <a:r>
              <a:rPr lang="en-US" sz="900" dirty="0">
                <a:solidFill>
                  <a:schemeClr val="bg2"/>
                </a:solidFill>
              </a:rPr>
              <a:t>Risk Data Governance</a:t>
            </a:r>
            <a:endParaRPr lang="ru-RU" sz="900" dirty="0">
              <a:solidFill>
                <a:schemeClr val="bg2"/>
              </a:solidFill>
            </a:endParaRPr>
          </a:p>
        </p:txBody>
      </p:sp>
      <p:pic>
        <p:nvPicPr>
          <p:cNvPr id="67" name="Рисунок 66">
            <a:extLst>
              <a:ext uri="{FF2B5EF4-FFF2-40B4-BE49-F238E27FC236}">
                <a16:creationId xmlns:a16="http://schemas.microsoft.com/office/drawing/2014/main" id="{F1757DEE-9547-1145-B0E5-1250AE1BE01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9271" y="2772000"/>
            <a:ext cx="288000" cy="288000"/>
          </a:xfrm>
          <a:prstGeom prst="rect">
            <a:avLst/>
          </a:prstGeom>
        </p:spPr>
      </p:pic>
      <p:sp>
        <p:nvSpPr>
          <p:cNvPr id="68" name="Прямоугольник 67">
            <a:extLst>
              <a:ext uri="{FF2B5EF4-FFF2-40B4-BE49-F238E27FC236}">
                <a16:creationId xmlns:a16="http://schemas.microsoft.com/office/drawing/2014/main" id="{08247C9C-9324-D043-9F5F-94BB6C1E8D2A}"/>
              </a:ext>
            </a:extLst>
          </p:cNvPr>
          <p:cNvSpPr/>
          <p:nvPr userDrawn="1"/>
        </p:nvSpPr>
        <p:spPr>
          <a:xfrm>
            <a:off x="0" y="2268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9" name="TextBox 68">
            <a:extLst>
              <a:ext uri="{FF2B5EF4-FFF2-40B4-BE49-F238E27FC236}">
                <a16:creationId xmlns:a16="http://schemas.microsoft.com/office/drawing/2014/main" id="{E7CFB55A-9149-0542-8D1E-98195292148F}"/>
              </a:ext>
            </a:extLst>
          </p:cNvPr>
          <p:cNvSpPr txBox="1"/>
          <p:nvPr userDrawn="1"/>
        </p:nvSpPr>
        <p:spPr>
          <a:xfrm>
            <a:off x="604489" y="2299334"/>
            <a:ext cx="1439290" cy="369332"/>
          </a:xfrm>
          <a:prstGeom prst="rect">
            <a:avLst/>
          </a:prstGeom>
          <a:noFill/>
        </p:spPr>
        <p:txBody>
          <a:bodyPr wrap="square" rtlCol="0" anchor="ctr">
            <a:spAutoFit/>
          </a:bodyPr>
          <a:lstStyle/>
          <a:p>
            <a:r>
              <a:rPr lang="ru-RU" sz="900" dirty="0" err="1">
                <a:solidFill>
                  <a:schemeClr val="bg2"/>
                </a:solidFill>
              </a:rPr>
              <a:t>Страновой</a:t>
            </a:r>
            <a:r>
              <a:rPr lang="ru-RU" sz="900" dirty="0">
                <a:solidFill>
                  <a:schemeClr val="bg2"/>
                </a:solidFill>
              </a:rPr>
              <a:t> риск, залоги, групповая методология</a:t>
            </a:r>
          </a:p>
        </p:txBody>
      </p:sp>
      <p:pic>
        <p:nvPicPr>
          <p:cNvPr id="70" name="Рисунок 69">
            <a:extLst>
              <a:ext uri="{FF2B5EF4-FFF2-40B4-BE49-F238E27FC236}">
                <a16:creationId xmlns:a16="http://schemas.microsoft.com/office/drawing/2014/main" id="{C87CBAA0-785A-A94D-882D-CBF1CB1AA28C}"/>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69271" y="2340000"/>
            <a:ext cx="288000" cy="288000"/>
          </a:xfrm>
          <a:prstGeom prst="rect">
            <a:avLst/>
          </a:prstGeom>
        </p:spPr>
      </p:pic>
      <p:sp>
        <p:nvSpPr>
          <p:cNvPr id="71" name="Прямоугольник 70">
            <a:extLst>
              <a:ext uri="{FF2B5EF4-FFF2-40B4-BE49-F238E27FC236}">
                <a16:creationId xmlns:a16="http://schemas.microsoft.com/office/drawing/2014/main" id="{0D7251ED-27D2-0044-B602-59739F3C3296}"/>
              </a:ext>
            </a:extLst>
          </p:cNvPr>
          <p:cNvSpPr/>
          <p:nvPr userDrawn="1"/>
        </p:nvSpPr>
        <p:spPr>
          <a:xfrm>
            <a:off x="0" y="183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2" name="TextBox 71">
            <a:extLst>
              <a:ext uri="{FF2B5EF4-FFF2-40B4-BE49-F238E27FC236}">
                <a16:creationId xmlns:a16="http://schemas.microsoft.com/office/drawing/2014/main" id="{A32AD8FB-CC58-2848-A460-BCCD853CC468}"/>
              </a:ext>
            </a:extLst>
          </p:cNvPr>
          <p:cNvSpPr txBox="1"/>
          <p:nvPr userDrawn="1"/>
        </p:nvSpPr>
        <p:spPr>
          <a:xfrm>
            <a:off x="604489" y="1867334"/>
            <a:ext cx="1439290" cy="369332"/>
          </a:xfrm>
          <a:prstGeom prst="rect">
            <a:avLst/>
          </a:prstGeom>
          <a:noFill/>
        </p:spPr>
        <p:txBody>
          <a:bodyPr wrap="square" rtlCol="0" anchor="ctr">
            <a:spAutoFit/>
          </a:bodyPr>
          <a:lstStyle/>
          <a:p>
            <a:r>
              <a:rPr lang="ru-RU" sz="900" dirty="0">
                <a:solidFill>
                  <a:schemeClr val="bg2"/>
                </a:solidFill>
              </a:rPr>
              <a:t>Портфельный риск-менеджмент</a:t>
            </a:r>
          </a:p>
        </p:txBody>
      </p:sp>
      <p:pic>
        <p:nvPicPr>
          <p:cNvPr id="73" name="Рисунок 72">
            <a:extLst>
              <a:ext uri="{FF2B5EF4-FFF2-40B4-BE49-F238E27FC236}">
                <a16:creationId xmlns:a16="http://schemas.microsoft.com/office/drawing/2014/main" id="{72444AC0-D840-CA41-B669-0A4F16FEFC77}"/>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69271" y="1908000"/>
            <a:ext cx="288000" cy="288000"/>
          </a:xfrm>
          <a:prstGeom prst="rect">
            <a:avLst/>
          </a:prstGeom>
        </p:spPr>
      </p:pic>
      <p:sp>
        <p:nvSpPr>
          <p:cNvPr id="74" name="Прямоугольник 73">
            <a:extLst>
              <a:ext uri="{FF2B5EF4-FFF2-40B4-BE49-F238E27FC236}">
                <a16:creationId xmlns:a16="http://schemas.microsoft.com/office/drawing/2014/main" id="{A13EE542-E774-9246-BE7A-FDCF37EEC4DE}"/>
              </a:ext>
            </a:extLst>
          </p:cNvPr>
          <p:cNvSpPr/>
          <p:nvPr userDrawn="1"/>
        </p:nvSpPr>
        <p:spPr>
          <a:xfrm>
            <a:off x="0" y="4428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TextBox 74">
            <a:extLst>
              <a:ext uri="{FF2B5EF4-FFF2-40B4-BE49-F238E27FC236}">
                <a16:creationId xmlns:a16="http://schemas.microsoft.com/office/drawing/2014/main" id="{60397C1A-3DEA-4446-B270-AC540AC8150E}"/>
              </a:ext>
            </a:extLst>
          </p:cNvPr>
          <p:cNvSpPr txBox="1"/>
          <p:nvPr userDrawn="1"/>
        </p:nvSpPr>
        <p:spPr>
          <a:xfrm>
            <a:off x="604489" y="4528584"/>
            <a:ext cx="1439290" cy="230832"/>
          </a:xfrm>
          <a:prstGeom prst="rect">
            <a:avLst/>
          </a:prstGeom>
          <a:noFill/>
        </p:spPr>
        <p:txBody>
          <a:bodyPr wrap="square" rtlCol="0" anchor="ctr">
            <a:spAutoFit/>
          </a:bodyPr>
          <a:lstStyle/>
          <a:p>
            <a:r>
              <a:rPr lang="ru-RU" sz="900" dirty="0" err="1">
                <a:solidFill>
                  <a:schemeClr val="bg2"/>
                </a:solidFill>
              </a:rPr>
              <a:t>Технориск</a:t>
            </a:r>
            <a:endParaRPr lang="ru-RU" sz="900" dirty="0">
              <a:solidFill>
                <a:schemeClr val="bg2"/>
              </a:solidFill>
            </a:endParaRPr>
          </a:p>
        </p:txBody>
      </p:sp>
      <p:pic>
        <p:nvPicPr>
          <p:cNvPr id="76" name="Рисунок 75">
            <a:extLst>
              <a:ext uri="{FF2B5EF4-FFF2-40B4-BE49-F238E27FC236}">
                <a16:creationId xmlns:a16="http://schemas.microsoft.com/office/drawing/2014/main" id="{E45AD05D-F4BD-7244-B219-409C4429FC31}"/>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69271" y="4500000"/>
            <a:ext cx="288000" cy="288000"/>
          </a:xfrm>
          <a:prstGeom prst="rect">
            <a:avLst/>
          </a:prstGeom>
        </p:spPr>
      </p:pic>
      <p:sp>
        <p:nvSpPr>
          <p:cNvPr id="77" name="Прямоугольник 76">
            <a:extLst>
              <a:ext uri="{FF2B5EF4-FFF2-40B4-BE49-F238E27FC236}">
                <a16:creationId xmlns:a16="http://schemas.microsoft.com/office/drawing/2014/main" id="{7AB27106-DCE4-E24C-A707-B03E74E18239}"/>
              </a:ext>
            </a:extLst>
          </p:cNvPr>
          <p:cNvSpPr/>
          <p:nvPr userDrawn="1"/>
        </p:nvSpPr>
        <p:spPr>
          <a:xfrm>
            <a:off x="0" y="356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8" name="TextBox 77">
            <a:extLst>
              <a:ext uri="{FF2B5EF4-FFF2-40B4-BE49-F238E27FC236}">
                <a16:creationId xmlns:a16="http://schemas.microsoft.com/office/drawing/2014/main" id="{DFD80163-178B-2D41-AC43-23AAA1598A41}"/>
              </a:ext>
            </a:extLst>
          </p:cNvPr>
          <p:cNvSpPr txBox="1"/>
          <p:nvPr userDrawn="1"/>
        </p:nvSpPr>
        <p:spPr>
          <a:xfrm>
            <a:off x="604489" y="3664584"/>
            <a:ext cx="1439290" cy="230832"/>
          </a:xfrm>
          <a:prstGeom prst="rect">
            <a:avLst/>
          </a:prstGeom>
          <a:noFill/>
        </p:spPr>
        <p:txBody>
          <a:bodyPr wrap="square" rtlCol="0" anchor="ctr">
            <a:spAutoFit/>
          </a:bodyPr>
          <a:lstStyle/>
          <a:p>
            <a:r>
              <a:rPr lang="ru-RU" sz="900" dirty="0">
                <a:solidFill>
                  <a:schemeClr val="bg2"/>
                </a:solidFill>
              </a:rPr>
              <a:t>Риски банковской книги</a:t>
            </a:r>
          </a:p>
        </p:txBody>
      </p:sp>
      <p:pic>
        <p:nvPicPr>
          <p:cNvPr id="79" name="Рисунок 78">
            <a:extLst>
              <a:ext uri="{FF2B5EF4-FFF2-40B4-BE49-F238E27FC236}">
                <a16:creationId xmlns:a16="http://schemas.microsoft.com/office/drawing/2014/main" id="{423DDE2E-4AD5-F24A-AF06-B1A86986F496}"/>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69271" y="3636000"/>
            <a:ext cx="288000" cy="288000"/>
          </a:xfrm>
          <a:prstGeom prst="rect">
            <a:avLst/>
          </a:prstGeom>
        </p:spPr>
      </p:pic>
      <p:sp>
        <p:nvSpPr>
          <p:cNvPr id="80" name="Прямоугольник 79">
            <a:extLst>
              <a:ext uri="{FF2B5EF4-FFF2-40B4-BE49-F238E27FC236}">
                <a16:creationId xmlns:a16="http://schemas.microsoft.com/office/drawing/2014/main" id="{CC6B15D4-147A-5649-8CEF-147DF6E2D3F9}"/>
              </a:ext>
            </a:extLst>
          </p:cNvPr>
          <p:cNvSpPr/>
          <p:nvPr userDrawn="1"/>
        </p:nvSpPr>
        <p:spPr>
          <a:xfrm>
            <a:off x="0" y="399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1" name="TextBox 80">
            <a:extLst>
              <a:ext uri="{FF2B5EF4-FFF2-40B4-BE49-F238E27FC236}">
                <a16:creationId xmlns:a16="http://schemas.microsoft.com/office/drawing/2014/main" id="{9B07AA80-4EA0-2C40-8A70-1C532093464F}"/>
              </a:ext>
            </a:extLst>
          </p:cNvPr>
          <p:cNvSpPr txBox="1"/>
          <p:nvPr userDrawn="1"/>
        </p:nvSpPr>
        <p:spPr>
          <a:xfrm>
            <a:off x="604489" y="4096584"/>
            <a:ext cx="1439290" cy="230832"/>
          </a:xfrm>
          <a:prstGeom prst="rect">
            <a:avLst/>
          </a:prstGeom>
          <a:noFill/>
        </p:spPr>
        <p:txBody>
          <a:bodyPr wrap="square" rtlCol="0" anchor="ctr">
            <a:spAutoFit/>
          </a:bodyPr>
          <a:lstStyle/>
          <a:p>
            <a:r>
              <a:rPr lang="en-US" sz="900" dirty="0" err="1">
                <a:solidFill>
                  <a:schemeClr val="bg2"/>
                </a:solidFill>
              </a:rPr>
              <a:t>Опер</a:t>
            </a:r>
            <a:r>
              <a:rPr lang="ru-RU" sz="900" dirty="0" err="1">
                <a:solidFill>
                  <a:schemeClr val="bg2"/>
                </a:solidFill>
              </a:rPr>
              <a:t>ационный</a:t>
            </a:r>
            <a:r>
              <a:rPr lang="ru-RU" sz="900" dirty="0">
                <a:solidFill>
                  <a:schemeClr val="bg2"/>
                </a:solidFill>
              </a:rPr>
              <a:t> риск</a:t>
            </a:r>
          </a:p>
        </p:txBody>
      </p:sp>
      <p:pic>
        <p:nvPicPr>
          <p:cNvPr id="82" name="Рисунок 81">
            <a:extLst>
              <a:ext uri="{FF2B5EF4-FFF2-40B4-BE49-F238E27FC236}">
                <a16:creationId xmlns:a16="http://schemas.microsoft.com/office/drawing/2014/main" id="{77E0E205-27A6-7641-9673-944997353D53}"/>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69271" y="4068000"/>
            <a:ext cx="288000" cy="288000"/>
          </a:xfrm>
          <a:prstGeom prst="rect">
            <a:avLst/>
          </a:prstGeom>
        </p:spPr>
      </p:pic>
      <p:sp>
        <p:nvSpPr>
          <p:cNvPr id="86" name="Прямоугольник 85">
            <a:extLst>
              <a:ext uri="{FF2B5EF4-FFF2-40B4-BE49-F238E27FC236}">
                <a16:creationId xmlns:a16="http://schemas.microsoft.com/office/drawing/2014/main" id="{664E5CCC-FA5C-DE46-8C49-6B8F75CAB68E}"/>
              </a:ext>
            </a:extLst>
          </p:cNvPr>
          <p:cNvSpPr/>
          <p:nvPr userDrawn="1"/>
        </p:nvSpPr>
        <p:spPr>
          <a:xfrm>
            <a:off x="0" y="486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7" name="TextBox 86">
            <a:extLst>
              <a:ext uri="{FF2B5EF4-FFF2-40B4-BE49-F238E27FC236}">
                <a16:creationId xmlns:a16="http://schemas.microsoft.com/office/drawing/2014/main" id="{EDD7AB78-01B4-DB44-B678-EBF8D7E2EBF2}"/>
              </a:ext>
            </a:extLst>
          </p:cNvPr>
          <p:cNvSpPr txBox="1"/>
          <p:nvPr userDrawn="1"/>
        </p:nvSpPr>
        <p:spPr>
          <a:xfrm>
            <a:off x="604489" y="4960584"/>
            <a:ext cx="1439290" cy="230832"/>
          </a:xfrm>
          <a:prstGeom prst="rect">
            <a:avLst/>
          </a:prstGeom>
          <a:noFill/>
        </p:spPr>
        <p:txBody>
          <a:bodyPr wrap="square" rtlCol="0" anchor="ctr">
            <a:spAutoFit/>
          </a:bodyPr>
          <a:lstStyle/>
          <a:p>
            <a:r>
              <a:rPr lang="ru-RU" sz="900" dirty="0">
                <a:solidFill>
                  <a:schemeClr val="bg2"/>
                </a:solidFill>
              </a:rPr>
              <a:t>Пруденциальный офис</a:t>
            </a:r>
          </a:p>
        </p:txBody>
      </p:sp>
      <p:pic>
        <p:nvPicPr>
          <p:cNvPr id="88" name="Рисунок 87">
            <a:extLst>
              <a:ext uri="{FF2B5EF4-FFF2-40B4-BE49-F238E27FC236}">
                <a16:creationId xmlns:a16="http://schemas.microsoft.com/office/drawing/2014/main" id="{B20FBA94-3750-BC41-A29E-A2ADD3C55BE2}"/>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169271" y="4932000"/>
            <a:ext cx="288000" cy="288000"/>
          </a:xfrm>
          <a:prstGeom prst="rect">
            <a:avLst/>
          </a:prstGeom>
        </p:spPr>
      </p:pic>
      <p:sp>
        <p:nvSpPr>
          <p:cNvPr id="89" name="Прямоугольник 88">
            <a:extLst>
              <a:ext uri="{FF2B5EF4-FFF2-40B4-BE49-F238E27FC236}">
                <a16:creationId xmlns:a16="http://schemas.microsoft.com/office/drawing/2014/main" id="{E1A9A21B-F4E7-EF41-BBA3-EF3B2088F127}"/>
              </a:ext>
            </a:extLst>
          </p:cNvPr>
          <p:cNvSpPr/>
          <p:nvPr userDrawn="1"/>
        </p:nvSpPr>
        <p:spPr>
          <a:xfrm>
            <a:off x="0" y="140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3" name="TextBox 102">
            <a:extLst>
              <a:ext uri="{FF2B5EF4-FFF2-40B4-BE49-F238E27FC236}">
                <a16:creationId xmlns:a16="http://schemas.microsoft.com/office/drawing/2014/main" id="{0650505C-451A-8C4E-8A92-7D51AA6BACA0}"/>
              </a:ext>
            </a:extLst>
          </p:cNvPr>
          <p:cNvSpPr txBox="1"/>
          <p:nvPr userDrawn="1"/>
        </p:nvSpPr>
        <p:spPr>
          <a:xfrm>
            <a:off x="604489" y="1504584"/>
            <a:ext cx="1439290" cy="230832"/>
          </a:xfrm>
          <a:prstGeom prst="rect">
            <a:avLst/>
          </a:prstGeom>
          <a:noFill/>
        </p:spPr>
        <p:txBody>
          <a:bodyPr wrap="square" rtlCol="0" anchor="ctr">
            <a:spAutoFit/>
          </a:bodyPr>
          <a:lstStyle/>
          <a:p>
            <a:r>
              <a:rPr lang="ru-RU" sz="900" dirty="0">
                <a:solidFill>
                  <a:schemeClr val="bg2"/>
                </a:solidFill>
              </a:rPr>
              <a:t>Приоритеты недели</a:t>
            </a:r>
          </a:p>
        </p:txBody>
      </p:sp>
      <p:pic>
        <p:nvPicPr>
          <p:cNvPr id="104" name="Рисунок 103">
            <a:extLst>
              <a:ext uri="{FF2B5EF4-FFF2-40B4-BE49-F238E27FC236}">
                <a16:creationId xmlns:a16="http://schemas.microsoft.com/office/drawing/2014/main" id="{57FE7CE8-5631-6746-BE81-1347C15B7CBB}"/>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69270" y="1476000"/>
            <a:ext cx="288000" cy="288000"/>
          </a:xfrm>
          <a:prstGeom prst="rect">
            <a:avLst/>
          </a:prstGeom>
        </p:spPr>
      </p:pic>
      <p:sp>
        <p:nvSpPr>
          <p:cNvPr id="105" name="Прямоугольник 104">
            <a:extLst>
              <a:ext uri="{FF2B5EF4-FFF2-40B4-BE49-F238E27FC236}">
                <a16:creationId xmlns:a16="http://schemas.microsoft.com/office/drawing/2014/main" id="{0EC76742-38B6-7043-8608-9E21820A8E33}"/>
              </a:ext>
            </a:extLst>
          </p:cNvPr>
          <p:cNvSpPr/>
          <p:nvPr userDrawn="1"/>
        </p:nvSpPr>
        <p:spPr>
          <a:xfrm>
            <a:off x="0" y="529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8" name="TextBox 107">
            <a:extLst>
              <a:ext uri="{FF2B5EF4-FFF2-40B4-BE49-F238E27FC236}">
                <a16:creationId xmlns:a16="http://schemas.microsoft.com/office/drawing/2014/main" id="{224C703D-2BE6-CB49-99B3-FA8CE9027ABA}"/>
              </a:ext>
            </a:extLst>
          </p:cNvPr>
          <p:cNvSpPr txBox="1"/>
          <p:nvPr userDrawn="1"/>
        </p:nvSpPr>
        <p:spPr>
          <a:xfrm>
            <a:off x="604489" y="5392584"/>
            <a:ext cx="1439290" cy="230832"/>
          </a:xfrm>
          <a:prstGeom prst="rect">
            <a:avLst/>
          </a:prstGeom>
          <a:noFill/>
        </p:spPr>
        <p:txBody>
          <a:bodyPr wrap="square" rtlCol="0" anchor="ctr">
            <a:spAutoFit/>
          </a:bodyPr>
          <a:lstStyle/>
          <a:p>
            <a:r>
              <a:rPr lang="en-US" sz="900" dirty="0">
                <a:solidFill>
                  <a:schemeClr val="bg2"/>
                </a:solidFill>
              </a:rPr>
              <a:t>IT-</a:t>
            </a:r>
            <a:r>
              <a:rPr lang="ru-RU" sz="900" dirty="0">
                <a:solidFill>
                  <a:schemeClr val="bg2"/>
                </a:solidFill>
              </a:rPr>
              <a:t>внедрения</a:t>
            </a:r>
          </a:p>
        </p:txBody>
      </p:sp>
      <p:pic>
        <p:nvPicPr>
          <p:cNvPr id="109" name="Рисунок 108">
            <a:extLst>
              <a:ext uri="{FF2B5EF4-FFF2-40B4-BE49-F238E27FC236}">
                <a16:creationId xmlns:a16="http://schemas.microsoft.com/office/drawing/2014/main" id="{AF5DF4B9-DA5C-3B46-BA60-39BCD4AB2992}"/>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69270" y="5364000"/>
            <a:ext cx="288000" cy="288000"/>
          </a:xfrm>
          <a:prstGeom prst="rect">
            <a:avLst/>
          </a:prstGeom>
        </p:spPr>
      </p:pic>
      <p:sp>
        <p:nvSpPr>
          <p:cNvPr id="110" name="Прямоугольник 109">
            <a:extLst>
              <a:ext uri="{FF2B5EF4-FFF2-40B4-BE49-F238E27FC236}">
                <a16:creationId xmlns:a16="http://schemas.microsoft.com/office/drawing/2014/main" id="{C65FD8C4-A7B6-9545-945E-47424E255D30}"/>
              </a:ext>
            </a:extLst>
          </p:cNvPr>
          <p:cNvSpPr/>
          <p:nvPr userDrawn="1"/>
        </p:nvSpPr>
        <p:spPr>
          <a:xfrm>
            <a:off x="0" y="54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1" name="TextBox 110">
            <a:extLst>
              <a:ext uri="{FF2B5EF4-FFF2-40B4-BE49-F238E27FC236}">
                <a16:creationId xmlns:a16="http://schemas.microsoft.com/office/drawing/2014/main" id="{AAFD8516-83DB-FF4C-8AD7-0E54274ECD26}"/>
              </a:ext>
            </a:extLst>
          </p:cNvPr>
          <p:cNvSpPr txBox="1"/>
          <p:nvPr userDrawn="1"/>
        </p:nvSpPr>
        <p:spPr>
          <a:xfrm>
            <a:off x="604489" y="640584"/>
            <a:ext cx="1439290" cy="230832"/>
          </a:xfrm>
          <a:prstGeom prst="rect">
            <a:avLst/>
          </a:prstGeom>
          <a:noFill/>
        </p:spPr>
        <p:txBody>
          <a:bodyPr wrap="square" rtlCol="0" anchor="ctr">
            <a:spAutoFit/>
          </a:bodyPr>
          <a:lstStyle/>
          <a:p>
            <a:r>
              <a:rPr lang="ru-RU" sz="900" dirty="0">
                <a:solidFill>
                  <a:schemeClr val="bg2"/>
                </a:solidFill>
              </a:rPr>
              <a:t>Мониторинг КПЭ</a:t>
            </a:r>
          </a:p>
        </p:txBody>
      </p:sp>
      <p:pic>
        <p:nvPicPr>
          <p:cNvPr id="112" name="Рисунок 111">
            <a:extLst>
              <a:ext uri="{FF2B5EF4-FFF2-40B4-BE49-F238E27FC236}">
                <a16:creationId xmlns:a16="http://schemas.microsoft.com/office/drawing/2014/main" id="{EF42D8E7-1760-D94E-87DC-625A6E3B5889}"/>
              </a:ext>
            </a:extLst>
          </p:cNvPr>
          <p:cNvPicPr>
            <a:picLocks noChangeAspect="1"/>
          </p:cNvPicPr>
          <p:nvPr userDrawn="1"/>
        </p:nvPicPr>
        <p:blipFill>
          <a:blip r:embed="rId12" cstate="hqprint">
            <a:extLst>
              <a:ext uri="{28A0092B-C50C-407E-A947-70E740481C1C}">
                <a14:useLocalDpi xmlns:a14="http://schemas.microsoft.com/office/drawing/2010/main" val="0"/>
              </a:ext>
            </a:extLst>
          </a:blip>
          <a:stretch>
            <a:fillRect/>
          </a:stretch>
        </p:blipFill>
        <p:spPr>
          <a:xfrm>
            <a:off x="169271" y="612000"/>
            <a:ext cx="288000" cy="288000"/>
          </a:xfrm>
          <a:prstGeom prst="rect">
            <a:avLst/>
          </a:prstGeom>
        </p:spPr>
      </p:pic>
      <p:sp>
        <p:nvSpPr>
          <p:cNvPr id="113" name="Прямоугольник 112">
            <a:extLst>
              <a:ext uri="{FF2B5EF4-FFF2-40B4-BE49-F238E27FC236}">
                <a16:creationId xmlns:a16="http://schemas.microsoft.com/office/drawing/2014/main" id="{527A3BF6-FE6C-F34C-8724-863B35B459F9}"/>
              </a:ext>
            </a:extLst>
          </p:cNvPr>
          <p:cNvSpPr/>
          <p:nvPr userDrawn="1"/>
        </p:nvSpPr>
        <p:spPr>
          <a:xfrm>
            <a:off x="0" y="572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4" name="TextBox 113">
            <a:extLst>
              <a:ext uri="{FF2B5EF4-FFF2-40B4-BE49-F238E27FC236}">
                <a16:creationId xmlns:a16="http://schemas.microsoft.com/office/drawing/2014/main" id="{B4A1EE02-C394-B149-BD71-D124B9FC27A2}"/>
              </a:ext>
            </a:extLst>
          </p:cNvPr>
          <p:cNvSpPr txBox="1"/>
          <p:nvPr userDrawn="1"/>
        </p:nvSpPr>
        <p:spPr>
          <a:xfrm>
            <a:off x="604489" y="5824584"/>
            <a:ext cx="1439290" cy="230832"/>
          </a:xfrm>
          <a:prstGeom prst="rect">
            <a:avLst/>
          </a:prstGeom>
          <a:noFill/>
        </p:spPr>
        <p:txBody>
          <a:bodyPr wrap="square" rtlCol="0" anchor="ctr">
            <a:spAutoFit/>
          </a:bodyPr>
          <a:lstStyle/>
          <a:p>
            <a:r>
              <a:rPr lang="en-US" sz="900" dirty="0">
                <a:solidFill>
                  <a:schemeClr val="bg2"/>
                </a:solidFill>
              </a:rPr>
              <a:t>Housekeeping dashboard</a:t>
            </a:r>
            <a:endParaRPr lang="ru-RU" sz="900" dirty="0">
              <a:solidFill>
                <a:schemeClr val="bg2"/>
              </a:solidFill>
            </a:endParaRPr>
          </a:p>
        </p:txBody>
      </p:sp>
      <p:pic>
        <p:nvPicPr>
          <p:cNvPr id="116" name="Рисунок 115">
            <a:extLst>
              <a:ext uri="{FF2B5EF4-FFF2-40B4-BE49-F238E27FC236}">
                <a16:creationId xmlns:a16="http://schemas.microsoft.com/office/drawing/2014/main" id="{89EF3026-DCCE-6B43-A867-502134721609}"/>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69271" y="5796000"/>
            <a:ext cx="288000" cy="288000"/>
          </a:xfrm>
          <a:prstGeom prst="rect">
            <a:avLst/>
          </a:prstGeom>
        </p:spPr>
      </p:pic>
      <p:sp>
        <p:nvSpPr>
          <p:cNvPr id="117" name="Прямоугольник 116">
            <a:extLst>
              <a:ext uri="{FF2B5EF4-FFF2-40B4-BE49-F238E27FC236}">
                <a16:creationId xmlns:a16="http://schemas.microsoft.com/office/drawing/2014/main" id="{C521788E-9CDF-C94B-BC80-5736D1CA91E3}"/>
              </a:ext>
            </a:extLst>
          </p:cNvPr>
          <p:cNvSpPr/>
          <p:nvPr userDrawn="1"/>
        </p:nvSpPr>
        <p:spPr>
          <a:xfrm>
            <a:off x="0" y="615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8" name="TextBox 117">
            <a:extLst>
              <a:ext uri="{FF2B5EF4-FFF2-40B4-BE49-F238E27FC236}">
                <a16:creationId xmlns:a16="http://schemas.microsoft.com/office/drawing/2014/main" id="{84258B79-D0F7-A24A-8A4A-52502D590BFA}"/>
              </a:ext>
            </a:extLst>
          </p:cNvPr>
          <p:cNvSpPr txBox="1"/>
          <p:nvPr userDrawn="1"/>
        </p:nvSpPr>
        <p:spPr>
          <a:xfrm>
            <a:off x="604489" y="6256584"/>
            <a:ext cx="1439290" cy="230832"/>
          </a:xfrm>
          <a:prstGeom prst="rect">
            <a:avLst/>
          </a:prstGeom>
          <a:noFill/>
        </p:spPr>
        <p:txBody>
          <a:bodyPr wrap="square" rtlCol="0" anchor="ctr">
            <a:spAutoFit/>
          </a:bodyPr>
          <a:lstStyle/>
          <a:p>
            <a:r>
              <a:rPr lang="ru-RU" sz="900" dirty="0">
                <a:solidFill>
                  <a:schemeClr val="bg2"/>
                </a:solidFill>
              </a:rPr>
              <a:t>Дополнительно</a:t>
            </a:r>
          </a:p>
        </p:txBody>
      </p:sp>
      <p:pic>
        <p:nvPicPr>
          <p:cNvPr id="119" name="Рисунок 118">
            <a:extLst>
              <a:ext uri="{FF2B5EF4-FFF2-40B4-BE49-F238E27FC236}">
                <a16:creationId xmlns:a16="http://schemas.microsoft.com/office/drawing/2014/main" id="{8C253F3C-90C4-1444-8AAD-B1A8DC312280}"/>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69271" y="6228000"/>
            <a:ext cx="288000" cy="288000"/>
          </a:xfrm>
          <a:prstGeom prst="rect">
            <a:avLst/>
          </a:prstGeom>
        </p:spPr>
      </p:pic>
      <p:sp>
        <p:nvSpPr>
          <p:cNvPr id="159" name="Прямоугольник 158">
            <a:extLst>
              <a:ext uri="{FF2B5EF4-FFF2-40B4-BE49-F238E27FC236}">
                <a16:creationId xmlns:a16="http://schemas.microsoft.com/office/drawing/2014/main" id="{548D4854-4171-1F41-8F6F-258A2DCB6E27}"/>
              </a:ext>
            </a:extLst>
          </p:cNvPr>
          <p:cNvSpPr/>
          <p:nvPr userDrawn="1"/>
        </p:nvSpPr>
        <p:spPr>
          <a:xfrm>
            <a:off x="0" y="972000"/>
            <a:ext cx="2134800" cy="432000"/>
          </a:xfrm>
          <a:prstGeom prst="rect">
            <a:avLst/>
          </a:prstGeom>
          <a:solidFill>
            <a:srgbClr val="2F353A"/>
          </a:solidFill>
          <a:ln>
            <a:noFill/>
          </a:ln>
          <a:effectLst>
            <a:innerShdw blurRad="63500" dist="508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5" name="TextBox 174">
            <a:extLst>
              <a:ext uri="{FF2B5EF4-FFF2-40B4-BE49-F238E27FC236}">
                <a16:creationId xmlns:a16="http://schemas.microsoft.com/office/drawing/2014/main" id="{E5BE9831-0B6C-E04C-97A5-D36F50959E20}"/>
              </a:ext>
            </a:extLst>
          </p:cNvPr>
          <p:cNvSpPr txBox="1"/>
          <p:nvPr userDrawn="1"/>
        </p:nvSpPr>
        <p:spPr>
          <a:xfrm>
            <a:off x="604489" y="1072584"/>
            <a:ext cx="1439290" cy="230832"/>
          </a:xfrm>
          <a:prstGeom prst="rect">
            <a:avLst/>
          </a:prstGeom>
          <a:noFill/>
        </p:spPr>
        <p:txBody>
          <a:bodyPr wrap="square" rtlCol="0" anchor="ctr">
            <a:spAutoFit/>
          </a:bodyPr>
          <a:lstStyle/>
          <a:p>
            <a:r>
              <a:rPr lang="ru-RU" sz="900" b="1" dirty="0">
                <a:solidFill>
                  <a:schemeClr val="bg1"/>
                </a:solidFill>
              </a:rPr>
              <a:t>Календарь событий</a:t>
            </a:r>
          </a:p>
        </p:txBody>
      </p:sp>
      <p:pic>
        <p:nvPicPr>
          <p:cNvPr id="176" name="Рисунок 175">
            <a:extLst>
              <a:ext uri="{FF2B5EF4-FFF2-40B4-BE49-F238E27FC236}">
                <a16:creationId xmlns:a16="http://schemas.microsoft.com/office/drawing/2014/main" id="{E673772C-EDB8-294A-8C21-8F8AC1C21C89}"/>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71523" y="1044000"/>
            <a:ext cx="288000" cy="288000"/>
          </a:xfrm>
          <a:prstGeom prst="rect">
            <a:avLst/>
          </a:prstGeom>
        </p:spPr>
      </p:pic>
      <p:sp>
        <p:nvSpPr>
          <p:cNvPr id="53" name="Прямоугольник 52">
            <a:extLst>
              <a:ext uri="{FF2B5EF4-FFF2-40B4-BE49-F238E27FC236}">
                <a16:creationId xmlns:a16="http://schemas.microsoft.com/office/drawing/2014/main" id="{1B975F0A-56CC-514F-BE4D-9A634947AB32}"/>
              </a:ext>
            </a:extLst>
          </p:cNvPr>
          <p:cNvSpPr/>
          <p:nvPr userDrawn="1"/>
        </p:nvSpPr>
        <p:spPr>
          <a:xfrm>
            <a:off x="-380" y="6577200"/>
            <a:ext cx="2134800" cy="280801"/>
          </a:xfrm>
          <a:prstGeom prst="rect">
            <a:avLst/>
          </a:prstGeom>
          <a:solidFill>
            <a:srgbClr val="3A424A"/>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4" name="Рисунок 53">
            <a:extLst>
              <a:ext uri="{FF2B5EF4-FFF2-40B4-BE49-F238E27FC236}">
                <a16:creationId xmlns:a16="http://schemas.microsoft.com/office/drawing/2014/main" id="{4C8316A8-8131-6549-ABA6-F553F0A73886}"/>
              </a:ext>
            </a:extLst>
          </p:cNvPr>
          <p:cNvPicPr>
            <a:picLocks noChangeAspect="1"/>
          </p:cNvPicPr>
          <p:nvPr userDrawn="1"/>
        </p:nvPicPr>
        <p:blipFill rotWithShape="1">
          <a:blip r:embed="rId16" cstate="print">
            <a:clrChange>
              <a:clrFrom>
                <a:srgbClr val="215F38"/>
              </a:clrFrom>
              <a:clrTo>
                <a:srgbClr val="215F38">
                  <a:alpha val="0"/>
                </a:srgbClr>
              </a:clrTo>
            </a:clrChange>
            <a:grayscl/>
            <a:extLst>
              <a:ext uri="{28A0092B-C50C-407E-A947-70E740481C1C}">
                <a14:useLocalDpi xmlns:a14="http://schemas.microsoft.com/office/drawing/2010/main" val="0"/>
              </a:ext>
            </a:extLst>
          </a:blip>
          <a:srcRect l="10630" t="68983" r="11614" b="17729"/>
          <a:stretch/>
        </p:blipFill>
        <p:spPr>
          <a:xfrm>
            <a:off x="514020" y="6591600"/>
            <a:ext cx="1106000" cy="252000"/>
          </a:xfrm>
          <a:prstGeom prst="rect">
            <a:avLst/>
          </a:prstGeom>
        </p:spPr>
      </p:pic>
      <p:pic>
        <p:nvPicPr>
          <p:cNvPr id="2" name="Рисунок 1" descr="http://C19E03B9ACCBFA56DC6DEDE59F81EABF.dms.sberbank.ru/C19E03B9ACCBFA56DC6DEDE59F81EABF-C84D87D17A171F6D15A801A76AF179A3-1E9602AC3439A96366744008F961486E/1.png"/>
          <p:cNvPicPr>
            <a:picLocks/>
          </p:cNvPicPr>
          <p:nvPr userDrawn="1"/>
        </p:nvPicPr>
        <p:blipFill>
          <a:blip r:link="rId17"/>
          <a:stretch>
            <a:fillRect/>
          </a:stretch>
        </p:blipFill>
        <p:spPr>
          <a:xfrm>
            <a:off x="0" y="0"/>
            <a:ext cx="1588" cy="1588"/>
          </a:xfrm>
          <a:prstGeom prst="rect">
            <a:avLst/>
          </a:prstGeom>
        </p:spPr>
      </p:pic>
      <p:pic>
        <p:nvPicPr>
          <p:cNvPr id="3" name="Рисунок 2" descr="http://C19E03B9ACCBFA56DC6DEDE59F81EABF.dms.sberbank.ru/C19E03B9ACCBFA56DC6DEDE59F81EABF-C84D87D17A171F6D15A801A76AF179A3-1E9602AC3439A96366744008F961486E/1.png"/>
          <p:cNvPicPr>
            <a:picLocks/>
          </p:cNvPicPr>
          <p:nvPr userDrawn="1"/>
        </p:nvPicPr>
        <p:blipFill>
          <a:blip r:link="rId17"/>
          <a:stretch>
            <a:fillRect/>
          </a:stretch>
        </p:blipFill>
        <p:spPr>
          <a:xfrm>
            <a:off x="0" y="0"/>
            <a:ext cx="1588" cy="1588"/>
          </a:xfrm>
          <a:prstGeom prst="rect">
            <a:avLst/>
          </a:prstGeom>
        </p:spPr>
      </p:pic>
    </p:spTree>
    <p:extLst>
      <p:ext uri="{BB962C8B-B14F-4D97-AF65-F5344CB8AC3E}">
        <p14:creationId xmlns:p14="http://schemas.microsoft.com/office/powerpoint/2010/main" val="17642729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3_Приоритеты недели">
    <p:spTree>
      <p:nvGrpSpPr>
        <p:cNvPr id="1" name=""/>
        <p:cNvGrpSpPr/>
        <p:nvPr/>
      </p:nvGrpSpPr>
      <p:grpSpPr>
        <a:xfrm>
          <a:off x="0" y="0"/>
          <a:ext cx="0" cy="0"/>
          <a:chOff x="0" y="0"/>
          <a:chExt cx="0" cy="0"/>
        </a:xfrm>
      </p:grpSpPr>
      <p:sp>
        <p:nvSpPr>
          <p:cNvPr id="37" name="Прямоугольник 36">
            <a:extLst>
              <a:ext uri="{FF2B5EF4-FFF2-40B4-BE49-F238E27FC236}">
                <a16:creationId xmlns:a16="http://schemas.microsoft.com/office/drawing/2014/main" id="{C7C0D7C3-CC59-3B49-ABC6-4F8464497852}"/>
              </a:ext>
            </a:extLst>
          </p:cNvPr>
          <p:cNvSpPr/>
          <p:nvPr userDrawn="1"/>
        </p:nvSpPr>
        <p:spPr>
          <a:xfrm>
            <a:off x="2135560" y="1"/>
            <a:ext cx="10067198" cy="54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Title 1">
            <a:extLst>
              <a:ext uri="{FF2B5EF4-FFF2-40B4-BE49-F238E27FC236}">
                <a16:creationId xmlns:a16="http://schemas.microsoft.com/office/drawing/2014/main" id="{46692CE3-CF99-6C4D-AF87-4EEE237AD060}"/>
              </a:ext>
            </a:extLst>
          </p:cNvPr>
          <p:cNvSpPr>
            <a:spLocks noGrp="1"/>
          </p:cNvSpPr>
          <p:nvPr>
            <p:ph type="title"/>
          </p:nvPr>
        </p:nvSpPr>
        <p:spPr>
          <a:xfrm>
            <a:off x="2790783" y="1"/>
            <a:ext cx="6401561" cy="540000"/>
          </a:xfrm>
          <a:prstGeom prst="rect">
            <a:avLst/>
          </a:prstGeom>
        </p:spPr>
        <p:txBody>
          <a:bodyPr anchor="ctr">
            <a:normAutofit/>
          </a:bodyPr>
          <a:lstStyle>
            <a:lvl1pPr>
              <a:defRPr sz="2400">
                <a:latin typeface="+mn-lt"/>
                <a:cs typeface="Arial" panose="020B0604020202020204" pitchFamily="34" charset="0"/>
              </a:defRPr>
            </a:lvl1pPr>
          </a:lstStyle>
          <a:p>
            <a:r>
              <a:rPr lang="en-US" dirty="0"/>
              <a:t>Click to edit Master title style</a:t>
            </a:r>
          </a:p>
        </p:txBody>
      </p:sp>
      <p:sp>
        <p:nvSpPr>
          <p:cNvPr id="90" name="TextBox 89">
            <a:extLst>
              <a:ext uri="{FF2B5EF4-FFF2-40B4-BE49-F238E27FC236}">
                <a16:creationId xmlns:a16="http://schemas.microsoft.com/office/drawing/2014/main" id="{E3D8E97D-D9AF-1B47-B901-3877729DACA8}"/>
              </a:ext>
            </a:extLst>
          </p:cNvPr>
          <p:cNvSpPr txBox="1"/>
          <p:nvPr userDrawn="1"/>
        </p:nvSpPr>
        <p:spPr>
          <a:xfrm>
            <a:off x="11715079" y="6507470"/>
            <a:ext cx="487680" cy="276999"/>
          </a:xfrm>
          <a:prstGeom prst="rect">
            <a:avLst/>
          </a:prstGeom>
          <a:noFill/>
        </p:spPr>
        <p:txBody>
          <a:bodyPr wrap="square" rtlCol="0">
            <a:spAutoFit/>
          </a:bodyPr>
          <a:lstStyle/>
          <a:p>
            <a:fld id="{C41A797A-73E5-4FFF-8E73-EA82906B0864}" type="slidenum">
              <a:rPr lang="ru-RU" sz="1200" smtClean="0">
                <a:solidFill>
                  <a:schemeClr val="bg2"/>
                </a:solidFill>
              </a:rPr>
              <a:t>‹#›</a:t>
            </a:fld>
            <a:endParaRPr lang="ru-RU" sz="1200" dirty="0">
              <a:solidFill>
                <a:schemeClr val="bg2"/>
              </a:solidFill>
            </a:endParaRPr>
          </a:p>
        </p:txBody>
      </p:sp>
      <p:grpSp>
        <p:nvGrpSpPr>
          <p:cNvPr id="57" name="Группа 56">
            <a:extLst>
              <a:ext uri="{FF2B5EF4-FFF2-40B4-BE49-F238E27FC236}">
                <a16:creationId xmlns:a16="http://schemas.microsoft.com/office/drawing/2014/main" id="{FB99702D-BE99-3C48-82DF-F0156E50206C}"/>
              </a:ext>
            </a:extLst>
          </p:cNvPr>
          <p:cNvGrpSpPr/>
          <p:nvPr userDrawn="1"/>
        </p:nvGrpSpPr>
        <p:grpSpPr>
          <a:xfrm>
            <a:off x="0" y="-7200"/>
            <a:ext cx="2148770" cy="553998"/>
            <a:chOff x="0" y="11193"/>
            <a:chExt cx="2148770" cy="553998"/>
          </a:xfrm>
        </p:grpSpPr>
        <p:sp>
          <p:nvSpPr>
            <p:cNvPr id="58" name="Прямоугольник 57">
              <a:extLst>
                <a:ext uri="{FF2B5EF4-FFF2-40B4-BE49-F238E27FC236}">
                  <a16:creationId xmlns:a16="http://schemas.microsoft.com/office/drawing/2014/main" id="{780E29A5-9D79-834B-93D1-74EC3CE41E56}"/>
                </a:ext>
              </a:extLst>
            </p:cNvPr>
            <p:cNvSpPr/>
            <p:nvPr userDrawn="1"/>
          </p:nvSpPr>
          <p:spPr>
            <a:xfrm>
              <a:off x="0" y="18393"/>
              <a:ext cx="2134800" cy="540000"/>
            </a:xfrm>
            <a:prstGeom prst="rect">
              <a:avLst/>
            </a:prstGeom>
            <a:solidFill>
              <a:srgbClr val="3A424A"/>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9" name="TextBox 58">
              <a:extLst>
                <a:ext uri="{FF2B5EF4-FFF2-40B4-BE49-F238E27FC236}">
                  <a16:creationId xmlns:a16="http://schemas.microsoft.com/office/drawing/2014/main" id="{733B57FE-B444-084B-A8A8-48BF6BF3E11E}"/>
                </a:ext>
              </a:extLst>
            </p:cNvPr>
            <p:cNvSpPr txBox="1"/>
            <p:nvPr userDrawn="1"/>
          </p:nvSpPr>
          <p:spPr>
            <a:xfrm>
              <a:off x="13210" y="104793"/>
              <a:ext cx="886744" cy="369332"/>
            </a:xfrm>
            <a:prstGeom prst="rect">
              <a:avLst/>
            </a:prstGeom>
            <a:noFill/>
          </p:spPr>
          <p:txBody>
            <a:bodyPr wrap="square" rtlCol="0" anchor="ctr">
              <a:spAutoFit/>
            </a:bodyPr>
            <a:lstStyle/>
            <a:p>
              <a:pPr algn="ctr"/>
              <a:r>
                <a:rPr lang="en-US" b="1" dirty="0">
                  <a:solidFill>
                    <a:schemeClr val="bg2"/>
                  </a:solidFill>
                </a:rPr>
                <a:t>ERM</a:t>
              </a:r>
              <a:endParaRPr lang="ru-RU" b="1" dirty="0">
                <a:solidFill>
                  <a:schemeClr val="bg2"/>
                </a:solidFill>
              </a:endParaRPr>
            </a:p>
          </p:txBody>
        </p:sp>
        <p:sp>
          <p:nvSpPr>
            <p:cNvPr id="60" name="TextBox 59">
              <a:extLst>
                <a:ext uri="{FF2B5EF4-FFF2-40B4-BE49-F238E27FC236}">
                  <a16:creationId xmlns:a16="http://schemas.microsoft.com/office/drawing/2014/main" id="{0D46261A-B3EA-824B-87A4-9883D3ABB52B}"/>
                </a:ext>
              </a:extLst>
            </p:cNvPr>
            <p:cNvSpPr txBox="1"/>
            <p:nvPr userDrawn="1"/>
          </p:nvSpPr>
          <p:spPr>
            <a:xfrm>
              <a:off x="827946" y="11193"/>
              <a:ext cx="1320824" cy="553998"/>
            </a:xfrm>
            <a:prstGeom prst="rect">
              <a:avLst/>
            </a:prstGeom>
            <a:noFill/>
          </p:spPr>
          <p:txBody>
            <a:bodyPr wrap="square" rtlCol="0" anchor="ctr">
              <a:spAutoFit/>
            </a:bodyPr>
            <a:lstStyle/>
            <a:p>
              <a:r>
                <a:rPr lang="ru-RU" sz="1000" dirty="0">
                  <a:solidFill>
                    <a:schemeClr val="bg2"/>
                  </a:solidFill>
                </a:rPr>
                <a:t>Департамент интегрированного </a:t>
              </a:r>
            </a:p>
            <a:p>
              <a:r>
                <a:rPr lang="ru-RU" sz="1000" dirty="0">
                  <a:solidFill>
                    <a:schemeClr val="bg2"/>
                  </a:solidFill>
                </a:rPr>
                <a:t>риск-менеджмента</a:t>
              </a:r>
            </a:p>
          </p:txBody>
        </p:sp>
      </p:grpSp>
      <p:sp>
        <p:nvSpPr>
          <p:cNvPr id="62" name="Прямоугольник 61">
            <a:extLst>
              <a:ext uri="{FF2B5EF4-FFF2-40B4-BE49-F238E27FC236}">
                <a16:creationId xmlns:a16="http://schemas.microsoft.com/office/drawing/2014/main" id="{419E23B9-6290-744E-96C0-98100FB04ACD}"/>
              </a:ext>
            </a:extLst>
          </p:cNvPr>
          <p:cNvSpPr/>
          <p:nvPr userDrawn="1"/>
        </p:nvSpPr>
        <p:spPr>
          <a:xfrm>
            <a:off x="0" y="313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3" name="TextBox 62">
            <a:extLst>
              <a:ext uri="{FF2B5EF4-FFF2-40B4-BE49-F238E27FC236}">
                <a16:creationId xmlns:a16="http://schemas.microsoft.com/office/drawing/2014/main" id="{847FD6FF-C589-EE48-BDB5-01C265C9059D}"/>
              </a:ext>
            </a:extLst>
          </p:cNvPr>
          <p:cNvSpPr txBox="1"/>
          <p:nvPr userDrawn="1"/>
        </p:nvSpPr>
        <p:spPr>
          <a:xfrm>
            <a:off x="604489" y="3232584"/>
            <a:ext cx="1439290" cy="230832"/>
          </a:xfrm>
          <a:prstGeom prst="rect">
            <a:avLst/>
          </a:prstGeom>
          <a:noFill/>
        </p:spPr>
        <p:txBody>
          <a:bodyPr wrap="square" rtlCol="0" anchor="ctr">
            <a:spAutoFit/>
          </a:bodyPr>
          <a:lstStyle/>
          <a:p>
            <a:r>
              <a:rPr lang="en-US" sz="900" dirty="0">
                <a:solidFill>
                  <a:schemeClr val="bg2"/>
                </a:solidFill>
              </a:rPr>
              <a:t>Risk Model Governance</a:t>
            </a:r>
            <a:endParaRPr lang="ru-RU" sz="900" dirty="0">
              <a:solidFill>
                <a:schemeClr val="bg2"/>
              </a:solidFill>
            </a:endParaRPr>
          </a:p>
        </p:txBody>
      </p:sp>
      <p:pic>
        <p:nvPicPr>
          <p:cNvPr id="64" name="Рисунок 63">
            <a:extLst>
              <a:ext uri="{FF2B5EF4-FFF2-40B4-BE49-F238E27FC236}">
                <a16:creationId xmlns:a16="http://schemas.microsoft.com/office/drawing/2014/main" id="{9C22DFD4-262F-064D-843A-C0550669B36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9271" y="3204000"/>
            <a:ext cx="288000" cy="288000"/>
          </a:xfrm>
          <a:prstGeom prst="rect">
            <a:avLst/>
          </a:prstGeom>
        </p:spPr>
      </p:pic>
      <p:sp>
        <p:nvSpPr>
          <p:cNvPr id="65" name="Прямоугольник 64">
            <a:extLst>
              <a:ext uri="{FF2B5EF4-FFF2-40B4-BE49-F238E27FC236}">
                <a16:creationId xmlns:a16="http://schemas.microsoft.com/office/drawing/2014/main" id="{1BD48109-ED40-6044-B297-4A5709FA33E8}"/>
              </a:ext>
            </a:extLst>
          </p:cNvPr>
          <p:cNvSpPr/>
          <p:nvPr userDrawn="1"/>
        </p:nvSpPr>
        <p:spPr>
          <a:xfrm>
            <a:off x="0" y="270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6" name="TextBox 65">
            <a:extLst>
              <a:ext uri="{FF2B5EF4-FFF2-40B4-BE49-F238E27FC236}">
                <a16:creationId xmlns:a16="http://schemas.microsoft.com/office/drawing/2014/main" id="{2ECBBF4D-D2BA-DE47-B942-752346F0F287}"/>
              </a:ext>
            </a:extLst>
          </p:cNvPr>
          <p:cNvSpPr txBox="1"/>
          <p:nvPr userDrawn="1"/>
        </p:nvSpPr>
        <p:spPr>
          <a:xfrm>
            <a:off x="604489" y="2800584"/>
            <a:ext cx="1439290" cy="230832"/>
          </a:xfrm>
          <a:prstGeom prst="rect">
            <a:avLst/>
          </a:prstGeom>
          <a:noFill/>
        </p:spPr>
        <p:txBody>
          <a:bodyPr wrap="square" rtlCol="0" anchor="ctr">
            <a:spAutoFit/>
          </a:bodyPr>
          <a:lstStyle/>
          <a:p>
            <a:r>
              <a:rPr lang="en-US" sz="900" dirty="0">
                <a:solidFill>
                  <a:schemeClr val="bg2"/>
                </a:solidFill>
              </a:rPr>
              <a:t>Risk Data Governance</a:t>
            </a:r>
            <a:endParaRPr lang="ru-RU" sz="900" dirty="0">
              <a:solidFill>
                <a:schemeClr val="bg2"/>
              </a:solidFill>
            </a:endParaRPr>
          </a:p>
        </p:txBody>
      </p:sp>
      <p:pic>
        <p:nvPicPr>
          <p:cNvPr id="67" name="Рисунок 66">
            <a:extLst>
              <a:ext uri="{FF2B5EF4-FFF2-40B4-BE49-F238E27FC236}">
                <a16:creationId xmlns:a16="http://schemas.microsoft.com/office/drawing/2014/main" id="{3CD0BAC3-0E12-0149-A0AF-FA1659F8582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9271" y="2772000"/>
            <a:ext cx="288000" cy="288000"/>
          </a:xfrm>
          <a:prstGeom prst="rect">
            <a:avLst/>
          </a:prstGeom>
        </p:spPr>
      </p:pic>
      <p:sp>
        <p:nvSpPr>
          <p:cNvPr id="68" name="Прямоугольник 67">
            <a:extLst>
              <a:ext uri="{FF2B5EF4-FFF2-40B4-BE49-F238E27FC236}">
                <a16:creationId xmlns:a16="http://schemas.microsoft.com/office/drawing/2014/main" id="{E97D1CA2-FB55-BB44-A76A-C3520AE45D4E}"/>
              </a:ext>
            </a:extLst>
          </p:cNvPr>
          <p:cNvSpPr/>
          <p:nvPr userDrawn="1"/>
        </p:nvSpPr>
        <p:spPr>
          <a:xfrm>
            <a:off x="0" y="2268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9" name="TextBox 68">
            <a:extLst>
              <a:ext uri="{FF2B5EF4-FFF2-40B4-BE49-F238E27FC236}">
                <a16:creationId xmlns:a16="http://schemas.microsoft.com/office/drawing/2014/main" id="{0193CA87-C392-374F-BCDB-1D816A3CD514}"/>
              </a:ext>
            </a:extLst>
          </p:cNvPr>
          <p:cNvSpPr txBox="1"/>
          <p:nvPr userDrawn="1"/>
        </p:nvSpPr>
        <p:spPr>
          <a:xfrm>
            <a:off x="604489" y="2299334"/>
            <a:ext cx="1439290" cy="369332"/>
          </a:xfrm>
          <a:prstGeom prst="rect">
            <a:avLst/>
          </a:prstGeom>
          <a:noFill/>
        </p:spPr>
        <p:txBody>
          <a:bodyPr wrap="square" rtlCol="0" anchor="ctr">
            <a:spAutoFit/>
          </a:bodyPr>
          <a:lstStyle/>
          <a:p>
            <a:r>
              <a:rPr lang="ru-RU" sz="900" dirty="0" err="1">
                <a:solidFill>
                  <a:schemeClr val="bg2"/>
                </a:solidFill>
              </a:rPr>
              <a:t>Страновой</a:t>
            </a:r>
            <a:r>
              <a:rPr lang="ru-RU" sz="900" dirty="0">
                <a:solidFill>
                  <a:schemeClr val="bg2"/>
                </a:solidFill>
              </a:rPr>
              <a:t> риск, залоги, групповая методология</a:t>
            </a:r>
          </a:p>
        </p:txBody>
      </p:sp>
      <p:pic>
        <p:nvPicPr>
          <p:cNvPr id="70" name="Рисунок 69">
            <a:extLst>
              <a:ext uri="{FF2B5EF4-FFF2-40B4-BE49-F238E27FC236}">
                <a16:creationId xmlns:a16="http://schemas.microsoft.com/office/drawing/2014/main" id="{4FC98A43-2BEE-674C-A26A-63BFC595D405}"/>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69271" y="2340000"/>
            <a:ext cx="288000" cy="288000"/>
          </a:xfrm>
          <a:prstGeom prst="rect">
            <a:avLst/>
          </a:prstGeom>
        </p:spPr>
      </p:pic>
      <p:sp>
        <p:nvSpPr>
          <p:cNvPr id="71" name="Прямоугольник 70">
            <a:extLst>
              <a:ext uri="{FF2B5EF4-FFF2-40B4-BE49-F238E27FC236}">
                <a16:creationId xmlns:a16="http://schemas.microsoft.com/office/drawing/2014/main" id="{49C6E907-A248-4E41-8C5F-E3B7AB993B1B}"/>
              </a:ext>
            </a:extLst>
          </p:cNvPr>
          <p:cNvSpPr/>
          <p:nvPr userDrawn="1"/>
        </p:nvSpPr>
        <p:spPr>
          <a:xfrm>
            <a:off x="0" y="183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2" name="TextBox 71">
            <a:extLst>
              <a:ext uri="{FF2B5EF4-FFF2-40B4-BE49-F238E27FC236}">
                <a16:creationId xmlns:a16="http://schemas.microsoft.com/office/drawing/2014/main" id="{2FB38145-B4F8-1947-841A-7489A4C072CB}"/>
              </a:ext>
            </a:extLst>
          </p:cNvPr>
          <p:cNvSpPr txBox="1"/>
          <p:nvPr userDrawn="1"/>
        </p:nvSpPr>
        <p:spPr>
          <a:xfrm>
            <a:off x="604489" y="1867334"/>
            <a:ext cx="1439290" cy="369332"/>
          </a:xfrm>
          <a:prstGeom prst="rect">
            <a:avLst/>
          </a:prstGeom>
          <a:noFill/>
        </p:spPr>
        <p:txBody>
          <a:bodyPr wrap="square" rtlCol="0" anchor="ctr">
            <a:spAutoFit/>
          </a:bodyPr>
          <a:lstStyle/>
          <a:p>
            <a:r>
              <a:rPr lang="ru-RU" sz="900" dirty="0">
                <a:solidFill>
                  <a:schemeClr val="bg2"/>
                </a:solidFill>
              </a:rPr>
              <a:t>Портфельный риск-менеджмент</a:t>
            </a:r>
          </a:p>
        </p:txBody>
      </p:sp>
      <p:pic>
        <p:nvPicPr>
          <p:cNvPr id="73" name="Рисунок 72">
            <a:extLst>
              <a:ext uri="{FF2B5EF4-FFF2-40B4-BE49-F238E27FC236}">
                <a16:creationId xmlns:a16="http://schemas.microsoft.com/office/drawing/2014/main" id="{A543066D-AD39-7F43-AB66-47779AF6D16E}"/>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69271" y="1908000"/>
            <a:ext cx="288000" cy="288000"/>
          </a:xfrm>
          <a:prstGeom prst="rect">
            <a:avLst/>
          </a:prstGeom>
        </p:spPr>
      </p:pic>
      <p:sp>
        <p:nvSpPr>
          <p:cNvPr id="74" name="Прямоугольник 73">
            <a:extLst>
              <a:ext uri="{FF2B5EF4-FFF2-40B4-BE49-F238E27FC236}">
                <a16:creationId xmlns:a16="http://schemas.microsoft.com/office/drawing/2014/main" id="{134917F6-DBDC-944A-9D78-7EAE0EA9A92A}"/>
              </a:ext>
            </a:extLst>
          </p:cNvPr>
          <p:cNvSpPr/>
          <p:nvPr userDrawn="1"/>
        </p:nvSpPr>
        <p:spPr>
          <a:xfrm>
            <a:off x="0" y="4428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TextBox 74">
            <a:extLst>
              <a:ext uri="{FF2B5EF4-FFF2-40B4-BE49-F238E27FC236}">
                <a16:creationId xmlns:a16="http://schemas.microsoft.com/office/drawing/2014/main" id="{FD7681A0-7D78-5845-A7D1-9A4FD7DF7377}"/>
              </a:ext>
            </a:extLst>
          </p:cNvPr>
          <p:cNvSpPr txBox="1"/>
          <p:nvPr userDrawn="1"/>
        </p:nvSpPr>
        <p:spPr>
          <a:xfrm>
            <a:off x="604489" y="4528584"/>
            <a:ext cx="1439290" cy="230832"/>
          </a:xfrm>
          <a:prstGeom prst="rect">
            <a:avLst/>
          </a:prstGeom>
          <a:noFill/>
        </p:spPr>
        <p:txBody>
          <a:bodyPr wrap="square" rtlCol="0" anchor="ctr">
            <a:spAutoFit/>
          </a:bodyPr>
          <a:lstStyle/>
          <a:p>
            <a:r>
              <a:rPr lang="ru-RU" sz="900" dirty="0" err="1">
                <a:solidFill>
                  <a:schemeClr val="bg2"/>
                </a:solidFill>
              </a:rPr>
              <a:t>Технориск</a:t>
            </a:r>
            <a:endParaRPr lang="ru-RU" sz="900" dirty="0">
              <a:solidFill>
                <a:schemeClr val="bg2"/>
              </a:solidFill>
            </a:endParaRPr>
          </a:p>
        </p:txBody>
      </p:sp>
      <p:pic>
        <p:nvPicPr>
          <p:cNvPr id="76" name="Рисунок 75">
            <a:extLst>
              <a:ext uri="{FF2B5EF4-FFF2-40B4-BE49-F238E27FC236}">
                <a16:creationId xmlns:a16="http://schemas.microsoft.com/office/drawing/2014/main" id="{ECA15904-8A47-3A46-8CF2-1636F18BEED1}"/>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69271" y="4500000"/>
            <a:ext cx="288000" cy="288000"/>
          </a:xfrm>
          <a:prstGeom prst="rect">
            <a:avLst/>
          </a:prstGeom>
        </p:spPr>
      </p:pic>
      <p:sp>
        <p:nvSpPr>
          <p:cNvPr id="77" name="Прямоугольник 76">
            <a:extLst>
              <a:ext uri="{FF2B5EF4-FFF2-40B4-BE49-F238E27FC236}">
                <a16:creationId xmlns:a16="http://schemas.microsoft.com/office/drawing/2014/main" id="{517ABE55-0EB2-B443-9C4F-356573931BC4}"/>
              </a:ext>
            </a:extLst>
          </p:cNvPr>
          <p:cNvSpPr/>
          <p:nvPr userDrawn="1"/>
        </p:nvSpPr>
        <p:spPr>
          <a:xfrm>
            <a:off x="0" y="356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8" name="TextBox 77">
            <a:extLst>
              <a:ext uri="{FF2B5EF4-FFF2-40B4-BE49-F238E27FC236}">
                <a16:creationId xmlns:a16="http://schemas.microsoft.com/office/drawing/2014/main" id="{DC95BDB0-BCF3-254D-AF7B-59B854D81E30}"/>
              </a:ext>
            </a:extLst>
          </p:cNvPr>
          <p:cNvSpPr txBox="1"/>
          <p:nvPr userDrawn="1"/>
        </p:nvSpPr>
        <p:spPr>
          <a:xfrm>
            <a:off x="604489" y="3664584"/>
            <a:ext cx="1439290" cy="230832"/>
          </a:xfrm>
          <a:prstGeom prst="rect">
            <a:avLst/>
          </a:prstGeom>
          <a:noFill/>
        </p:spPr>
        <p:txBody>
          <a:bodyPr wrap="square" rtlCol="0" anchor="ctr">
            <a:spAutoFit/>
          </a:bodyPr>
          <a:lstStyle/>
          <a:p>
            <a:r>
              <a:rPr lang="ru-RU" sz="900" dirty="0">
                <a:solidFill>
                  <a:schemeClr val="bg2"/>
                </a:solidFill>
              </a:rPr>
              <a:t>Риски банковской книги</a:t>
            </a:r>
          </a:p>
        </p:txBody>
      </p:sp>
      <p:pic>
        <p:nvPicPr>
          <p:cNvPr id="79" name="Рисунок 78">
            <a:extLst>
              <a:ext uri="{FF2B5EF4-FFF2-40B4-BE49-F238E27FC236}">
                <a16:creationId xmlns:a16="http://schemas.microsoft.com/office/drawing/2014/main" id="{2695740B-A6DF-CA41-8C3C-8D63BDF0A45F}"/>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69271" y="3636000"/>
            <a:ext cx="288000" cy="288000"/>
          </a:xfrm>
          <a:prstGeom prst="rect">
            <a:avLst/>
          </a:prstGeom>
        </p:spPr>
      </p:pic>
      <p:sp>
        <p:nvSpPr>
          <p:cNvPr id="80" name="Прямоугольник 79">
            <a:extLst>
              <a:ext uri="{FF2B5EF4-FFF2-40B4-BE49-F238E27FC236}">
                <a16:creationId xmlns:a16="http://schemas.microsoft.com/office/drawing/2014/main" id="{1117B474-9292-BF45-A978-B9DD25D5F048}"/>
              </a:ext>
            </a:extLst>
          </p:cNvPr>
          <p:cNvSpPr/>
          <p:nvPr userDrawn="1"/>
        </p:nvSpPr>
        <p:spPr>
          <a:xfrm>
            <a:off x="0" y="399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1" name="TextBox 80">
            <a:extLst>
              <a:ext uri="{FF2B5EF4-FFF2-40B4-BE49-F238E27FC236}">
                <a16:creationId xmlns:a16="http://schemas.microsoft.com/office/drawing/2014/main" id="{B4E3AE74-7B37-354C-8992-1EAA3F66A57B}"/>
              </a:ext>
            </a:extLst>
          </p:cNvPr>
          <p:cNvSpPr txBox="1"/>
          <p:nvPr userDrawn="1"/>
        </p:nvSpPr>
        <p:spPr>
          <a:xfrm>
            <a:off x="604489" y="4096584"/>
            <a:ext cx="1439290" cy="230832"/>
          </a:xfrm>
          <a:prstGeom prst="rect">
            <a:avLst/>
          </a:prstGeom>
          <a:noFill/>
        </p:spPr>
        <p:txBody>
          <a:bodyPr wrap="square" rtlCol="0" anchor="ctr">
            <a:spAutoFit/>
          </a:bodyPr>
          <a:lstStyle/>
          <a:p>
            <a:r>
              <a:rPr lang="en-US" sz="900" dirty="0" err="1">
                <a:solidFill>
                  <a:schemeClr val="bg2"/>
                </a:solidFill>
              </a:rPr>
              <a:t>Опер</a:t>
            </a:r>
            <a:r>
              <a:rPr lang="ru-RU" sz="900" dirty="0" err="1">
                <a:solidFill>
                  <a:schemeClr val="bg2"/>
                </a:solidFill>
              </a:rPr>
              <a:t>ационный</a:t>
            </a:r>
            <a:r>
              <a:rPr lang="ru-RU" sz="900" dirty="0">
                <a:solidFill>
                  <a:schemeClr val="bg2"/>
                </a:solidFill>
              </a:rPr>
              <a:t> риск</a:t>
            </a:r>
          </a:p>
        </p:txBody>
      </p:sp>
      <p:pic>
        <p:nvPicPr>
          <p:cNvPr id="82" name="Рисунок 81">
            <a:extLst>
              <a:ext uri="{FF2B5EF4-FFF2-40B4-BE49-F238E27FC236}">
                <a16:creationId xmlns:a16="http://schemas.microsoft.com/office/drawing/2014/main" id="{8DE1D619-ABB7-D140-B706-1A7901FE6C0E}"/>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69271" y="4068000"/>
            <a:ext cx="288000" cy="288000"/>
          </a:xfrm>
          <a:prstGeom prst="rect">
            <a:avLst/>
          </a:prstGeom>
        </p:spPr>
      </p:pic>
      <p:sp>
        <p:nvSpPr>
          <p:cNvPr id="83" name="Прямоугольник 82">
            <a:extLst>
              <a:ext uri="{FF2B5EF4-FFF2-40B4-BE49-F238E27FC236}">
                <a16:creationId xmlns:a16="http://schemas.microsoft.com/office/drawing/2014/main" id="{9B3A3999-4787-4045-96CD-37CF655B5D7B}"/>
              </a:ext>
            </a:extLst>
          </p:cNvPr>
          <p:cNvSpPr/>
          <p:nvPr userDrawn="1"/>
        </p:nvSpPr>
        <p:spPr>
          <a:xfrm>
            <a:off x="0" y="97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4" name="TextBox 83">
            <a:extLst>
              <a:ext uri="{FF2B5EF4-FFF2-40B4-BE49-F238E27FC236}">
                <a16:creationId xmlns:a16="http://schemas.microsoft.com/office/drawing/2014/main" id="{AB970C35-9DF5-714B-96B9-8BD3FA7D41EE}"/>
              </a:ext>
            </a:extLst>
          </p:cNvPr>
          <p:cNvSpPr txBox="1"/>
          <p:nvPr userDrawn="1"/>
        </p:nvSpPr>
        <p:spPr>
          <a:xfrm>
            <a:off x="604489" y="1072584"/>
            <a:ext cx="1439290" cy="230832"/>
          </a:xfrm>
          <a:prstGeom prst="rect">
            <a:avLst/>
          </a:prstGeom>
          <a:noFill/>
        </p:spPr>
        <p:txBody>
          <a:bodyPr wrap="square" rtlCol="0" anchor="ctr">
            <a:spAutoFit/>
          </a:bodyPr>
          <a:lstStyle/>
          <a:p>
            <a:r>
              <a:rPr lang="ru-RU" sz="900" dirty="0">
                <a:solidFill>
                  <a:schemeClr val="bg2"/>
                </a:solidFill>
              </a:rPr>
              <a:t>Календарь событий</a:t>
            </a:r>
          </a:p>
        </p:txBody>
      </p:sp>
      <p:pic>
        <p:nvPicPr>
          <p:cNvPr id="85" name="Рисунок 84">
            <a:extLst>
              <a:ext uri="{FF2B5EF4-FFF2-40B4-BE49-F238E27FC236}">
                <a16:creationId xmlns:a16="http://schemas.microsoft.com/office/drawing/2014/main" id="{3EA545D1-32E2-9642-80B9-4802AFC31894}"/>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69271" y="1044000"/>
            <a:ext cx="288000" cy="288000"/>
          </a:xfrm>
          <a:prstGeom prst="rect">
            <a:avLst/>
          </a:prstGeom>
        </p:spPr>
      </p:pic>
      <p:sp>
        <p:nvSpPr>
          <p:cNvPr id="86" name="Прямоугольник 85">
            <a:extLst>
              <a:ext uri="{FF2B5EF4-FFF2-40B4-BE49-F238E27FC236}">
                <a16:creationId xmlns:a16="http://schemas.microsoft.com/office/drawing/2014/main" id="{241095CC-BB37-4140-AEDC-D7BA82E384E0}"/>
              </a:ext>
            </a:extLst>
          </p:cNvPr>
          <p:cNvSpPr/>
          <p:nvPr userDrawn="1"/>
        </p:nvSpPr>
        <p:spPr>
          <a:xfrm>
            <a:off x="0" y="486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7" name="TextBox 86">
            <a:extLst>
              <a:ext uri="{FF2B5EF4-FFF2-40B4-BE49-F238E27FC236}">
                <a16:creationId xmlns:a16="http://schemas.microsoft.com/office/drawing/2014/main" id="{46952689-3042-8145-B6FD-FDEC427B8979}"/>
              </a:ext>
            </a:extLst>
          </p:cNvPr>
          <p:cNvSpPr txBox="1"/>
          <p:nvPr userDrawn="1"/>
        </p:nvSpPr>
        <p:spPr>
          <a:xfrm>
            <a:off x="604489" y="4960584"/>
            <a:ext cx="1439290" cy="230832"/>
          </a:xfrm>
          <a:prstGeom prst="rect">
            <a:avLst/>
          </a:prstGeom>
          <a:noFill/>
        </p:spPr>
        <p:txBody>
          <a:bodyPr wrap="square" rtlCol="0" anchor="ctr">
            <a:spAutoFit/>
          </a:bodyPr>
          <a:lstStyle/>
          <a:p>
            <a:r>
              <a:rPr lang="ru-RU" sz="900" dirty="0">
                <a:solidFill>
                  <a:schemeClr val="bg2"/>
                </a:solidFill>
              </a:rPr>
              <a:t>Пруденциальный офис</a:t>
            </a:r>
          </a:p>
        </p:txBody>
      </p:sp>
      <p:pic>
        <p:nvPicPr>
          <p:cNvPr id="88" name="Рисунок 87">
            <a:extLst>
              <a:ext uri="{FF2B5EF4-FFF2-40B4-BE49-F238E27FC236}">
                <a16:creationId xmlns:a16="http://schemas.microsoft.com/office/drawing/2014/main" id="{524C1871-396A-374E-980F-84FE3F7235D5}"/>
              </a:ext>
            </a:extLst>
          </p:cNvPr>
          <p:cNvPicPr>
            <a:picLocks noChangeAspect="1"/>
          </p:cNvPicPr>
          <p:nvPr userDrawn="1"/>
        </p:nvPicPr>
        <p:blipFill>
          <a:blip r:embed="rId10" cstate="hqprint">
            <a:extLst>
              <a:ext uri="{28A0092B-C50C-407E-A947-70E740481C1C}">
                <a14:useLocalDpi xmlns:a14="http://schemas.microsoft.com/office/drawing/2010/main" val="0"/>
              </a:ext>
            </a:extLst>
          </a:blip>
          <a:stretch>
            <a:fillRect/>
          </a:stretch>
        </p:blipFill>
        <p:spPr>
          <a:xfrm>
            <a:off x="169271" y="4932000"/>
            <a:ext cx="288000" cy="288000"/>
          </a:xfrm>
          <a:prstGeom prst="rect">
            <a:avLst/>
          </a:prstGeom>
        </p:spPr>
      </p:pic>
      <p:sp>
        <p:nvSpPr>
          <p:cNvPr id="103" name="Прямоугольник 102">
            <a:extLst>
              <a:ext uri="{FF2B5EF4-FFF2-40B4-BE49-F238E27FC236}">
                <a16:creationId xmlns:a16="http://schemas.microsoft.com/office/drawing/2014/main" id="{0BF70237-463B-5D42-9019-E76CF12EDB65}"/>
              </a:ext>
            </a:extLst>
          </p:cNvPr>
          <p:cNvSpPr/>
          <p:nvPr userDrawn="1"/>
        </p:nvSpPr>
        <p:spPr>
          <a:xfrm>
            <a:off x="0" y="529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4" name="TextBox 103">
            <a:extLst>
              <a:ext uri="{FF2B5EF4-FFF2-40B4-BE49-F238E27FC236}">
                <a16:creationId xmlns:a16="http://schemas.microsoft.com/office/drawing/2014/main" id="{94BA032B-6CE2-A447-AE92-58F24F3BBA99}"/>
              </a:ext>
            </a:extLst>
          </p:cNvPr>
          <p:cNvSpPr txBox="1"/>
          <p:nvPr userDrawn="1"/>
        </p:nvSpPr>
        <p:spPr>
          <a:xfrm>
            <a:off x="604489" y="5392584"/>
            <a:ext cx="1439290" cy="230832"/>
          </a:xfrm>
          <a:prstGeom prst="rect">
            <a:avLst/>
          </a:prstGeom>
          <a:noFill/>
        </p:spPr>
        <p:txBody>
          <a:bodyPr wrap="square" rtlCol="0" anchor="ctr">
            <a:spAutoFit/>
          </a:bodyPr>
          <a:lstStyle/>
          <a:p>
            <a:r>
              <a:rPr lang="en-US" sz="900" dirty="0">
                <a:solidFill>
                  <a:schemeClr val="bg2"/>
                </a:solidFill>
              </a:rPr>
              <a:t>IT-</a:t>
            </a:r>
            <a:r>
              <a:rPr lang="ru-RU" sz="900" dirty="0">
                <a:solidFill>
                  <a:schemeClr val="bg2"/>
                </a:solidFill>
              </a:rPr>
              <a:t>внедрения</a:t>
            </a:r>
          </a:p>
        </p:txBody>
      </p:sp>
      <p:pic>
        <p:nvPicPr>
          <p:cNvPr id="105" name="Рисунок 104">
            <a:extLst>
              <a:ext uri="{FF2B5EF4-FFF2-40B4-BE49-F238E27FC236}">
                <a16:creationId xmlns:a16="http://schemas.microsoft.com/office/drawing/2014/main" id="{33253CB4-F2CF-AA47-A33F-F44B13D0F950}"/>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69270" y="5364000"/>
            <a:ext cx="288000" cy="288000"/>
          </a:xfrm>
          <a:prstGeom prst="rect">
            <a:avLst/>
          </a:prstGeom>
        </p:spPr>
      </p:pic>
      <p:sp>
        <p:nvSpPr>
          <p:cNvPr id="108" name="Прямоугольник 107">
            <a:extLst>
              <a:ext uri="{FF2B5EF4-FFF2-40B4-BE49-F238E27FC236}">
                <a16:creationId xmlns:a16="http://schemas.microsoft.com/office/drawing/2014/main" id="{3E521EA4-18CB-074D-8443-BD464BFFA23D}"/>
              </a:ext>
            </a:extLst>
          </p:cNvPr>
          <p:cNvSpPr/>
          <p:nvPr userDrawn="1"/>
        </p:nvSpPr>
        <p:spPr>
          <a:xfrm>
            <a:off x="0" y="54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9" name="TextBox 108">
            <a:extLst>
              <a:ext uri="{FF2B5EF4-FFF2-40B4-BE49-F238E27FC236}">
                <a16:creationId xmlns:a16="http://schemas.microsoft.com/office/drawing/2014/main" id="{AAF62C9D-E3B9-4348-861C-E0B50BF537F3}"/>
              </a:ext>
            </a:extLst>
          </p:cNvPr>
          <p:cNvSpPr txBox="1"/>
          <p:nvPr userDrawn="1"/>
        </p:nvSpPr>
        <p:spPr>
          <a:xfrm>
            <a:off x="604489" y="640584"/>
            <a:ext cx="1439290" cy="230832"/>
          </a:xfrm>
          <a:prstGeom prst="rect">
            <a:avLst/>
          </a:prstGeom>
          <a:noFill/>
        </p:spPr>
        <p:txBody>
          <a:bodyPr wrap="square" rtlCol="0" anchor="ctr">
            <a:spAutoFit/>
          </a:bodyPr>
          <a:lstStyle/>
          <a:p>
            <a:r>
              <a:rPr lang="ru-RU" sz="900" dirty="0">
                <a:solidFill>
                  <a:schemeClr val="bg2"/>
                </a:solidFill>
              </a:rPr>
              <a:t>Мониторинг КПЭ</a:t>
            </a:r>
          </a:p>
        </p:txBody>
      </p:sp>
      <p:pic>
        <p:nvPicPr>
          <p:cNvPr id="110" name="Рисунок 109">
            <a:extLst>
              <a:ext uri="{FF2B5EF4-FFF2-40B4-BE49-F238E27FC236}">
                <a16:creationId xmlns:a16="http://schemas.microsoft.com/office/drawing/2014/main" id="{FE6EDD20-3194-204B-AFD6-9F2E770E2C5E}"/>
              </a:ext>
            </a:extLst>
          </p:cNvPr>
          <p:cNvPicPr>
            <a:picLocks noChangeAspect="1"/>
          </p:cNvPicPr>
          <p:nvPr userDrawn="1"/>
        </p:nvPicPr>
        <p:blipFill>
          <a:blip r:embed="rId12" cstate="hqprint">
            <a:extLst>
              <a:ext uri="{28A0092B-C50C-407E-A947-70E740481C1C}">
                <a14:useLocalDpi xmlns:a14="http://schemas.microsoft.com/office/drawing/2010/main" val="0"/>
              </a:ext>
            </a:extLst>
          </a:blip>
          <a:stretch>
            <a:fillRect/>
          </a:stretch>
        </p:blipFill>
        <p:spPr>
          <a:xfrm>
            <a:off x="169271" y="612000"/>
            <a:ext cx="288000" cy="288000"/>
          </a:xfrm>
          <a:prstGeom prst="rect">
            <a:avLst/>
          </a:prstGeom>
        </p:spPr>
      </p:pic>
      <p:sp>
        <p:nvSpPr>
          <p:cNvPr id="111" name="Прямоугольник 110">
            <a:extLst>
              <a:ext uri="{FF2B5EF4-FFF2-40B4-BE49-F238E27FC236}">
                <a16:creationId xmlns:a16="http://schemas.microsoft.com/office/drawing/2014/main" id="{735EF0D8-D28B-2F4B-8606-05C774033EFC}"/>
              </a:ext>
            </a:extLst>
          </p:cNvPr>
          <p:cNvSpPr/>
          <p:nvPr userDrawn="1"/>
        </p:nvSpPr>
        <p:spPr>
          <a:xfrm>
            <a:off x="0" y="572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2" name="TextBox 111">
            <a:extLst>
              <a:ext uri="{FF2B5EF4-FFF2-40B4-BE49-F238E27FC236}">
                <a16:creationId xmlns:a16="http://schemas.microsoft.com/office/drawing/2014/main" id="{7D5C3F6F-C897-C741-8F9C-6A9CAA3BBAC1}"/>
              </a:ext>
            </a:extLst>
          </p:cNvPr>
          <p:cNvSpPr txBox="1"/>
          <p:nvPr userDrawn="1"/>
        </p:nvSpPr>
        <p:spPr>
          <a:xfrm>
            <a:off x="604489" y="5824584"/>
            <a:ext cx="1439290" cy="230832"/>
          </a:xfrm>
          <a:prstGeom prst="rect">
            <a:avLst/>
          </a:prstGeom>
          <a:noFill/>
        </p:spPr>
        <p:txBody>
          <a:bodyPr wrap="square" rtlCol="0" anchor="ctr">
            <a:spAutoFit/>
          </a:bodyPr>
          <a:lstStyle/>
          <a:p>
            <a:r>
              <a:rPr lang="en-US" sz="900" dirty="0">
                <a:solidFill>
                  <a:schemeClr val="bg2"/>
                </a:solidFill>
              </a:rPr>
              <a:t>Housekeeping dashboard</a:t>
            </a:r>
            <a:endParaRPr lang="ru-RU" sz="900" dirty="0">
              <a:solidFill>
                <a:schemeClr val="bg2"/>
              </a:solidFill>
            </a:endParaRPr>
          </a:p>
        </p:txBody>
      </p:sp>
      <p:pic>
        <p:nvPicPr>
          <p:cNvPr id="113" name="Рисунок 112">
            <a:extLst>
              <a:ext uri="{FF2B5EF4-FFF2-40B4-BE49-F238E27FC236}">
                <a16:creationId xmlns:a16="http://schemas.microsoft.com/office/drawing/2014/main" id="{4233A461-53D4-CE41-B251-21CBD19D13A7}"/>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69271" y="5796000"/>
            <a:ext cx="288000" cy="288000"/>
          </a:xfrm>
          <a:prstGeom prst="rect">
            <a:avLst/>
          </a:prstGeom>
        </p:spPr>
      </p:pic>
      <p:sp>
        <p:nvSpPr>
          <p:cNvPr id="114" name="Прямоугольник 113">
            <a:extLst>
              <a:ext uri="{FF2B5EF4-FFF2-40B4-BE49-F238E27FC236}">
                <a16:creationId xmlns:a16="http://schemas.microsoft.com/office/drawing/2014/main" id="{7C62A594-4746-F645-9A18-50BA4C1CDD77}"/>
              </a:ext>
            </a:extLst>
          </p:cNvPr>
          <p:cNvSpPr/>
          <p:nvPr userDrawn="1"/>
        </p:nvSpPr>
        <p:spPr>
          <a:xfrm>
            <a:off x="0" y="615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6" name="TextBox 115">
            <a:extLst>
              <a:ext uri="{FF2B5EF4-FFF2-40B4-BE49-F238E27FC236}">
                <a16:creationId xmlns:a16="http://schemas.microsoft.com/office/drawing/2014/main" id="{1766E0F2-0B94-D746-B79B-3FC4654A92CC}"/>
              </a:ext>
            </a:extLst>
          </p:cNvPr>
          <p:cNvSpPr txBox="1"/>
          <p:nvPr userDrawn="1"/>
        </p:nvSpPr>
        <p:spPr>
          <a:xfrm>
            <a:off x="604489" y="6256584"/>
            <a:ext cx="1439290" cy="230832"/>
          </a:xfrm>
          <a:prstGeom prst="rect">
            <a:avLst/>
          </a:prstGeom>
          <a:noFill/>
        </p:spPr>
        <p:txBody>
          <a:bodyPr wrap="square" rtlCol="0" anchor="ctr">
            <a:spAutoFit/>
          </a:bodyPr>
          <a:lstStyle/>
          <a:p>
            <a:r>
              <a:rPr lang="ru-RU" sz="900" dirty="0">
                <a:solidFill>
                  <a:schemeClr val="bg2"/>
                </a:solidFill>
              </a:rPr>
              <a:t>Дополнительно</a:t>
            </a:r>
          </a:p>
        </p:txBody>
      </p:sp>
      <p:pic>
        <p:nvPicPr>
          <p:cNvPr id="117" name="Рисунок 116">
            <a:extLst>
              <a:ext uri="{FF2B5EF4-FFF2-40B4-BE49-F238E27FC236}">
                <a16:creationId xmlns:a16="http://schemas.microsoft.com/office/drawing/2014/main" id="{A7D139B0-FFF9-1248-B19D-E55DD08B3ADA}"/>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69271" y="6228000"/>
            <a:ext cx="288000" cy="288000"/>
          </a:xfrm>
          <a:prstGeom prst="rect">
            <a:avLst/>
          </a:prstGeom>
        </p:spPr>
      </p:pic>
      <p:sp>
        <p:nvSpPr>
          <p:cNvPr id="180" name="Прямоугольник 179">
            <a:extLst>
              <a:ext uri="{FF2B5EF4-FFF2-40B4-BE49-F238E27FC236}">
                <a16:creationId xmlns:a16="http://schemas.microsoft.com/office/drawing/2014/main" id="{A615C458-A4CD-0E42-B2DD-12C2369304AC}"/>
              </a:ext>
            </a:extLst>
          </p:cNvPr>
          <p:cNvSpPr/>
          <p:nvPr userDrawn="1"/>
        </p:nvSpPr>
        <p:spPr>
          <a:xfrm>
            <a:off x="0" y="1404000"/>
            <a:ext cx="2134800" cy="432000"/>
          </a:xfrm>
          <a:prstGeom prst="rect">
            <a:avLst/>
          </a:prstGeom>
          <a:solidFill>
            <a:srgbClr val="2F353A"/>
          </a:solidFill>
          <a:ln>
            <a:noFill/>
          </a:ln>
          <a:effectLst>
            <a:innerShdw blurRad="63500" dist="508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1" name="TextBox 180">
            <a:extLst>
              <a:ext uri="{FF2B5EF4-FFF2-40B4-BE49-F238E27FC236}">
                <a16:creationId xmlns:a16="http://schemas.microsoft.com/office/drawing/2014/main" id="{EDCBED69-FADA-404F-9F68-7556C2E9EB70}"/>
              </a:ext>
            </a:extLst>
          </p:cNvPr>
          <p:cNvSpPr txBox="1"/>
          <p:nvPr userDrawn="1"/>
        </p:nvSpPr>
        <p:spPr>
          <a:xfrm>
            <a:off x="604489" y="1504584"/>
            <a:ext cx="1439290" cy="230832"/>
          </a:xfrm>
          <a:prstGeom prst="rect">
            <a:avLst/>
          </a:prstGeom>
          <a:noFill/>
        </p:spPr>
        <p:txBody>
          <a:bodyPr wrap="square" rtlCol="0" anchor="ctr">
            <a:spAutoFit/>
          </a:bodyPr>
          <a:lstStyle/>
          <a:p>
            <a:r>
              <a:rPr lang="ru-RU" sz="900" b="1" dirty="0">
                <a:solidFill>
                  <a:schemeClr val="bg1"/>
                </a:solidFill>
              </a:rPr>
              <a:t>Приоритеты недели</a:t>
            </a:r>
          </a:p>
        </p:txBody>
      </p:sp>
      <p:pic>
        <p:nvPicPr>
          <p:cNvPr id="182" name="Рисунок 181">
            <a:extLst>
              <a:ext uri="{FF2B5EF4-FFF2-40B4-BE49-F238E27FC236}">
                <a16:creationId xmlns:a16="http://schemas.microsoft.com/office/drawing/2014/main" id="{B8010064-2EC8-8C4A-BFA6-5D1749681A81}"/>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71523" y="1476000"/>
            <a:ext cx="288000" cy="288000"/>
          </a:xfrm>
          <a:prstGeom prst="rect">
            <a:avLst/>
          </a:prstGeom>
        </p:spPr>
      </p:pic>
      <p:sp>
        <p:nvSpPr>
          <p:cNvPr id="53" name="Прямоугольник 52">
            <a:extLst>
              <a:ext uri="{FF2B5EF4-FFF2-40B4-BE49-F238E27FC236}">
                <a16:creationId xmlns:a16="http://schemas.microsoft.com/office/drawing/2014/main" id="{338763F2-7232-9949-8015-2EA3D3DF23EE}"/>
              </a:ext>
            </a:extLst>
          </p:cNvPr>
          <p:cNvSpPr/>
          <p:nvPr userDrawn="1"/>
        </p:nvSpPr>
        <p:spPr>
          <a:xfrm>
            <a:off x="-380" y="6577200"/>
            <a:ext cx="2134800" cy="280801"/>
          </a:xfrm>
          <a:prstGeom prst="rect">
            <a:avLst/>
          </a:prstGeom>
          <a:solidFill>
            <a:srgbClr val="3A424A"/>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4" name="Рисунок 53">
            <a:extLst>
              <a:ext uri="{FF2B5EF4-FFF2-40B4-BE49-F238E27FC236}">
                <a16:creationId xmlns:a16="http://schemas.microsoft.com/office/drawing/2014/main" id="{7C1A55B1-14CA-224B-AFA8-F5B7395D9FD7}"/>
              </a:ext>
            </a:extLst>
          </p:cNvPr>
          <p:cNvPicPr>
            <a:picLocks noChangeAspect="1"/>
          </p:cNvPicPr>
          <p:nvPr userDrawn="1"/>
        </p:nvPicPr>
        <p:blipFill rotWithShape="1">
          <a:blip r:embed="rId16" cstate="print">
            <a:clrChange>
              <a:clrFrom>
                <a:srgbClr val="215F38"/>
              </a:clrFrom>
              <a:clrTo>
                <a:srgbClr val="215F38">
                  <a:alpha val="0"/>
                </a:srgbClr>
              </a:clrTo>
            </a:clrChange>
            <a:grayscl/>
            <a:extLst>
              <a:ext uri="{28A0092B-C50C-407E-A947-70E740481C1C}">
                <a14:useLocalDpi xmlns:a14="http://schemas.microsoft.com/office/drawing/2010/main" val="0"/>
              </a:ext>
            </a:extLst>
          </a:blip>
          <a:srcRect l="10630" t="68983" r="11614" b="17729"/>
          <a:stretch/>
        </p:blipFill>
        <p:spPr>
          <a:xfrm>
            <a:off x="514020" y="6591600"/>
            <a:ext cx="1106000" cy="252000"/>
          </a:xfrm>
          <a:prstGeom prst="rect">
            <a:avLst/>
          </a:prstGeom>
        </p:spPr>
      </p:pic>
      <p:pic>
        <p:nvPicPr>
          <p:cNvPr id="2" name="Рисунок 1" descr="http://C19E03B9ACCBFA56DC6DEDE59F81EABF.dms.sberbank.ru/C19E03B9ACCBFA56DC6DEDE59F81EABF-C84D87D17A171F6D15A801A76AF179A3-1E9602AC3439A96366744008F961486E/1.png"/>
          <p:cNvPicPr>
            <a:picLocks/>
          </p:cNvPicPr>
          <p:nvPr userDrawn="1"/>
        </p:nvPicPr>
        <p:blipFill>
          <a:blip r:link="rId17"/>
          <a:stretch>
            <a:fillRect/>
          </a:stretch>
        </p:blipFill>
        <p:spPr>
          <a:xfrm>
            <a:off x="0" y="0"/>
            <a:ext cx="1588" cy="1588"/>
          </a:xfrm>
          <a:prstGeom prst="rect">
            <a:avLst/>
          </a:prstGeom>
        </p:spPr>
      </p:pic>
      <p:pic>
        <p:nvPicPr>
          <p:cNvPr id="3" name="Рисунок 2" descr="http://C19E03B9ACCBFA56DC6DEDE59F81EABF.dms.sberbank.ru/C19E03B9ACCBFA56DC6DEDE59F81EABF-C84D87D17A171F6D15A801A76AF179A3-1E9602AC3439A96366744008F961486E/1.png"/>
          <p:cNvPicPr>
            <a:picLocks/>
          </p:cNvPicPr>
          <p:nvPr userDrawn="1"/>
        </p:nvPicPr>
        <p:blipFill>
          <a:blip r:link="rId17"/>
          <a:stretch>
            <a:fillRect/>
          </a:stretch>
        </p:blipFill>
        <p:spPr>
          <a:xfrm>
            <a:off x="0" y="0"/>
            <a:ext cx="1588" cy="1588"/>
          </a:xfrm>
          <a:prstGeom prst="rect">
            <a:avLst/>
          </a:prstGeom>
        </p:spPr>
      </p:pic>
      <p:pic>
        <p:nvPicPr>
          <p:cNvPr id="4" name="Рисунок 3" descr="http://C19E03B9ACCBFA56DC6DEDE59F81EABF.dms.sberbank.ru/C19E03B9ACCBFA56DC6DEDE59F81EABF-C84D87D17A171F6D15A801A76AF179A3-1E9602AC3439A96366744008F961486E/1.png"/>
          <p:cNvPicPr>
            <a:picLocks/>
          </p:cNvPicPr>
          <p:nvPr userDrawn="1"/>
        </p:nvPicPr>
        <p:blipFill>
          <a:blip r:link="rId17"/>
          <a:stretch>
            <a:fillRect/>
          </a:stretch>
        </p:blipFill>
        <p:spPr>
          <a:xfrm>
            <a:off x="0" y="0"/>
            <a:ext cx="1588" cy="1588"/>
          </a:xfrm>
          <a:prstGeom prst="rect">
            <a:avLst/>
          </a:prstGeom>
        </p:spPr>
      </p:pic>
    </p:spTree>
    <p:extLst>
      <p:ext uri="{BB962C8B-B14F-4D97-AF65-F5344CB8AC3E}">
        <p14:creationId xmlns:p14="http://schemas.microsoft.com/office/powerpoint/2010/main" val="17770145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4_Портфельный риск-менеджмент">
    <p:spTree>
      <p:nvGrpSpPr>
        <p:cNvPr id="1" name=""/>
        <p:cNvGrpSpPr/>
        <p:nvPr/>
      </p:nvGrpSpPr>
      <p:grpSpPr>
        <a:xfrm>
          <a:off x="0" y="0"/>
          <a:ext cx="0" cy="0"/>
          <a:chOff x="0" y="0"/>
          <a:chExt cx="0" cy="0"/>
        </a:xfrm>
      </p:grpSpPr>
      <p:sp>
        <p:nvSpPr>
          <p:cNvPr id="37" name="Прямоугольник 36">
            <a:extLst>
              <a:ext uri="{FF2B5EF4-FFF2-40B4-BE49-F238E27FC236}">
                <a16:creationId xmlns:a16="http://schemas.microsoft.com/office/drawing/2014/main" id="{73E1E39B-1814-8147-9752-F1FE09CD76A2}"/>
              </a:ext>
            </a:extLst>
          </p:cNvPr>
          <p:cNvSpPr/>
          <p:nvPr userDrawn="1"/>
        </p:nvSpPr>
        <p:spPr>
          <a:xfrm>
            <a:off x="2135560" y="1"/>
            <a:ext cx="10067198" cy="54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Title 1">
            <a:extLst>
              <a:ext uri="{FF2B5EF4-FFF2-40B4-BE49-F238E27FC236}">
                <a16:creationId xmlns:a16="http://schemas.microsoft.com/office/drawing/2014/main" id="{59A6F886-2BEF-B44B-A03F-A462C1C5D914}"/>
              </a:ext>
            </a:extLst>
          </p:cNvPr>
          <p:cNvSpPr>
            <a:spLocks noGrp="1"/>
          </p:cNvSpPr>
          <p:nvPr>
            <p:ph type="title"/>
          </p:nvPr>
        </p:nvSpPr>
        <p:spPr>
          <a:xfrm>
            <a:off x="2790783" y="1"/>
            <a:ext cx="6401561" cy="540000"/>
          </a:xfrm>
          <a:prstGeom prst="rect">
            <a:avLst/>
          </a:prstGeom>
        </p:spPr>
        <p:txBody>
          <a:bodyPr anchor="ctr">
            <a:normAutofit/>
          </a:bodyPr>
          <a:lstStyle>
            <a:lvl1pPr>
              <a:defRPr sz="2400">
                <a:latin typeface="+mn-lt"/>
                <a:cs typeface="Arial" panose="020B0604020202020204" pitchFamily="34" charset="0"/>
              </a:defRPr>
            </a:lvl1pPr>
          </a:lstStyle>
          <a:p>
            <a:r>
              <a:rPr lang="en-US" dirty="0"/>
              <a:t>Click to edit Master title style</a:t>
            </a:r>
          </a:p>
        </p:txBody>
      </p:sp>
      <p:sp>
        <p:nvSpPr>
          <p:cNvPr id="90" name="TextBox 89">
            <a:extLst>
              <a:ext uri="{FF2B5EF4-FFF2-40B4-BE49-F238E27FC236}">
                <a16:creationId xmlns:a16="http://schemas.microsoft.com/office/drawing/2014/main" id="{F0D8B3B3-4D60-EC43-97F3-28037DE4CEBE}"/>
              </a:ext>
            </a:extLst>
          </p:cNvPr>
          <p:cNvSpPr txBox="1"/>
          <p:nvPr userDrawn="1"/>
        </p:nvSpPr>
        <p:spPr>
          <a:xfrm>
            <a:off x="11715079" y="6507470"/>
            <a:ext cx="487680" cy="276999"/>
          </a:xfrm>
          <a:prstGeom prst="rect">
            <a:avLst/>
          </a:prstGeom>
          <a:noFill/>
        </p:spPr>
        <p:txBody>
          <a:bodyPr wrap="square" rtlCol="0">
            <a:spAutoFit/>
          </a:bodyPr>
          <a:lstStyle/>
          <a:p>
            <a:fld id="{C41A797A-73E5-4FFF-8E73-EA82906B0864}" type="slidenum">
              <a:rPr lang="ru-RU" sz="1200" smtClean="0">
                <a:solidFill>
                  <a:schemeClr val="bg2"/>
                </a:solidFill>
              </a:rPr>
              <a:t>‹#›</a:t>
            </a:fld>
            <a:endParaRPr lang="ru-RU" sz="1200" dirty="0">
              <a:solidFill>
                <a:schemeClr val="bg2"/>
              </a:solidFill>
            </a:endParaRPr>
          </a:p>
        </p:txBody>
      </p:sp>
      <p:grpSp>
        <p:nvGrpSpPr>
          <p:cNvPr id="57" name="Группа 56">
            <a:extLst>
              <a:ext uri="{FF2B5EF4-FFF2-40B4-BE49-F238E27FC236}">
                <a16:creationId xmlns:a16="http://schemas.microsoft.com/office/drawing/2014/main" id="{FE571792-41BE-044E-A382-58BF11315746}"/>
              </a:ext>
            </a:extLst>
          </p:cNvPr>
          <p:cNvGrpSpPr/>
          <p:nvPr userDrawn="1"/>
        </p:nvGrpSpPr>
        <p:grpSpPr>
          <a:xfrm>
            <a:off x="0" y="-7200"/>
            <a:ext cx="2148770" cy="553998"/>
            <a:chOff x="0" y="11193"/>
            <a:chExt cx="2148770" cy="553998"/>
          </a:xfrm>
        </p:grpSpPr>
        <p:sp>
          <p:nvSpPr>
            <p:cNvPr id="58" name="Прямоугольник 57">
              <a:extLst>
                <a:ext uri="{FF2B5EF4-FFF2-40B4-BE49-F238E27FC236}">
                  <a16:creationId xmlns:a16="http://schemas.microsoft.com/office/drawing/2014/main" id="{9501F2AD-2F64-C348-AC4D-361CA45A4F9A}"/>
                </a:ext>
              </a:extLst>
            </p:cNvPr>
            <p:cNvSpPr/>
            <p:nvPr userDrawn="1"/>
          </p:nvSpPr>
          <p:spPr>
            <a:xfrm>
              <a:off x="0" y="18393"/>
              <a:ext cx="2134800" cy="540000"/>
            </a:xfrm>
            <a:prstGeom prst="rect">
              <a:avLst/>
            </a:prstGeom>
            <a:solidFill>
              <a:srgbClr val="3A424A"/>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9" name="TextBox 58">
              <a:extLst>
                <a:ext uri="{FF2B5EF4-FFF2-40B4-BE49-F238E27FC236}">
                  <a16:creationId xmlns:a16="http://schemas.microsoft.com/office/drawing/2014/main" id="{954685BD-9540-3049-87BB-AB628EE6C699}"/>
                </a:ext>
              </a:extLst>
            </p:cNvPr>
            <p:cNvSpPr txBox="1"/>
            <p:nvPr userDrawn="1"/>
          </p:nvSpPr>
          <p:spPr>
            <a:xfrm>
              <a:off x="13210" y="104793"/>
              <a:ext cx="886744" cy="369332"/>
            </a:xfrm>
            <a:prstGeom prst="rect">
              <a:avLst/>
            </a:prstGeom>
            <a:noFill/>
          </p:spPr>
          <p:txBody>
            <a:bodyPr wrap="square" rtlCol="0" anchor="ctr">
              <a:spAutoFit/>
            </a:bodyPr>
            <a:lstStyle/>
            <a:p>
              <a:pPr algn="ctr"/>
              <a:r>
                <a:rPr lang="en-US" b="1" dirty="0">
                  <a:solidFill>
                    <a:schemeClr val="bg2"/>
                  </a:solidFill>
                </a:rPr>
                <a:t>ERM</a:t>
              </a:r>
              <a:endParaRPr lang="ru-RU" b="1" dirty="0">
                <a:solidFill>
                  <a:schemeClr val="bg2"/>
                </a:solidFill>
              </a:endParaRPr>
            </a:p>
          </p:txBody>
        </p:sp>
        <p:sp>
          <p:nvSpPr>
            <p:cNvPr id="60" name="TextBox 59">
              <a:extLst>
                <a:ext uri="{FF2B5EF4-FFF2-40B4-BE49-F238E27FC236}">
                  <a16:creationId xmlns:a16="http://schemas.microsoft.com/office/drawing/2014/main" id="{0B8DA9FC-8867-C64D-B28B-688F516DE887}"/>
                </a:ext>
              </a:extLst>
            </p:cNvPr>
            <p:cNvSpPr txBox="1"/>
            <p:nvPr userDrawn="1"/>
          </p:nvSpPr>
          <p:spPr>
            <a:xfrm>
              <a:off x="827946" y="11193"/>
              <a:ext cx="1320824" cy="553998"/>
            </a:xfrm>
            <a:prstGeom prst="rect">
              <a:avLst/>
            </a:prstGeom>
            <a:noFill/>
          </p:spPr>
          <p:txBody>
            <a:bodyPr wrap="square" rtlCol="0" anchor="ctr">
              <a:spAutoFit/>
            </a:bodyPr>
            <a:lstStyle/>
            <a:p>
              <a:r>
                <a:rPr lang="ru-RU" sz="1000" dirty="0">
                  <a:solidFill>
                    <a:schemeClr val="bg2"/>
                  </a:solidFill>
                </a:rPr>
                <a:t>Департамент интегрированного </a:t>
              </a:r>
            </a:p>
            <a:p>
              <a:r>
                <a:rPr lang="ru-RU" sz="1000" dirty="0">
                  <a:solidFill>
                    <a:schemeClr val="bg2"/>
                  </a:solidFill>
                </a:rPr>
                <a:t>риск-менеджмента</a:t>
              </a:r>
            </a:p>
          </p:txBody>
        </p:sp>
      </p:grpSp>
      <p:sp>
        <p:nvSpPr>
          <p:cNvPr id="62" name="Прямоугольник 61">
            <a:extLst>
              <a:ext uri="{FF2B5EF4-FFF2-40B4-BE49-F238E27FC236}">
                <a16:creationId xmlns:a16="http://schemas.microsoft.com/office/drawing/2014/main" id="{39075473-F00A-FF42-B0C0-45862F7097D9}"/>
              </a:ext>
            </a:extLst>
          </p:cNvPr>
          <p:cNvSpPr/>
          <p:nvPr userDrawn="1"/>
        </p:nvSpPr>
        <p:spPr>
          <a:xfrm>
            <a:off x="0" y="313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3" name="TextBox 62">
            <a:extLst>
              <a:ext uri="{FF2B5EF4-FFF2-40B4-BE49-F238E27FC236}">
                <a16:creationId xmlns:a16="http://schemas.microsoft.com/office/drawing/2014/main" id="{6BF8BFF8-9986-BE4C-A231-D8A3CA679EF2}"/>
              </a:ext>
            </a:extLst>
          </p:cNvPr>
          <p:cNvSpPr txBox="1"/>
          <p:nvPr userDrawn="1"/>
        </p:nvSpPr>
        <p:spPr>
          <a:xfrm>
            <a:off x="604489" y="3232584"/>
            <a:ext cx="1439290" cy="230832"/>
          </a:xfrm>
          <a:prstGeom prst="rect">
            <a:avLst/>
          </a:prstGeom>
          <a:noFill/>
        </p:spPr>
        <p:txBody>
          <a:bodyPr wrap="square" rtlCol="0" anchor="ctr">
            <a:spAutoFit/>
          </a:bodyPr>
          <a:lstStyle/>
          <a:p>
            <a:r>
              <a:rPr lang="en-US" sz="900" dirty="0">
                <a:solidFill>
                  <a:schemeClr val="bg2"/>
                </a:solidFill>
              </a:rPr>
              <a:t>Risk Model Governance</a:t>
            </a:r>
            <a:endParaRPr lang="ru-RU" sz="900" dirty="0">
              <a:solidFill>
                <a:schemeClr val="bg2"/>
              </a:solidFill>
            </a:endParaRPr>
          </a:p>
        </p:txBody>
      </p:sp>
      <p:pic>
        <p:nvPicPr>
          <p:cNvPr id="64" name="Рисунок 63">
            <a:extLst>
              <a:ext uri="{FF2B5EF4-FFF2-40B4-BE49-F238E27FC236}">
                <a16:creationId xmlns:a16="http://schemas.microsoft.com/office/drawing/2014/main" id="{D1C033A7-8A30-704B-A65F-A568397268F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9271" y="3204000"/>
            <a:ext cx="288000" cy="288000"/>
          </a:xfrm>
          <a:prstGeom prst="rect">
            <a:avLst/>
          </a:prstGeom>
        </p:spPr>
      </p:pic>
      <p:sp>
        <p:nvSpPr>
          <p:cNvPr id="65" name="Прямоугольник 64">
            <a:extLst>
              <a:ext uri="{FF2B5EF4-FFF2-40B4-BE49-F238E27FC236}">
                <a16:creationId xmlns:a16="http://schemas.microsoft.com/office/drawing/2014/main" id="{6869E661-3207-6F43-A317-C35107195BF0}"/>
              </a:ext>
            </a:extLst>
          </p:cNvPr>
          <p:cNvSpPr/>
          <p:nvPr userDrawn="1"/>
        </p:nvSpPr>
        <p:spPr>
          <a:xfrm>
            <a:off x="0" y="270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6" name="TextBox 65">
            <a:extLst>
              <a:ext uri="{FF2B5EF4-FFF2-40B4-BE49-F238E27FC236}">
                <a16:creationId xmlns:a16="http://schemas.microsoft.com/office/drawing/2014/main" id="{185D85F9-4991-4D45-9BEF-35AF3B113B01}"/>
              </a:ext>
            </a:extLst>
          </p:cNvPr>
          <p:cNvSpPr txBox="1"/>
          <p:nvPr userDrawn="1"/>
        </p:nvSpPr>
        <p:spPr>
          <a:xfrm>
            <a:off x="604489" y="2800584"/>
            <a:ext cx="1439290" cy="230832"/>
          </a:xfrm>
          <a:prstGeom prst="rect">
            <a:avLst/>
          </a:prstGeom>
          <a:noFill/>
        </p:spPr>
        <p:txBody>
          <a:bodyPr wrap="square" rtlCol="0" anchor="ctr">
            <a:spAutoFit/>
          </a:bodyPr>
          <a:lstStyle/>
          <a:p>
            <a:r>
              <a:rPr lang="en-US" sz="900" dirty="0">
                <a:solidFill>
                  <a:schemeClr val="bg2"/>
                </a:solidFill>
              </a:rPr>
              <a:t>Risk Data Governance</a:t>
            </a:r>
            <a:endParaRPr lang="ru-RU" sz="900" dirty="0">
              <a:solidFill>
                <a:schemeClr val="bg2"/>
              </a:solidFill>
            </a:endParaRPr>
          </a:p>
        </p:txBody>
      </p:sp>
      <p:pic>
        <p:nvPicPr>
          <p:cNvPr id="67" name="Рисунок 66">
            <a:extLst>
              <a:ext uri="{FF2B5EF4-FFF2-40B4-BE49-F238E27FC236}">
                <a16:creationId xmlns:a16="http://schemas.microsoft.com/office/drawing/2014/main" id="{F711F24C-721B-6E4E-8017-877B24D3F82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9271" y="2772000"/>
            <a:ext cx="288000" cy="288000"/>
          </a:xfrm>
          <a:prstGeom prst="rect">
            <a:avLst/>
          </a:prstGeom>
        </p:spPr>
      </p:pic>
      <p:sp>
        <p:nvSpPr>
          <p:cNvPr id="68" name="Прямоугольник 67">
            <a:extLst>
              <a:ext uri="{FF2B5EF4-FFF2-40B4-BE49-F238E27FC236}">
                <a16:creationId xmlns:a16="http://schemas.microsoft.com/office/drawing/2014/main" id="{04D1E3E9-74AB-6A49-8069-38515D5FCFE1}"/>
              </a:ext>
            </a:extLst>
          </p:cNvPr>
          <p:cNvSpPr/>
          <p:nvPr userDrawn="1"/>
        </p:nvSpPr>
        <p:spPr>
          <a:xfrm>
            <a:off x="0" y="2268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9" name="TextBox 68">
            <a:extLst>
              <a:ext uri="{FF2B5EF4-FFF2-40B4-BE49-F238E27FC236}">
                <a16:creationId xmlns:a16="http://schemas.microsoft.com/office/drawing/2014/main" id="{7610C761-9C2A-C14F-8C1E-2C2EC9CCB27A}"/>
              </a:ext>
            </a:extLst>
          </p:cNvPr>
          <p:cNvSpPr txBox="1"/>
          <p:nvPr userDrawn="1"/>
        </p:nvSpPr>
        <p:spPr>
          <a:xfrm>
            <a:off x="604489" y="2299334"/>
            <a:ext cx="1439290" cy="369332"/>
          </a:xfrm>
          <a:prstGeom prst="rect">
            <a:avLst/>
          </a:prstGeom>
          <a:noFill/>
        </p:spPr>
        <p:txBody>
          <a:bodyPr wrap="square" rtlCol="0" anchor="ctr">
            <a:spAutoFit/>
          </a:bodyPr>
          <a:lstStyle/>
          <a:p>
            <a:r>
              <a:rPr lang="ru-RU" sz="900" dirty="0" err="1">
                <a:solidFill>
                  <a:schemeClr val="bg2"/>
                </a:solidFill>
              </a:rPr>
              <a:t>Страновой</a:t>
            </a:r>
            <a:r>
              <a:rPr lang="ru-RU" sz="900" dirty="0">
                <a:solidFill>
                  <a:schemeClr val="bg2"/>
                </a:solidFill>
              </a:rPr>
              <a:t> риск, залоги, групповая методология</a:t>
            </a:r>
          </a:p>
        </p:txBody>
      </p:sp>
      <p:pic>
        <p:nvPicPr>
          <p:cNvPr id="70" name="Рисунок 69">
            <a:extLst>
              <a:ext uri="{FF2B5EF4-FFF2-40B4-BE49-F238E27FC236}">
                <a16:creationId xmlns:a16="http://schemas.microsoft.com/office/drawing/2014/main" id="{F1C418CF-E54B-894E-9364-5EAF041BE069}"/>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69271" y="2340000"/>
            <a:ext cx="288000" cy="288000"/>
          </a:xfrm>
          <a:prstGeom prst="rect">
            <a:avLst/>
          </a:prstGeom>
        </p:spPr>
      </p:pic>
      <p:sp>
        <p:nvSpPr>
          <p:cNvPr id="74" name="Прямоугольник 73">
            <a:extLst>
              <a:ext uri="{FF2B5EF4-FFF2-40B4-BE49-F238E27FC236}">
                <a16:creationId xmlns:a16="http://schemas.microsoft.com/office/drawing/2014/main" id="{A47472AD-F631-0144-8534-5C2830DACDA9}"/>
              </a:ext>
            </a:extLst>
          </p:cNvPr>
          <p:cNvSpPr/>
          <p:nvPr userDrawn="1"/>
        </p:nvSpPr>
        <p:spPr>
          <a:xfrm>
            <a:off x="0" y="4428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TextBox 74">
            <a:extLst>
              <a:ext uri="{FF2B5EF4-FFF2-40B4-BE49-F238E27FC236}">
                <a16:creationId xmlns:a16="http://schemas.microsoft.com/office/drawing/2014/main" id="{A0CA46DF-2246-3145-962D-2628F60DA537}"/>
              </a:ext>
            </a:extLst>
          </p:cNvPr>
          <p:cNvSpPr txBox="1"/>
          <p:nvPr userDrawn="1"/>
        </p:nvSpPr>
        <p:spPr>
          <a:xfrm>
            <a:off x="604489" y="4528584"/>
            <a:ext cx="1439290" cy="230832"/>
          </a:xfrm>
          <a:prstGeom prst="rect">
            <a:avLst/>
          </a:prstGeom>
          <a:noFill/>
        </p:spPr>
        <p:txBody>
          <a:bodyPr wrap="square" rtlCol="0" anchor="ctr">
            <a:spAutoFit/>
          </a:bodyPr>
          <a:lstStyle/>
          <a:p>
            <a:r>
              <a:rPr lang="ru-RU" sz="900" dirty="0" err="1">
                <a:solidFill>
                  <a:schemeClr val="bg2"/>
                </a:solidFill>
              </a:rPr>
              <a:t>Технориск</a:t>
            </a:r>
            <a:endParaRPr lang="ru-RU" sz="900" dirty="0">
              <a:solidFill>
                <a:schemeClr val="bg2"/>
              </a:solidFill>
            </a:endParaRPr>
          </a:p>
        </p:txBody>
      </p:sp>
      <p:pic>
        <p:nvPicPr>
          <p:cNvPr id="76" name="Рисунок 75">
            <a:extLst>
              <a:ext uri="{FF2B5EF4-FFF2-40B4-BE49-F238E27FC236}">
                <a16:creationId xmlns:a16="http://schemas.microsoft.com/office/drawing/2014/main" id="{5E078F42-0017-8B45-BCC0-DD8E369F881C}"/>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69271" y="4500000"/>
            <a:ext cx="288000" cy="288000"/>
          </a:xfrm>
          <a:prstGeom prst="rect">
            <a:avLst/>
          </a:prstGeom>
        </p:spPr>
      </p:pic>
      <p:sp>
        <p:nvSpPr>
          <p:cNvPr id="77" name="Прямоугольник 76">
            <a:extLst>
              <a:ext uri="{FF2B5EF4-FFF2-40B4-BE49-F238E27FC236}">
                <a16:creationId xmlns:a16="http://schemas.microsoft.com/office/drawing/2014/main" id="{36E9A61B-B187-A14D-A693-78F7E2EB394D}"/>
              </a:ext>
            </a:extLst>
          </p:cNvPr>
          <p:cNvSpPr/>
          <p:nvPr userDrawn="1"/>
        </p:nvSpPr>
        <p:spPr>
          <a:xfrm>
            <a:off x="0" y="356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8" name="TextBox 77">
            <a:extLst>
              <a:ext uri="{FF2B5EF4-FFF2-40B4-BE49-F238E27FC236}">
                <a16:creationId xmlns:a16="http://schemas.microsoft.com/office/drawing/2014/main" id="{B9D67A45-79CC-D749-9964-C4D551F6B394}"/>
              </a:ext>
            </a:extLst>
          </p:cNvPr>
          <p:cNvSpPr txBox="1"/>
          <p:nvPr userDrawn="1"/>
        </p:nvSpPr>
        <p:spPr>
          <a:xfrm>
            <a:off x="604489" y="3664584"/>
            <a:ext cx="1439290" cy="230832"/>
          </a:xfrm>
          <a:prstGeom prst="rect">
            <a:avLst/>
          </a:prstGeom>
          <a:noFill/>
        </p:spPr>
        <p:txBody>
          <a:bodyPr wrap="square" rtlCol="0" anchor="ctr">
            <a:spAutoFit/>
          </a:bodyPr>
          <a:lstStyle/>
          <a:p>
            <a:r>
              <a:rPr lang="ru-RU" sz="900" dirty="0">
                <a:solidFill>
                  <a:schemeClr val="bg2"/>
                </a:solidFill>
              </a:rPr>
              <a:t>Риски банковской книги</a:t>
            </a:r>
          </a:p>
        </p:txBody>
      </p:sp>
      <p:pic>
        <p:nvPicPr>
          <p:cNvPr id="79" name="Рисунок 78">
            <a:extLst>
              <a:ext uri="{FF2B5EF4-FFF2-40B4-BE49-F238E27FC236}">
                <a16:creationId xmlns:a16="http://schemas.microsoft.com/office/drawing/2014/main" id="{30C183C9-FAE9-F34A-B80C-8818DA5C9EFB}"/>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69271" y="3636000"/>
            <a:ext cx="288000" cy="288000"/>
          </a:xfrm>
          <a:prstGeom prst="rect">
            <a:avLst/>
          </a:prstGeom>
        </p:spPr>
      </p:pic>
      <p:sp>
        <p:nvSpPr>
          <p:cNvPr id="80" name="Прямоугольник 79">
            <a:extLst>
              <a:ext uri="{FF2B5EF4-FFF2-40B4-BE49-F238E27FC236}">
                <a16:creationId xmlns:a16="http://schemas.microsoft.com/office/drawing/2014/main" id="{9DD89A2C-3F8A-7D4F-825F-8C578F62AD92}"/>
              </a:ext>
            </a:extLst>
          </p:cNvPr>
          <p:cNvSpPr/>
          <p:nvPr userDrawn="1"/>
        </p:nvSpPr>
        <p:spPr>
          <a:xfrm>
            <a:off x="0" y="399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1" name="TextBox 80">
            <a:extLst>
              <a:ext uri="{FF2B5EF4-FFF2-40B4-BE49-F238E27FC236}">
                <a16:creationId xmlns:a16="http://schemas.microsoft.com/office/drawing/2014/main" id="{620E374E-CBBE-1846-8AA7-498BF4F52ED1}"/>
              </a:ext>
            </a:extLst>
          </p:cNvPr>
          <p:cNvSpPr txBox="1"/>
          <p:nvPr userDrawn="1"/>
        </p:nvSpPr>
        <p:spPr>
          <a:xfrm>
            <a:off x="604489" y="4096584"/>
            <a:ext cx="1439290" cy="230832"/>
          </a:xfrm>
          <a:prstGeom prst="rect">
            <a:avLst/>
          </a:prstGeom>
          <a:noFill/>
        </p:spPr>
        <p:txBody>
          <a:bodyPr wrap="square" rtlCol="0" anchor="ctr">
            <a:spAutoFit/>
          </a:bodyPr>
          <a:lstStyle/>
          <a:p>
            <a:r>
              <a:rPr lang="en-US" sz="900" dirty="0" err="1">
                <a:solidFill>
                  <a:schemeClr val="bg2"/>
                </a:solidFill>
              </a:rPr>
              <a:t>Опер</a:t>
            </a:r>
            <a:r>
              <a:rPr lang="ru-RU" sz="900" dirty="0" err="1">
                <a:solidFill>
                  <a:schemeClr val="bg2"/>
                </a:solidFill>
              </a:rPr>
              <a:t>ационный</a:t>
            </a:r>
            <a:r>
              <a:rPr lang="ru-RU" sz="900" dirty="0">
                <a:solidFill>
                  <a:schemeClr val="bg2"/>
                </a:solidFill>
              </a:rPr>
              <a:t> риск</a:t>
            </a:r>
          </a:p>
        </p:txBody>
      </p:sp>
      <p:pic>
        <p:nvPicPr>
          <p:cNvPr id="82" name="Рисунок 81">
            <a:extLst>
              <a:ext uri="{FF2B5EF4-FFF2-40B4-BE49-F238E27FC236}">
                <a16:creationId xmlns:a16="http://schemas.microsoft.com/office/drawing/2014/main" id="{92838A78-C6F2-4D4D-8400-2E19C0A26E36}"/>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69271" y="4068000"/>
            <a:ext cx="288000" cy="288000"/>
          </a:xfrm>
          <a:prstGeom prst="rect">
            <a:avLst/>
          </a:prstGeom>
        </p:spPr>
      </p:pic>
      <p:sp>
        <p:nvSpPr>
          <p:cNvPr id="83" name="Прямоугольник 82">
            <a:extLst>
              <a:ext uri="{FF2B5EF4-FFF2-40B4-BE49-F238E27FC236}">
                <a16:creationId xmlns:a16="http://schemas.microsoft.com/office/drawing/2014/main" id="{1D9C07CD-2B19-1B4D-BFFA-0B10AE0E72F7}"/>
              </a:ext>
            </a:extLst>
          </p:cNvPr>
          <p:cNvSpPr/>
          <p:nvPr userDrawn="1"/>
        </p:nvSpPr>
        <p:spPr>
          <a:xfrm>
            <a:off x="0" y="97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4" name="TextBox 83">
            <a:extLst>
              <a:ext uri="{FF2B5EF4-FFF2-40B4-BE49-F238E27FC236}">
                <a16:creationId xmlns:a16="http://schemas.microsoft.com/office/drawing/2014/main" id="{D2BFBB58-C2B2-5D46-84C0-028DFBFA9B2E}"/>
              </a:ext>
            </a:extLst>
          </p:cNvPr>
          <p:cNvSpPr txBox="1"/>
          <p:nvPr userDrawn="1"/>
        </p:nvSpPr>
        <p:spPr>
          <a:xfrm>
            <a:off x="604489" y="1072584"/>
            <a:ext cx="1439290" cy="230832"/>
          </a:xfrm>
          <a:prstGeom prst="rect">
            <a:avLst/>
          </a:prstGeom>
          <a:noFill/>
        </p:spPr>
        <p:txBody>
          <a:bodyPr wrap="square" rtlCol="0" anchor="ctr">
            <a:spAutoFit/>
          </a:bodyPr>
          <a:lstStyle/>
          <a:p>
            <a:r>
              <a:rPr lang="ru-RU" sz="900" dirty="0">
                <a:solidFill>
                  <a:schemeClr val="bg2"/>
                </a:solidFill>
              </a:rPr>
              <a:t>Календарь событий</a:t>
            </a:r>
          </a:p>
        </p:txBody>
      </p:sp>
      <p:pic>
        <p:nvPicPr>
          <p:cNvPr id="85" name="Рисунок 84">
            <a:extLst>
              <a:ext uri="{FF2B5EF4-FFF2-40B4-BE49-F238E27FC236}">
                <a16:creationId xmlns:a16="http://schemas.microsoft.com/office/drawing/2014/main" id="{71D26728-1112-9449-81D9-BBFD8D69B13B}"/>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69271" y="1044000"/>
            <a:ext cx="288000" cy="288000"/>
          </a:xfrm>
          <a:prstGeom prst="rect">
            <a:avLst/>
          </a:prstGeom>
        </p:spPr>
      </p:pic>
      <p:sp>
        <p:nvSpPr>
          <p:cNvPr id="86" name="Прямоугольник 85">
            <a:extLst>
              <a:ext uri="{FF2B5EF4-FFF2-40B4-BE49-F238E27FC236}">
                <a16:creationId xmlns:a16="http://schemas.microsoft.com/office/drawing/2014/main" id="{19D60F62-6CF6-B546-9629-9F4F733156BF}"/>
              </a:ext>
            </a:extLst>
          </p:cNvPr>
          <p:cNvSpPr/>
          <p:nvPr userDrawn="1"/>
        </p:nvSpPr>
        <p:spPr>
          <a:xfrm>
            <a:off x="0" y="486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7" name="TextBox 86">
            <a:extLst>
              <a:ext uri="{FF2B5EF4-FFF2-40B4-BE49-F238E27FC236}">
                <a16:creationId xmlns:a16="http://schemas.microsoft.com/office/drawing/2014/main" id="{70D6A0F0-7206-3E4A-86D5-BD616B54C5FD}"/>
              </a:ext>
            </a:extLst>
          </p:cNvPr>
          <p:cNvSpPr txBox="1"/>
          <p:nvPr userDrawn="1"/>
        </p:nvSpPr>
        <p:spPr>
          <a:xfrm>
            <a:off x="604489" y="4960584"/>
            <a:ext cx="1439290" cy="230832"/>
          </a:xfrm>
          <a:prstGeom prst="rect">
            <a:avLst/>
          </a:prstGeom>
          <a:noFill/>
        </p:spPr>
        <p:txBody>
          <a:bodyPr wrap="square" rtlCol="0" anchor="ctr">
            <a:spAutoFit/>
          </a:bodyPr>
          <a:lstStyle/>
          <a:p>
            <a:r>
              <a:rPr lang="ru-RU" sz="900" dirty="0">
                <a:solidFill>
                  <a:schemeClr val="bg2"/>
                </a:solidFill>
              </a:rPr>
              <a:t>Пруденциальный офис</a:t>
            </a:r>
          </a:p>
        </p:txBody>
      </p:sp>
      <p:pic>
        <p:nvPicPr>
          <p:cNvPr id="88" name="Рисунок 87">
            <a:extLst>
              <a:ext uri="{FF2B5EF4-FFF2-40B4-BE49-F238E27FC236}">
                <a16:creationId xmlns:a16="http://schemas.microsoft.com/office/drawing/2014/main" id="{E6DA6343-0DC7-5D4A-AB7F-1C518D92623C}"/>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169271" y="4932000"/>
            <a:ext cx="288000" cy="288000"/>
          </a:xfrm>
          <a:prstGeom prst="rect">
            <a:avLst/>
          </a:prstGeom>
        </p:spPr>
      </p:pic>
      <p:sp>
        <p:nvSpPr>
          <p:cNvPr id="89" name="Прямоугольник 88">
            <a:extLst>
              <a:ext uri="{FF2B5EF4-FFF2-40B4-BE49-F238E27FC236}">
                <a16:creationId xmlns:a16="http://schemas.microsoft.com/office/drawing/2014/main" id="{39225957-E776-AC42-A99C-708454306C05}"/>
              </a:ext>
            </a:extLst>
          </p:cNvPr>
          <p:cNvSpPr/>
          <p:nvPr userDrawn="1"/>
        </p:nvSpPr>
        <p:spPr>
          <a:xfrm>
            <a:off x="0" y="140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1" name="TextBox 100">
            <a:extLst>
              <a:ext uri="{FF2B5EF4-FFF2-40B4-BE49-F238E27FC236}">
                <a16:creationId xmlns:a16="http://schemas.microsoft.com/office/drawing/2014/main" id="{81D014D7-04E5-E445-96B3-09DD9D2E7EFD}"/>
              </a:ext>
            </a:extLst>
          </p:cNvPr>
          <p:cNvSpPr txBox="1"/>
          <p:nvPr userDrawn="1"/>
        </p:nvSpPr>
        <p:spPr>
          <a:xfrm>
            <a:off x="604489" y="1504584"/>
            <a:ext cx="1439290" cy="230832"/>
          </a:xfrm>
          <a:prstGeom prst="rect">
            <a:avLst/>
          </a:prstGeom>
          <a:noFill/>
        </p:spPr>
        <p:txBody>
          <a:bodyPr wrap="square" rtlCol="0" anchor="ctr">
            <a:spAutoFit/>
          </a:bodyPr>
          <a:lstStyle/>
          <a:p>
            <a:r>
              <a:rPr lang="ru-RU" sz="900" dirty="0">
                <a:solidFill>
                  <a:schemeClr val="bg2"/>
                </a:solidFill>
              </a:rPr>
              <a:t>Приоритеты недели</a:t>
            </a:r>
          </a:p>
        </p:txBody>
      </p:sp>
      <p:pic>
        <p:nvPicPr>
          <p:cNvPr id="102" name="Рисунок 101">
            <a:extLst>
              <a:ext uri="{FF2B5EF4-FFF2-40B4-BE49-F238E27FC236}">
                <a16:creationId xmlns:a16="http://schemas.microsoft.com/office/drawing/2014/main" id="{8B5AD4A3-1F8B-AE4B-A31B-5A8C1EE8830C}"/>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69270" y="1476000"/>
            <a:ext cx="288000" cy="288000"/>
          </a:xfrm>
          <a:prstGeom prst="rect">
            <a:avLst/>
          </a:prstGeom>
        </p:spPr>
      </p:pic>
      <p:sp>
        <p:nvSpPr>
          <p:cNvPr id="103" name="Прямоугольник 102">
            <a:extLst>
              <a:ext uri="{FF2B5EF4-FFF2-40B4-BE49-F238E27FC236}">
                <a16:creationId xmlns:a16="http://schemas.microsoft.com/office/drawing/2014/main" id="{DFB000EB-6D46-AF4F-9536-1A21846F805C}"/>
              </a:ext>
            </a:extLst>
          </p:cNvPr>
          <p:cNvSpPr/>
          <p:nvPr userDrawn="1"/>
        </p:nvSpPr>
        <p:spPr>
          <a:xfrm>
            <a:off x="0" y="529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4" name="TextBox 103">
            <a:extLst>
              <a:ext uri="{FF2B5EF4-FFF2-40B4-BE49-F238E27FC236}">
                <a16:creationId xmlns:a16="http://schemas.microsoft.com/office/drawing/2014/main" id="{515A4E5F-AF81-E84C-8E74-EF8FFBFB1660}"/>
              </a:ext>
            </a:extLst>
          </p:cNvPr>
          <p:cNvSpPr txBox="1"/>
          <p:nvPr userDrawn="1"/>
        </p:nvSpPr>
        <p:spPr>
          <a:xfrm>
            <a:off x="604489" y="5392584"/>
            <a:ext cx="1439290" cy="230832"/>
          </a:xfrm>
          <a:prstGeom prst="rect">
            <a:avLst/>
          </a:prstGeom>
          <a:noFill/>
        </p:spPr>
        <p:txBody>
          <a:bodyPr wrap="square" rtlCol="0" anchor="ctr">
            <a:spAutoFit/>
          </a:bodyPr>
          <a:lstStyle/>
          <a:p>
            <a:r>
              <a:rPr lang="en-US" sz="900" dirty="0">
                <a:solidFill>
                  <a:schemeClr val="bg2"/>
                </a:solidFill>
              </a:rPr>
              <a:t>IT-</a:t>
            </a:r>
            <a:r>
              <a:rPr lang="ru-RU" sz="900" dirty="0">
                <a:solidFill>
                  <a:schemeClr val="bg2"/>
                </a:solidFill>
              </a:rPr>
              <a:t>внедрения</a:t>
            </a:r>
          </a:p>
        </p:txBody>
      </p:sp>
      <p:pic>
        <p:nvPicPr>
          <p:cNvPr id="105" name="Рисунок 104">
            <a:extLst>
              <a:ext uri="{FF2B5EF4-FFF2-40B4-BE49-F238E27FC236}">
                <a16:creationId xmlns:a16="http://schemas.microsoft.com/office/drawing/2014/main" id="{57D5B978-0ED8-3748-994A-D1F7369AF9F9}"/>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69270" y="5364000"/>
            <a:ext cx="288000" cy="288000"/>
          </a:xfrm>
          <a:prstGeom prst="rect">
            <a:avLst/>
          </a:prstGeom>
        </p:spPr>
      </p:pic>
      <p:sp>
        <p:nvSpPr>
          <p:cNvPr id="108" name="Прямоугольник 107">
            <a:extLst>
              <a:ext uri="{FF2B5EF4-FFF2-40B4-BE49-F238E27FC236}">
                <a16:creationId xmlns:a16="http://schemas.microsoft.com/office/drawing/2014/main" id="{00983BB8-1A88-084D-9589-21D03DC769EE}"/>
              </a:ext>
            </a:extLst>
          </p:cNvPr>
          <p:cNvSpPr/>
          <p:nvPr userDrawn="1"/>
        </p:nvSpPr>
        <p:spPr>
          <a:xfrm>
            <a:off x="0" y="54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9" name="TextBox 108">
            <a:extLst>
              <a:ext uri="{FF2B5EF4-FFF2-40B4-BE49-F238E27FC236}">
                <a16:creationId xmlns:a16="http://schemas.microsoft.com/office/drawing/2014/main" id="{A41A5CB8-70EF-694C-A175-E5B1A81D4E11}"/>
              </a:ext>
            </a:extLst>
          </p:cNvPr>
          <p:cNvSpPr txBox="1"/>
          <p:nvPr userDrawn="1"/>
        </p:nvSpPr>
        <p:spPr>
          <a:xfrm>
            <a:off x="604489" y="640584"/>
            <a:ext cx="1439290" cy="230832"/>
          </a:xfrm>
          <a:prstGeom prst="rect">
            <a:avLst/>
          </a:prstGeom>
          <a:noFill/>
        </p:spPr>
        <p:txBody>
          <a:bodyPr wrap="square" rtlCol="0" anchor="ctr">
            <a:spAutoFit/>
          </a:bodyPr>
          <a:lstStyle/>
          <a:p>
            <a:r>
              <a:rPr lang="ru-RU" sz="900" dirty="0">
                <a:solidFill>
                  <a:schemeClr val="bg2"/>
                </a:solidFill>
              </a:rPr>
              <a:t>Мониторинг КПЭ</a:t>
            </a:r>
          </a:p>
        </p:txBody>
      </p:sp>
      <p:pic>
        <p:nvPicPr>
          <p:cNvPr id="110" name="Рисунок 109">
            <a:extLst>
              <a:ext uri="{FF2B5EF4-FFF2-40B4-BE49-F238E27FC236}">
                <a16:creationId xmlns:a16="http://schemas.microsoft.com/office/drawing/2014/main" id="{FA3ADB7C-35FF-B94B-95AD-BEE6D409E2A3}"/>
              </a:ext>
            </a:extLst>
          </p:cNvPr>
          <p:cNvPicPr>
            <a:picLocks noChangeAspect="1"/>
          </p:cNvPicPr>
          <p:nvPr userDrawn="1"/>
        </p:nvPicPr>
        <p:blipFill>
          <a:blip r:embed="rId12" cstate="hqprint">
            <a:extLst>
              <a:ext uri="{28A0092B-C50C-407E-A947-70E740481C1C}">
                <a14:useLocalDpi xmlns:a14="http://schemas.microsoft.com/office/drawing/2010/main" val="0"/>
              </a:ext>
            </a:extLst>
          </a:blip>
          <a:stretch>
            <a:fillRect/>
          </a:stretch>
        </p:blipFill>
        <p:spPr>
          <a:xfrm>
            <a:off x="169271" y="612000"/>
            <a:ext cx="288000" cy="288000"/>
          </a:xfrm>
          <a:prstGeom prst="rect">
            <a:avLst/>
          </a:prstGeom>
        </p:spPr>
      </p:pic>
      <p:sp>
        <p:nvSpPr>
          <p:cNvPr id="112" name="Прямоугольник 111">
            <a:extLst>
              <a:ext uri="{FF2B5EF4-FFF2-40B4-BE49-F238E27FC236}">
                <a16:creationId xmlns:a16="http://schemas.microsoft.com/office/drawing/2014/main" id="{97E4D32C-767C-DB4E-8167-0DF2BCD81FDF}"/>
              </a:ext>
            </a:extLst>
          </p:cNvPr>
          <p:cNvSpPr/>
          <p:nvPr userDrawn="1"/>
        </p:nvSpPr>
        <p:spPr>
          <a:xfrm>
            <a:off x="0" y="572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3" name="TextBox 112">
            <a:extLst>
              <a:ext uri="{FF2B5EF4-FFF2-40B4-BE49-F238E27FC236}">
                <a16:creationId xmlns:a16="http://schemas.microsoft.com/office/drawing/2014/main" id="{5A099F52-94B5-E64D-AAB9-50E0A6CA01EE}"/>
              </a:ext>
            </a:extLst>
          </p:cNvPr>
          <p:cNvSpPr txBox="1"/>
          <p:nvPr userDrawn="1"/>
        </p:nvSpPr>
        <p:spPr>
          <a:xfrm>
            <a:off x="604489" y="5824584"/>
            <a:ext cx="1439290" cy="230832"/>
          </a:xfrm>
          <a:prstGeom prst="rect">
            <a:avLst/>
          </a:prstGeom>
          <a:noFill/>
        </p:spPr>
        <p:txBody>
          <a:bodyPr wrap="square" rtlCol="0" anchor="ctr">
            <a:spAutoFit/>
          </a:bodyPr>
          <a:lstStyle/>
          <a:p>
            <a:r>
              <a:rPr lang="en-US" sz="900" dirty="0">
                <a:solidFill>
                  <a:schemeClr val="bg2"/>
                </a:solidFill>
              </a:rPr>
              <a:t>Housekeeping dashboard</a:t>
            </a:r>
            <a:endParaRPr lang="ru-RU" sz="900" dirty="0">
              <a:solidFill>
                <a:schemeClr val="bg2"/>
              </a:solidFill>
            </a:endParaRPr>
          </a:p>
        </p:txBody>
      </p:sp>
      <p:pic>
        <p:nvPicPr>
          <p:cNvPr id="114" name="Рисунок 113">
            <a:extLst>
              <a:ext uri="{FF2B5EF4-FFF2-40B4-BE49-F238E27FC236}">
                <a16:creationId xmlns:a16="http://schemas.microsoft.com/office/drawing/2014/main" id="{46F635AD-D716-8C48-9D78-83E26C165F12}"/>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69271" y="5796000"/>
            <a:ext cx="288000" cy="288000"/>
          </a:xfrm>
          <a:prstGeom prst="rect">
            <a:avLst/>
          </a:prstGeom>
        </p:spPr>
      </p:pic>
      <p:sp>
        <p:nvSpPr>
          <p:cNvPr id="115" name="Прямоугольник 114">
            <a:extLst>
              <a:ext uri="{FF2B5EF4-FFF2-40B4-BE49-F238E27FC236}">
                <a16:creationId xmlns:a16="http://schemas.microsoft.com/office/drawing/2014/main" id="{D7434F03-FCED-0949-8985-C24ACEDB9C69}"/>
              </a:ext>
            </a:extLst>
          </p:cNvPr>
          <p:cNvSpPr/>
          <p:nvPr userDrawn="1"/>
        </p:nvSpPr>
        <p:spPr>
          <a:xfrm>
            <a:off x="0" y="615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6" name="TextBox 115">
            <a:extLst>
              <a:ext uri="{FF2B5EF4-FFF2-40B4-BE49-F238E27FC236}">
                <a16:creationId xmlns:a16="http://schemas.microsoft.com/office/drawing/2014/main" id="{1FB97586-DF4B-A646-B2FE-30050AC45513}"/>
              </a:ext>
            </a:extLst>
          </p:cNvPr>
          <p:cNvSpPr txBox="1"/>
          <p:nvPr userDrawn="1"/>
        </p:nvSpPr>
        <p:spPr>
          <a:xfrm>
            <a:off x="604489" y="6256584"/>
            <a:ext cx="1439290" cy="230832"/>
          </a:xfrm>
          <a:prstGeom prst="rect">
            <a:avLst/>
          </a:prstGeom>
          <a:noFill/>
        </p:spPr>
        <p:txBody>
          <a:bodyPr wrap="square" rtlCol="0" anchor="ctr">
            <a:spAutoFit/>
          </a:bodyPr>
          <a:lstStyle/>
          <a:p>
            <a:r>
              <a:rPr lang="ru-RU" sz="900" dirty="0">
                <a:solidFill>
                  <a:schemeClr val="bg2"/>
                </a:solidFill>
              </a:rPr>
              <a:t>Дополнительно</a:t>
            </a:r>
          </a:p>
        </p:txBody>
      </p:sp>
      <p:pic>
        <p:nvPicPr>
          <p:cNvPr id="117" name="Рисунок 116">
            <a:extLst>
              <a:ext uri="{FF2B5EF4-FFF2-40B4-BE49-F238E27FC236}">
                <a16:creationId xmlns:a16="http://schemas.microsoft.com/office/drawing/2014/main" id="{540A3E7E-4857-3248-9BF6-397BC210D6D7}"/>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69271" y="6228000"/>
            <a:ext cx="288000" cy="288000"/>
          </a:xfrm>
          <a:prstGeom prst="rect">
            <a:avLst/>
          </a:prstGeom>
        </p:spPr>
      </p:pic>
      <p:sp>
        <p:nvSpPr>
          <p:cNvPr id="128" name="Прямоугольник 127">
            <a:extLst>
              <a:ext uri="{FF2B5EF4-FFF2-40B4-BE49-F238E27FC236}">
                <a16:creationId xmlns:a16="http://schemas.microsoft.com/office/drawing/2014/main" id="{9B2F3EEE-F99F-5041-B9CA-29B70B786862}"/>
              </a:ext>
            </a:extLst>
          </p:cNvPr>
          <p:cNvSpPr/>
          <p:nvPr userDrawn="1"/>
        </p:nvSpPr>
        <p:spPr>
          <a:xfrm>
            <a:off x="0" y="1836000"/>
            <a:ext cx="2134800" cy="432000"/>
          </a:xfrm>
          <a:prstGeom prst="rect">
            <a:avLst/>
          </a:prstGeom>
          <a:solidFill>
            <a:srgbClr val="2F353A"/>
          </a:solidFill>
          <a:ln>
            <a:noFill/>
          </a:ln>
          <a:effectLst>
            <a:innerShdw blurRad="63500" dist="508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9" name="TextBox 128">
            <a:extLst>
              <a:ext uri="{FF2B5EF4-FFF2-40B4-BE49-F238E27FC236}">
                <a16:creationId xmlns:a16="http://schemas.microsoft.com/office/drawing/2014/main" id="{82411F23-258C-AC49-9F1B-12CA96E37D44}"/>
              </a:ext>
            </a:extLst>
          </p:cNvPr>
          <p:cNvSpPr txBox="1"/>
          <p:nvPr userDrawn="1"/>
        </p:nvSpPr>
        <p:spPr>
          <a:xfrm>
            <a:off x="604489" y="1867334"/>
            <a:ext cx="1439290" cy="369332"/>
          </a:xfrm>
          <a:prstGeom prst="rect">
            <a:avLst/>
          </a:prstGeom>
          <a:noFill/>
        </p:spPr>
        <p:txBody>
          <a:bodyPr wrap="square" rtlCol="0" anchor="ctr">
            <a:spAutoFit/>
          </a:bodyPr>
          <a:lstStyle/>
          <a:p>
            <a:r>
              <a:rPr lang="ru-RU" sz="900" b="1" dirty="0">
                <a:solidFill>
                  <a:schemeClr val="bg1"/>
                </a:solidFill>
              </a:rPr>
              <a:t>Портфельный риск-менеджмент</a:t>
            </a:r>
          </a:p>
        </p:txBody>
      </p:sp>
      <p:pic>
        <p:nvPicPr>
          <p:cNvPr id="130" name="Рисунок 129">
            <a:extLst>
              <a:ext uri="{FF2B5EF4-FFF2-40B4-BE49-F238E27FC236}">
                <a16:creationId xmlns:a16="http://schemas.microsoft.com/office/drawing/2014/main" id="{0F7A0598-4D09-C449-AB3C-83E51EDA7823}"/>
              </a:ext>
            </a:extLst>
          </p:cNvPr>
          <p:cNvPicPr>
            <a:picLocks noChangeAspect="1"/>
          </p:cNvPicPr>
          <p:nvPr userDrawn="1"/>
        </p:nvPicPr>
        <p:blipFill>
          <a:blip r:embed="rId15" cstate="hqprint">
            <a:extLst>
              <a:ext uri="{28A0092B-C50C-407E-A947-70E740481C1C}">
                <a14:useLocalDpi xmlns:a14="http://schemas.microsoft.com/office/drawing/2010/main" val="0"/>
              </a:ext>
            </a:extLst>
          </a:blip>
          <a:stretch>
            <a:fillRect/>
          </a:stretch>
        </p:blipFill>
        <p:spPr>
          <a:xfrm>
            <a:off x="171523" y="1908000"/>
            <a:ext cx="288000" cy="288000"/>
          </a:xfrm>
          <a:prstGeom prst="rect">
            <a:avLst/>
          </a:prstGeom>
        </p:spPr>
      </p:pic>
      <p:sp>
        <p:nvSpPr>
          <p:cNvPr id="53" name="Прямоугольник 52">
            <a:extLst>
              <a:ext uri="{FF2B5EF4-FFF2-40B4-BE49-F238E27FC236}">
                <a16:creationId xmlns:a16="http://schemas.microsoft.com/office/drawing/2014/main" id="{DFCB072C-B873-F54E-9C99-0E5D7FA1CEFA}"/>
              </a:ext>
            </a:extLst>
          </p:cNvPr>
          <p:cNvSpPr/>
          <p:nvPr userDrawn="1"/>
        </p:nvSpPr>
        <p:spPr>
          <a:xfrm>
            <a:off x="-380" y="6577200"/>
            <a:ext cx="2134800" cy="280801"/>
          </a:xfrm>
          <a:prstGeom prst="rect">
            <a:avLst/>
          </a:prstGeom>
          <a:solidFill>
            <a:srgbClr val="3A424A"/>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4" name="Рисунок 53">
            <a:extLst>
              <a:ext uri="{FF2B5EF4-FFF2-40B4-BE49-F238E27FC236}">
                <a16:creationId xmlns:a16="http://schemas.microsoft.com/office/drawing/2014/main" id="{2A5EE6B1-40FB-424E-A773-1078BBF93B87}"/>
              </a:ext>
            </a:extLst>
          </p:cNvPr>
          <p:cNvPicPr>
            <a:picLocks noChangeAspect="1"/>
          </p:cNvPicPr>
          <p:nvPr userDrawn="1"/>
        </p:nvPicPr>
        <p:blipFill rotWithShape="1">
          <a:blip r:embed="rId16" cstate="print">
            <a:clrChange>
              <a:clrFrom>
                <a:srgbClr val="215F38"/>
              </a:clrFrom>
              <a:clrTo>
                <a:srgbClr val="215F38">
                  <a:alpha val="0"/>
                </a:srgbClr>
              </a:clrTo>
            </a:clrChange>
            <a:grayscl/>
            <a:extLst>
              <a:ext uri="{28A0092B-C50C-407E-A947-70E740481C1C}">
                <a14:useLocalDpi xmlns:a14="http://schemas.microsoft.com/office/drawing/2010/main" val="0"/>
              </a:ext>
            </a:extLst>
          </a:blip>
          <a:srcRect l="10630" t="68983" r="11614" b="17729"/>
          <a:stretch/>
        </p:blipFill>
        <p:spPr>
          <a:xfrm>
            <a:off x="514020" y="6591600"/>
            <a:ext cx="1106000" cy="252000"/>
          </a:xfrm>
          <a:prstGeom prst="rect">
            <a:avLst/>
          </a:prstGeom>
        </p:spPr>
      </p:pic>
      <p:pic>
        <p:nvPicPr>
          <p:cNvPr id="4" name="Рисунок 3" descr="http://C19E03B9ACCBFA56DC6DEDE59F81EABF.dms.sberbank.ru/C19E03B9ACCBFA56DC6DEDE59F81EABF-C84D87D17A171F6D15A801A76AF179A3-1E9602AC3439A96366744008F961486E/1.png"/>
          <p:cNvPicPr>
            <a:picLocks/>
          </p:cNvPicPr>
          <p:nvPr userDrawn="1"/>
        </p:nvPicPr>
        <p:blipFill>
          <a:blip r:link="rId17"/>
          <a:stretch>
            <a:fillRect/>
          </a:stretch>
        </p:blipFill>
        <p:spPr>
          <a:xfrm>
            <a:off x="0" y="0"/>
            <a:ext cx="1588" cy="1588"/>
          </a:xfrm>
          <a:prstGeom prst="rect">
            <a:avLst/>
          </a:prstGeom>
        </p:spPr>
      </p:pic>
      <p:pic>
        <p:nvPicPr>
          <p:cNvPr id="2" name="Рисунок 1" descr="http://C19E03B9ACCBFA56DC6DEDE59F81EABF.dms.sberbank.ru/C19E03B9ACCBFA56DC6DEDE59F81EABF-C84D87D17A171F6D15A801A76AF179A3-1E9602AC3439A96366744008F961486E/1.png"/>
          <p:cNvPicPr>
            <a:picLocks/>
          </p:cNvPicPr>
          <p:nvPr userDrawn="1"/>
        </p:nvPicPr>
        <p:blipFill>
          <a:blip r:link="rId17"/>
          <a:stretch>
            <a:fillRect/>
          </a:stretch>
        </p:blipFill>
        <p:spPr>
          <a:xfrm>
            <a:off x="0" y="0"/>
            <a:ext cx="1588" cy="1588"/>
          </a:xfrm>
          <a:prstGeom prst="rect">
            <a:avLst/>
          </a:prstGeom>
        </p:spPr>
      </p:pic>
    </p:spTree>
    <p:extLst>
      <p:ext uri="{BB962C8B-B14F-4D97-AF65-F5344CB8AC3E}">
        <p14:creationId xmlns:p14="http://schemas.microsoft.com/office/powerpoint/2010/main" val="34958008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5_Страновой, залоги, групповая методология">
    <p:spTree>
      <p:nvGrpSpPr>
        <p:cNvPr id="1" name=""/>
        <p:cNvGrpSpPr/>
        <p:nvPr/>
      </p:nvGrpSpPr>
      <p:grpSpPr>
        <a:xfrm>
          <a:off x="0" y="0"/>
          <a:ext cx="0" cy="0"/>
          <a:chOff x="0" y="0"/>
          <a:chExt cx="0" cy="0"/>
        </a:xfrm>
      </p:grpSpPr>
      <p:sp>
        <p:nvSpPr>
          <p:cNvPr id="37" name="Прямоугольник 36">
            <a:extLst>
              <a:ext uri="{FF2B5EF4-FFF2-40B4-BE49-F238E27FC236}">
                <a16:creationId xmlns:a16="http://schemas.microsoft.com/office/drawing/2014/main" id="{3807C4EF-6726-D84F-B42D-20B02D62A823}"/>
              </a:ext>
            </a:extLst>
          </p:cNvPr>
          <p:cNvSpPr/>
          <p:nvPr userDrawn="1"/>
        </p:nvSpPr>
        <p:spPr>
          <a:xfrm>
            <a:off x="2135560" y="1"/>
            <a:ext cx="10067198" cy="54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Title 1">
            <a:extLst>
              <a:ext uri="{FF2B5EF4-FFF2-40B4-BE49-F238E27FC236}">
                <a16:creationId xmlns:a16="http://schemas.microsoft.com/office/drawing/2014/main" id="{3A9C5A4E-FDDF-2147-84D1-B4F34142A8A5}"/>
              </a:ext>
            </a:extLst>
          </p:cNvPr>
          <p:cNvSpPr>
            <a:spLocks noGrp="1"/>
          </p:cNvSpPr>
          <p:nvPr>
            <p:ph type="title"/>
          </p:nvPr>
        </p:nvSpPr>
        <p:spPr>
          <a:xfrm>
            <a:off x="2790783" y="1"/>
            <a:ext cx="6401561" cy="540000"/>
          </a:xfrm>
          <a:prstGeom prst="rect">
            <a:avLst/>
          </a:prstGeom>
        </p:spPr>
        <p:txBody>
          <a:bodyPr anchor="ctr">
            <a:normAutofit/>
          </a:bodyPr>
          <a:lstStyle>
            <a:lvl1pPr>
              <a:defRPr sz="2400">
                <a:latin typeface="+mn-lt"/>
                <a:cs typeface="Arial" panose="020B0604020202020204" pitchFamily="34" charset="0"/>
              </a:defRPr>
            </a:lvl1pPr>
          </a:lstStyle>
          <a:p>
            <a:r>
              <a:rPr lang="en-US" dirty="0"/>
              <a:t>Click to edit Master title style</a:t>
            </a:r>
          </a:p>
        </p:txBody>
      </p:sp>
      <p:sp>
        <p:nvSpPr>
          <p:cNvPr id="90" name="TextBox 89">
            <a:extLst>
              <a:ext uri="{FF2B5EF4-FFF2-40B4-BE49-F238E27FC236}">
                <a16:creationId xmlns:a16="http://schemas.microsoft.com/office/drawing/2014/main" id="{63ED4D20-E30A-2C47-83A6-1D299E95BD30}"/>
              </a:ext>
            </a:extLst>
          </p:cNvPr>
          <p:cNvSpPr txBox="1"/>
          <p:nvPr userDrawn="1"/>
        </p:nvSpPr>
        <p:spPr>
          <a:xfrm>
            <a:off x="11715079" y="6507470"/>
            <a:ext cx="487680" cy="276999"/>
          </a:xfrm>
          <a:prstGeom prst="rect">
            <a:avLst/>
          </a:prstGeom>
          <a:noFill/>
        </p:spPr>
        <p:txBody>
          <a:bodyPr wrap="square" rtlCol="0">
            <a:spAutoFit/>
          </a:bodyPr>
          <a:lstStyle/>
          <a:p>
            <a:fld id="{C41A797A-73E5-4FFF-8E73-EA82906B0864}" type="slidenum">
              <a:rPr lang="ru-RU" sz="1200" smtClean="0">
                <a:solidFill>
                  <a:schemeClr val="bg2"/>
                </a:solidFill>
              </a:rPr>
              <a:t>‹#›</a:t>
            </a:fld>
            <a:endParaRPr lang="ru-RU" sz="1200" dirty="0">
              <a:solidFill>
                <a:schemeClr val="bg2"/>
              </a:solidFill>
            </a:endParaRPr>
          </a:p>
        </p:txBody>
      </p:sp>
      <p:grpSp>
        <p:nvGrpSpPr>
          <p:cNvPr id="57" name="Группа 56">
            <a:extLst>
              <a:ext uri="{FF2B5EF4-FFF2-40B4-BE49-F238E27FC236}">
                <a16:creationId xmlns:a16="http://schemas.microsoft.com/office/drawing/2014/main" id="{A5889E63-13E4-8740-BA96-1233984F0218}"/>
              </a:ext>
            </a:extLst>
          </p:cNvPr>
          <p:cNvGrpSpPr/>
          <p:nvPr userDrawn="1"/>
        </p:nvGrpSpPr>
        <p:grpSpPr>
          <a:xfrm>
            <a:off x="0" y="-7200"/>
            <a:ext cx="2148770" cy="553998"/>
            <a:chOff x="0" y="11193"/>
            <a:chExt cx="2148770" cy="553998"/>
          </a:xfrm>
        </p:grpSpPr>
        <p:sp>
          <p:nvSpPr>
            <p:cNvPr id="58" name="Прямоугольник 57">
              <a:extLst>
                <a:ext uri="{FF2B5EF4-FFF2-40B4-BE49-F238E27FC236}">
                  <a16:creationId xmlns:a16="http://schemas.microsoft.com/office/drawing/2014/main" id="{8E531D1F-D312-4942-9B08-86823E3BABAC}"/>
                </a:ext>
              </a:extLst>
            </p:cNvPr>
            <p:cNvSpPr/>
            <p:nvPr userDrawn="1"/>
          </p:nvSpPr>
          <p:spPr>
            <a:xfrm>
              <a:off x="0" y="18393"/>
              <a:ext cx="2134800" cy="540000"/>
            </a:xfrm>
            <a:prstGeom prst="rect">
              <a:avLst/>
            </a:prstGeom>
            <a:solidFill>
              <a:srgbClr val="3A424A"/>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9" name="TextBox 58">
              <a:extLst>
                <a:ext uri="{FF2B5EF4-FFF2-40B4-BE49-F238E27FC236}">
                  <a16:creationId xmlns:a16="http://schemas.microsoft.com/office/drawing/2014/main" id="{530FF116-3347-B847-BAE1-E870BC16F47D}"/>
                </a:ext>
              </a:extLst>
            </p:cNvPr>
            <p:cNvSpPr txBox="1"/>
            <p:nvPr userDrawn="1"/>
          </p:nvSpPr>
          <p:spPr>
            <a:xfrm>
              <a:off x="13210" y="104793"/>
              <a:ext cx="886744" cy="369332"/>
            </a:xfrm>
            <a:prstGeom prst="rect">
              <a:avLst/>
            </a:prstGeom>
            <a:noFill/>
          </p:spPr>
          <p:txBody>
            <a:bodyPr wrap="square" rtlCol="0" anchor="ctr">
              <a:spAutoFit/>
            </a:bodyPr>
            <a:lstStyle/>
            <a:p>
              <a:pPr algn="ctr"/>
              <a:r>
                <a:rPr lang="en-US" b="1" dirty="0">
                  <a:solidFill>
                    <a:schemeClr val="bg2"/>
                  </a:solidFill>
                </a:rPr>
                <a:t>ERM</a:t>
              </a:r>
              <a:endParaRPr lang="ru-RU" b="1" dirty="0">
                <a:solidFill>
                  <a:schemeClr val="bg2"/>
                </a:solidFill>
              </a:endParaRPr>
            </a:p>
          </p:txBody>
        </p:sp>
        <p:sp>
          <p:nvSpPr>
            <p:cNvPr id="60" name="TextBox 59">
              <a:extLst>
                <a:ext uri="{FF2B5EF4-FFF2-40B4-BE49-F238E27FC236}">
                  <a16:creationId xmlns:a16="http://schemas.microsoft.com/office/drawing/2014/main" id="{6ADCA98F-A92D-C041-9768-7175B0664835}"/>
                </a:ext>
              </a:extLst>
            </p:cNvPr>
            <p:cNvSpPr txBox="1"/>
            <p:nvPr userDrawn="1"/>
          </p:nvSpPr>
          <p:spPr>
            <a:xfrm>
              <a:off x="827946" y="11193"/>
              <a:ext cx="1320824" cy="553998"/>
            </a:xfrm>
            <a:prstGeom prst="rect">
              <a:avLst/>
            </a:prstGeom>
            <a:noFill/>
          </p:spPr>
          <p:txBody>
            <a:bodyPr wrap="square" rtlCol="0" anchor="ctr">
              <a:spAutoFit/>
            </a:bodyPr>
            <a:lstStyle/>
            <a:p>
              <a:r>
                <a:rPr lang="ru-RU" sz="1000" dirty="0">
                  <a:solidFill>
                    <a:schemeClr val="bg2"/>
                  </a:solidFill>
                </a:rPr>
                <a:t>Департамент интегрированного </a:t>
              </a:r>
            </a:p>
            <a:p>
              <a:r>
                <a:rPr lang="ru-RU" sz="1000" dirty="0">
                  <a:solidFill>
                    <a:schemeClr val="bg2"/>
                  </a:solidFill>
                </a:rPr>
                <a:t>риск-менеджмента</a:t>
              </a:r>
            </a:p>
          </p:txBody>
        </p:sp>
      </p:grpSp>
      <p:sp>
        <p:nvSpPr>
          <p:cNvPr id="62" name="Прямоугольник 61">
            <a:extLst>
              <a:ext uri="{FF2B5EF4-FFF2-40B4-BE49-F238E27FC236}">
                <a16:creationId xmlns:a16="http://schemas.microsoft.com/office/drawing/2014/main" id="{A9B76353-335B-644C-B349-BDD784081C35}"/>
              </a:ext>
            </a:extLst>
          </p:cNvPr>
          <p:cNvSpPr/>
          <p:nvPr userDrawn="1"/>
        </p:nvSpPr>
        <p:spPr>
          <a:xfrm>
            <a:off x="0" y="313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3" name="TextBox 62">
            <a:extLst>
              <a:ext uri="{FF2B5EF4-FFF2-40B4-BE49-F238E27FC236}">
                <a16:creationId xmlns:a16="http://schemas.microsoft.com/office/drawing/2014/main" id="{C82875D3-4536-8F4D-AFA6-3E75FF2BC326}"/>
              </a:ext>
            </a:extLst>
          </p:cNvPr>
          <p:cNvSpPr txBox="1"/>
          <p:nvPr userDrawn="1"/>
        </p:nvSpPr>
        <p:spPr>
          <a:xfrm>
            <a:off x="604489" y="3232584"/>
            <a:ext cx="1439290" cy="230832"/>
          </a:xfrm>
          <a:prstGeom prst="rect">
            <a:avLst/>
          </a:prstGeom>
          <a:noFill/>
        </p:spPr>
        <p:txBody>
          <a:bodyPr wrap="square" rtlCol="0" anchor="ctr">
            <a:spAutoFit/>
          </a:bodyPr>
          <a:lstStyle/>
          <a:p>
            <a:r>
              <a:rPr lang="en-US" sz="900" dirty="0">
                <a:solidFill>
                  <a:schemeClr val="bg2"/>
                </a:solidFill>
              </a:rPr>
              <a:t>Risk Model Governance</a:t>
            </a:r>
            <a:endParaRPr lang="ru-RU" sz="900" dirty="0">
              <a:solidFill>
                <a:schemeClr val="bg2"/>
              </a:solidFill>
            </a:endParaRPr>
          </a:p>
        </p:txBody>
      </p:sp>
      <p:pic>
        <p:nvPicPr>
          <p:cNvPr id="64" name="Рисунок 63">
            <a:extLst>
              <a:ext uri="{FF2B5EF4-FFF2-40B4-BE49-F238E27FC236}">
                <a16:creationId xmlns:a16="http://schemas.microsoft.com/office/drawing/2014/main" id="{CC157F77-3FDE-8C46-81D9-1C85BB28477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9271" y="3204000"/>
            <a:ext cx="288000" cy="288000"/>
          </a:xfrm>
          <a:prstGeom prst="rect">
            <a:avLst/>
          </a:prstGeom>
        </p:spPr>
      </p:pic>
      <p:sp>
        <p:nvSpPr>
          <p:cNvPr id="65" name="Прямоугольник 64">
            <a:extLst>
              <a:ext uri="{FF2B5EF4-FFF2-40B4-BE49-F238E27FC236}">
                <a16:creationId xmlns:a16="http://schemas.microsoft.com/office/drawing/2014/main" id="{C2EAB52D-FA92-2146-AACC-F4178B8044B1}"/>
              </a:ext>
            </a:extLst>
          </p:cNvPr>
          <p:cNvSpPr/>
          <p:nvPr userDrawn="1"/>
        </p:nvSpPr>
        <p:spPr>
          <a:xfrm>
            <a:off x="0" y="270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6" name="TextBox 65">
            <a:extLst>
              <a:ext uri="{FF2B5EF4-FFF2-40B4-BE49-F238E27FC236}">
                <a16:creationId xmlns:a16="http://schemas.microsoft.com/office/drawing/2014/main" id="{9C755012-9877-5D46-BFC9-E37D6AB777FB}"/>
              </a:ext>
            </a:extLst>
          </p:cNvPr>
          <p:cNvSpPr txBox="1"/>
          <p:nvPr userDrawn="1"/>
        </p:nvSpPr>
        <p:spPr>
          <a:xfrm>
            <a:off x="604489" y="2800584"/>
            <a:ext cx="1439290" cy="230832"/>
          </a:xfrm>
          <a:prstGeom prst="rect">
            <a:avLst/>
          </a:prstGeom>
          <a:noFill/>
        </p:spPr>
        <p:txBody>
          <a:bodyPr wrap="square" rtlCol="0" anchor="ctr">
            <a:spAutoFit/>
          </a:bodyPr>
          <a:lstStyle/>
          <a:p>
            <a:r>
              <a:rPr lang="en-US" sz="900" dirty="0">
                <a:solidFill>
                  <a:schemeClr val="bg2"/>
                </a:solidFill>
              </a:rPr>
              <a:t>Risk Data Governance</a:t>
            </a:r>
            <a:endParaRPr lang="ru-RU" sz="900" dirty="0">
              <a:solidFill>
                <a:schemeClr val="bg2"/>
              </a:solidFill>
            </a:endParaRPr>
          </a:p>
        </p:txBody>
      </p:sp>
      <p:pic>
        <p:nvPicPr>
          <p:cNvPr id="67" name="Рисунок 66">
            <a:extLst>
              <a:ext uri="{FF2B5EF4-FFF2-40B4-BE49-F238E27FC236}">
                <a16:creationId xmlns:a16="http://schemas.microsoft.com/office/drawing/2014/main" id="{757E7F78-AD10-8942-870D-EAF936469CF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9271" y="2772000"/>
            <a:ext cx="288000" cy="288000"/>
          </a:xfrm>
          <a:prstGeom prst="rect">
            <a:avLst/>
          </a:prstGeom>
        </p:spPr>
      </p:pic>
      <p:sp>
        <p:nvSpPr>
          <p:cNvPr id="71" name="Прямоугольник 70">
            <a:extLst>
              <a:ext uri="{FF2B5EF4-FFF2-40B4-BE49-F238E27FC236}">
                <a16:creationId xmlns:a16="http://schemas.microsoft.com/office/drawing/2014/main" id="{7CC65114-C1C7-4C49-A9DE-BA11BDEFC3FC}"/>
              </a:ext>
            </a:extLst>
          </p:cNvPr>
          <p:cNvSpPr/>
          <p:nvPr userDrawn="1"/>
        </p:nvSpPr>
        <p:spPr>
          <a:xfrm>
            <a:off x="0" y="183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2" name="TextBox 71">
            <a:extLst>
              <a:ext uri="{FF2B5EF4-FFF2-40B4-BE49-F238E27FC236}">
                <a16:creationId xmlns:a16="http://schemas.microsoft.com/office/drawing/2014/main" id="{EA1167BA-5B39-5F44-95BA-DB2F16484651}"/>
              </a:ext>
            </a:extLst>
          </p:cNvPr>
          <p:cNvSpPr txBox="1"/>
          <p:nvPr userDrawn="1"/>
        </p:nvSpPr>
        <p:spPr>
          <a:xfrm>
            <a:off x="604489" y="1867334"/>
            <a:ext cx="1439290" cy="369332"/>
          </a:xfrm>
          <a:prstGeom prst="rect">
            <a:avLst/>
          </a:prstGeom>
          <a:noFill/>
        </p:spPr>
        <p:txBody>
          <a:bodyPr wrap="square" rtlCol="0" anchor="ctr">
            <a:spAutoFit/>
          </a:bodyPr>
          <a:lstStyle/>
          <a:p>
            <a:r>
              <a:rPr lang="ru-RU" sz="900" dirty="0">
                <a:solidFill>
                  <a:schemeClr val="bg2"/>
                </a:solidFill>
              </a:rPr>
              <a:t>Портфельный риск-менеджмент</a:t>
            </a:r>
          </a:p>
        </p:txBody>
      </p:sp>
      <p:pic>
        <p:nvPicPr>
          <p:cNvPr id="73" name="Рисунок 72">
            <a:extLst>
              <a:ext uri="{FF2B5EF4-FFF2-40B4-BE49-F238E27FC236}">
                <a16:creationId xmlns:a16="http://schemas.microsoft.com/office/drawing/2014/main" id="{E839270E-D05B-0B4C-B4DA-B51E730F2828}"/>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69271" y="1908000"/>
            <a:ext cx="288000" cy="288000"/>
          </a:xfrm>
          <a:prstGeom prst="rect">
            <a:avLst/>
          </a:prstGeom>
        </p:spPr>
      </p:pic>
      <p:sp>
        <p:nvSpPr>
          <p:cNvPr id="74" name="Прямоугольник 73">
            <a:extLst>
              <a:ext uri="{FF2B5EF4-FFF2-40B4-BE49-F238E27FC236}">
                <a16:creationId xmlns:a16="http://schemas.microsoft.com/office/drawing/2014/main" id="{CB4499D8-9F0C-924A-9BBB-F8C7E10879E0}"/>
              </a:ext>
            </a:extLst>
          </p:cNvPr>
          <p:cNvSpPr/>
          <p:nvPr userDrawn="1"/>
        </p:nvSpPr>
        <p:spPr>
          <a:xfrm>
            <a:off x="0" y="4428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TextBox 74">
            <a:extLst>
              <a:ext uri="{FF2B5EF4-FFF2-40B4-BE49-F238E27FC236}">
                <a16:creationId xmlns:a16="http://schemas.microsoft.com/office/drawing/2014/main" id="{86D06AB7-7B0F-6140-857E-6AE1F2B6E266}"/>
              </a:ext>
            </a:extLst>
          </p:cNvPr>
          <p:cNvSpPr txBox="1"/>
          <p:nvPr userDrawn="1"/>
        </p:nvSpPr>
        <p:spPr>
          <a:xfrm>
            <a:off x="604489" y="4528584"/>
            <a:ext cx="1439290" cy="230832"/>
          </a:xfrm>
          <a:prstGeom prst="rect">
            <a:avLst/>
          </a:prstGeom>
          <a:noFill/>
        </p:spPr>
        <p:txBody>
          <a:bodyPr wrap="square" rtlCol="0" anchor="ctr">
            <a:spAutoFit/>
          </a:bodyPr>
          <a:lstStyle/>
          <a:p>
            <a:r>
              <a:rPr lang="ru-RU" sz="900" dirty="0" err="1">
                <a:solidFill>
                  <a:schemeClr val="bg2"/>
                </a:solidFill>
              </a:rPr>
              <a:t>Технориск</a:t>
            </a:r>
            <a:endParaRPr lang="ru-RU" sz="900" dirty="0">
              <a:solidFill>
                <a:schemeClr val="bg2"/>
              </a:solidFill>
            </a:endParaRPr>
          </a:p>
        </p:txBody>
      </p:sp>
      <p:pic>
        <p:nvPicPr>
          <p:cNvPr id="76" name="Рисунок 75">
            <a:extLst>
              <a:ext uri="{FF2B5EF4-FFF2-40B4-BE49-F238E27FC236}">
                <a16:creationId xmlns:a16="http://schemas.microsoft.com/office/drawing/2014/main" id="{125AC044-542C-344B-9C4E-D6B2D3BAF318}"/>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69271" y="4500000"/>
            <a:ext cx="288000" cy="288000"/>
          </a:xfrm>
          <a:prstGeom prst="rect">
            <a:avLst/>
          </a:prstGeom>
        </p:spPr>
      </p:pic>
      <p:sp>
        <p:nvSpPr>
          <p:cNvPr id="77" name="Прямоугольник 76">
            <a:extLst>
              <a:ext uri="{FF2B5EF4-FFF2-40B4-BE49-F238E27FC236}">
                <a16:creationId xmlns:a16="http://schemas.microsoft.com/office/drawing/2014/main" id="{B07AE368-14DA-F648-B727-E7336B987ADA}"/>
              </a:ext>
            </a:extLst>
          </p:cNvPr>
          <p:cNvSpPr/>
          <p:nvPr userDrawn="1"/>
        </p:nvSpPr>
        <p:spPr>
          <a:xfrm>
            <a:off x="0" y="356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8" name="TextBox 77">
            <a:extLst>
              <a:ext uri="{FF2B5EF4-FFF2-40B4-BE49-F238E27FC236}">
                <a16:creationId xmlns:a16="http://schemas.microsoft.com/office/drawing/2014/main" id="{AB90E303-582F-DF4A-AA51-E086249454D0}"/>
              </a:ext>
            </a:extLst>
          </p:cNvPr>
          <p:cNvSpPr txBox="1"/>
          <p:nvPr userDrawn="1"/>
        </p:nvSpPr>
        <p:spPr>
          <a:xfrm>
            <a:off x="604489" y="3664584"/>
            <a:ext cx="1439290" cy="230832"/>
          </a:xfrm>
          <a:prstGeom prst="rect">
            <a:avLst/>
          </a:prstGeom>
          <a:noFill/>
        </p:spPr>
        <p:txBody>
          <a:bodyPr wrap="square" rtlCol="0" anchor="ctr">
            <a:spAutoFit/>
          </a:bodyPr>
          <a:lstStyle/>
          <a:p>
            <a:r>
              <a:rPr lang="ru-RU" sz="900" dirty="0">
                <a:solidFill>
                  <a:schemeClr val="bg2"/>
                </a:solidFill>
              </a:rPr>
              <a:t>Риски банковской книги</a:t>
            </a:r>
          </a:p>
        </p:txBody>
      </p:sp>
      <p:pic>
        <p:nvPicPr>
          <p:cNvPr id="79" name="Рисунок 78">
            <a:extLst>
              <a:ext uri="{FF2B5EF4-FFF2-40B4-BE49-F238E27FC236}">
                <a16:creationId xmlns:a16="http://schemas.microsoft.com/office/drawing/2014/main" id="{5C239B0E-82F7-5B4F-A96A-95B7931825ED}"/>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69271" y="3636000"/>
            <a:ext cx="288000" cy="288000"/>
          </a:xfrm>
          <a:prstGeom prst="rect">
            <a:avLst/>
          </a:prstGeom>
        </p:spPr>
      </p:pic>
      <p:sp>
        <p:nvSpPr>
          <p:cNvPr id="80" name="Прямоугольник 79">
            <a:extLst>
              <a:ext uri="{FF2B5EF4-FFF2-40B4-BE49-F238E27FC236}">
                <a16:creationId xmlns:a16="http://schemas.microsoft.com/office/drawing/2014/main" id="{F7447F37-EC02-6C41-A7F8-E6B1324ED5CE}"/>
              </a:ext>
            </a:extLst>
          </p:cNvPr>
          <p:cNvSpPr/>
          <p:nvPr userDrawn="1"/>
        </p:nvSpPr>
        <p:spPr>
          <a:xfrm>
            <a:off x="0" y="399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1" name="TextBox 80">
            <a:extLst>
              <a:ext uri="{FF2B5EF4-FFF2-40B4-BE49-F238E27FC236}">
                <a16:creationId xmlns:a16="http://schemas.microsoft.com/office/drawing/2014/main" id="{75A561D9-FDE5-C342-B3D4-0CF005DE0379}"/>
              </a:ext>
            </a:extLst>
          </p:cNvPr>
          <p:cNvSpPr txBox="1"/>
          <p:nvPr userDrawn="1"/>
        </p:nvSpPr>
        <p:spPr>
          <a:xfrm>
            <a:off x="604489" y="4096584"/>
            <a:ext cx="1439290" cy="230832"/>
          </a:xfrm>
          <a:prstGeom prst="rect">
            <a:avLst/>
          </a:prstGeom>
          <a:noFill/>
        </p:spPr>
        <p:txBody>
          <a:bodyPr wrap="square" rtlCol="0" anchor="ctr">
            <a:spAutoFit/>
          </a:bodyPr>
          <a:lstStyle/>
          <a:p>
            <a:r>
              <a:rPr lang="en-US" sz="900" dirty="0" err="1">
                <a:solidFill>
                  <a:schemeClr val="bg2"/>
                </a:solidFill>
              </a:rPr>
              <a:t>Опер</a:t>
            </a:r>
            <a:r>
              <a:rPr lang="ru-RU" sz="900" dirty="0" err="1">
                <a:solidFill>
                  <a:schemeClr val="bg2"/>
                </a:solidFill>
              </a:rPr>
              <a:t>ационный</a:t>
            </a:r>
            <a:r>
              <a:rPr lang="ru-RU" sz="900" dirty="0">
                <a:solidFill>
                  <a:schemeClr val="bg2"/>
                </a:solidFill>
              </a:rPr>
              <a:t> риск</a:t>
            </a:r>
          </a:p>
        </p:txBody>
      </p:sp>
      <p:pic>
        <p:nvPicPr>
          <p:cNvPr id="82" name="Рисунок 81">
            <a:extLst>
              <a:ext uri="{FF2B5EF4-FFF2-40B4-BE49-F238E27FC236}">
                <a16:creationId xmlns:a16="http://schemas.microsoft.com/office/drawing/2014/main" id="{55994C36-45D8-8C48-B4B7-C7E711AEDC59}"/>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69271" y="4068000"/>
            <a:ext cx="288000" cy="288000"/>
          </a:xfrm>
          <a:prstGeom prst="rect">
            <a:avLst/>
          </a:prstGeom>
        </p:spPr>
      </p:pic>
      <p:sp>
        <p:nvSpPr>
          <p:cNvPr id="83" name="Прямоугольник 82">
            <a:extLst>
              <a:ext uri="{FF2B5EF4-FFF2-40B4-BE49-F238E27FC236}">
                <a16:creationId xmlns:a16="http://schemas.microsoft.com/office/drawing/2014/main" id="{FCAC4E3E-C51B-9245-8A53-CCD3C1691991}"/>
              </a:ext>
            </a:extLst>
          </p:cNvPr>
          <p:cNvSpPr/>
          <p:nvPr userDrawn="1"/>
        </p:nvSpPr>
        <p:spPr>
          <a:xfrm>
            <a:off x="0" y="97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4" name="TextBox 83">
            <a:extLst>
              <a:ext uri="{FF2B5EF4-FFF2-40B4-BE49-F238E27FC236}">
                <a16:creationId xmlns:a16="http://schemas.microsoft.com/office/drawing/2014/main" id="{356C6830-9754-844E-8DA9-75EA162BD3A2}"/>
              </a:ext>
            </a:extLst>
          </p:cNvPr>
          <p:cNvSpPr txBox="1"/>
          <p:nvPr userDrawn="1"/>
        </p:nvSpPr>
        <p:spPr>
          <a:xfrm>
            <a:off x="604489" y="1072584"/>
            <a:ext cx="1439290" cy="230832"/>
          </a:xfrm>
          <a:prstGeom prst="rect">
            <a:avLst/>
          </a:prstGeom>
          <a:noFill/>
        </p:spPr>
        <p:txBody>
          <a:bodyPr wrap="square" rtlCol="0" anchor="ctr">
            <a:spAutoFit/>
          </a:bodyPr>
          <a:lstStyle/>
          <a:p>
            <a:r>
              <a:rPr lang="ru-RU" sz="900" dirty="0">
                <a:solidFill>
                  <a:schemeClr val="bg2"/>
                </a:solidFill>
              </a:rPr>
              <a:t>Календарь событий</a:t>
            </a:r>
          </a:p>
        </p:txBody>
      </p:sp>
      <p:pic>
        <p:nvPicPr>
          <p:cNvPr id="85" name="Рисунок 84">
            <a:extLst>
              <a:ext uri="{FF2B5EF4-FFF2-40B4-BE49-F238E27FC236}">
                <a16:creationId xmlns:a16="http://schemas.microsoft.com/office/drawing/2014/main" id="{7064EC08-0EFB-394B-845A-CDD2CE56FF01}"/>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69271" y="1044000"/>
            <a:ext cx="288000" cy="288000"/>
          </a:xfrm>
          <a:prstGeom prst="rect">
            <a:avLst/>
          </a:prstGeom>
        </p:spPr>
      </p:pic>
      <p:sp>
        <p:nvSpPr>
          <p:cNvPr id="86" name="Прямоугольник 85">
            <a:extLst>
              <a:ext uri="{FF2B5EF4-FFF2-40B4-BE49-F238E27FC236}">
                <a16:creationId xmlns:a16="http://schemas.microsoft.com/office/drawing/2014/main" id="{7D3E9C06-31F6-FE49-88A2-1CDF04F8CFBC}"/>
              </a:ext>
            </a:extLst>
          </p:cNvPr>
          <p:cNvSpPr/>
          <p:nvPr userDrawn="1"/>
        </p:nvSpPr>
        <p:spPr>
          <a:xfrm>
            <a:off x="0" y="486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7" name="TextBox 86">
            <a:extLst>
              <a:ext uri="{FF2B5EF4-FFF2-40B4-BE49-F238E27FC236}">
                <a16:creationId xmlns:a16="http://schemas.microsoft.com/office/drawing/2014/main" id="{E4E495A5-6C72-9343-94F7-5FD4F82C82E9}"/>
              </a:ext>
            </a:extLst>
          </p:cNvPr>
          <p:cNvSpPr txBox="1"/>
          <p:nvPr userDrawn="1"/>
        </p:nvSpPr>
        <p:spPr>
          <a:xfrm>
            <a:off x="604489" y="4960584"/>
            <a:ext cx="1439290" cy="230832"/>
          </a:xfrm>
          <a:prstGeom prst="rect">
            <a:avLst/>
          </a:prstGeom>
          <a:noFill/>
        </p:spPr>
        <p:txBody>
          <a:bodyPr wrap="square" rtlCol="0" anchor="ctr">
            <a:spAutoFit/>
          </a:bodyPr>
          <a:lstStyle/>
          <a:p>
            <a:r>
              <a:rPr lang="ru-RU" sz="900" dirty="0">
                <a:solidFill>
                  <a:schemeClr val="bg2"/>
                </a:solidFill>
              </a:rPr>
              <a:t>Пруденциальный офис</a:t>
            </a:r>
          </a:p>
        </p:txBody>
      </p:sp>
      <p:pic>
        <p:nvPicPr>
          <p:cNvPr id="88" name="Рисунок 87">
            <a:extLst>
              <a:ext uri="{FF2B5EF4-FFF2-40B4-BE49-F238E27FC236}">
                <a16:creationId xmlns:a16="http://schemas.microsoft.com/office/drawing/2014/main" id="{FEFF2823-1084-1846-9142-D3F96F571D47}"/>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169271" y="4932000"/>
            <a:ext cx="288000" cy="288000"/>
          </a:xfrm>
          <a:prstGeom prst="rect">
            <a:avLst/>
          </a:prstGeom>
        </p:spPr>
      </p:pic>
      <p:sp>
        <p:nvSpPr>
          <p:cNvPr id="89" name="Прямоугольник 88">
            <a:extLst>
              <a:ext uri="{FF2B5EF4-FFF2-40B4-BE49-F238E27FC236}">
                <a16:creationId xmlns:a16="http://schemas.microsoft.com/office/drawing/2014/main" id="{2B3321CC-62E2-0A48-9221-EEFCF7FC8904}"/>
              </a:ext>
            </a:extLst>
          </p:cNvPr>
          <p:cNvSpPr/>
          <p:nvPr userDrawn="1"/>
        </p:nvSpPr>
        <p:spPr>
          <a:xfrm>
            <a:off x="0" y="140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1" name="TextBox 100">
            <a:extLst>
              <a:ext uri="{FF2B5EF4-FFF2-40B4-BE49-F238E27FC236}">
                <a16:creationId xmlns:a16="http://schemas.microsoft.com/office/drawing/2014/main" id="{1EBD213D-AAFE-D44B-9ADC-DDB97BC46C19}"/>
              </a:ext>
            </a:extLst>
          </p:cNvPr>
          <p:cNvSpPr txBox="1"/>
          <p:nvPr userDrawn="1"/>
        </p:nvSpPr>
        <p:spPr>
          <a:xfrm>
            <a:off x="604489" y="1504584"/>
            <a:ext cx="1439290" cy="230832"/>
          </a:xfrm>
          <a:prstGeom prst="rect">
            <a:avLst/>
          </a:prstGeom>
          <a:noFill/>
        </p:spPr>
        <p:txBody>
          <a:bodyPr wrap="square" rtlCol="0" anchor="ctr">
            <a:spAutoFit/>
          </a:bodyPr>
          <a:lstStyle/>
          <a:p>
            <a:r>
              <a:rPr lang="ru-RU" sz="900" dirty="0">
                <a:solidFill>
                  <a:schemeClr val="bg2"/>
                </a:solidFill>
              </a:rPr>
              <a:t>Приоритеты недели</a:t>
            </a:r>
          </a:p>
        </p:txBody>
      </p:sp>
      <p:pic>
        <p:nvPicPr>
          <p:cNvPr id="102" name="Рисунок 101">
            <a:extLst>
              <a:ext uri="{FF2B5EF4-FFF2-40B4-BE49-F238E27FC236}">
                <a16:creationId xmlns:a16="http://schemas.microsoft.com/office/drawing/2014/main" id="{2FC68E0D-843D-9F45-8B53-AA7A58FBEDAA}"/>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69270" y="1476000"/>
            <a:ext cx="288000" cy="288000"/>
          </a:xfrm>
          <a:prstGeom prst="rect">
            <a:avLst/>
          </a:prstGeom>
        </p:spPr>
      </p:pic>
      <p:sp>
        <p:nvSpPr>
          <p:cNvPr id="103" name="Прямоугольник 102">
            <a:extLst>
              <a:ext uri="{FF2B5EF4-FFF2-40B4-BE49-F238E27FC236}">
                <a16:creationId xmlns:a16="http://schemas.microsoft.com/office/drawing/2014/main" id="{D58D3FED-EEFA-8B4B-AA83-918E1E6EACCD}"/>
              </a:ext>
            </a:extLst>
          </p:cNvPr>
          <p:cNvSpPr/>
          <p:nvPr userDrawn="1"/>
        </p:nvSpPr>
        <p:spPr>
          <a:xfrm>
            <a:off x="0" y="529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4" name="TextBox 103">
            <a:extLst>
              <a:ext uri="{FF2B5EF4-FFF2-40B4-BE49-F238E27FC236}">
                <a16:creationId xmlns:a16="http://schemas.microsoft.com/office/drawing/2014/main" id="{422B1D2E-ED14-2B44-916C-5F934303C462}"/>
              </a:ext>
            </a:extLst>
          </p:cNvPr>
          <p:cNvSpPr txBox="1"/>
          <p:nvPr userDrawn="1"/>
        </p:nvSpPr>
        <p:spPr>
          <a:xfrm>
            <a:off x="604489" y="5392584"/>
            <a:ext cx="1439290" cy="230832"/>
          </a:xfrm>
          <a:prstGeom prst="rect">
            <a:avLst/>
          </a:prstGeom>
          <a:noFill/>
        </p:spPr>
        <p:txBody>
          <a:bodyPr wrap="square" rtlCol="0" anchor="ctr">
            <a:spAutoFit/>
          </a:bodyPr>
          <a:lstStyle/>
          <a:p>
            <a:r>
              <a:rPr lang="en-US" sz="900" dirty="0">
                <a:solidFill>
                  <a:schemeClr val="bg2"/>
                </a:solidFill>
              </a:rPr>
              <a:t>IT-</a:t>
            </a:r>
            <a:r>
              <a:rPr lang="ru-RU" sz="900" dirty="0">
                <a:solidFill>
                  <a:schemeClr val="bg2"/>
                </a:solidFill>
              </a:rPr>
              <a:t>внедрения</a:t>
            </a:r>
          </a:p>
        </p:txBody>
      </p:sp>
      <p:pic>
        <p:nvPicPr>
          <p:cNvPr id="105" name="Рисунок 104">
            <a:extLst>
              <a:ext uri="{FF2B5EF4-FFF2-40B4-BE49-F238E27FC236}">
                <a16:creationId xmlns:a16="http://schemas.microsoft.com/office/drawing/2014/main" id="{240DCBE2-7E1E-C94F-A6EB-D565A6B99F80}"/>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69270" y="5364000"/>
            <a:ext cx="288000" cy="288000"/>
          </a:xfrm>
          <a:prstGeom prst="rect">
            <a:avLst/>
          </a:prstGeom>
        </p:spPr>
      </p:pic>
      <p:sp>
        <p:nvSpPr>
          <p:cNvPr id="108" name="Прямоугольник 107">
            <a:extLst>
              <a:ext uri="{FF2B5EF4-FFF2-40B4-BE49-F238E27FC236}">
                <a16:creationId xmlns:a16="http://schemas.microsoft.com/office/drawing/2014/main" id="{0F961D5C-3510-1448-A5D3-F54FADA3B83C}"/>
              </a:ext>
            </a:extLst>
          </p:cNvPr>
          <p:cNvSpPr/>
          <p:nvPr userDrawn="1"/>
        </p:nvSpPr>
        <p:spPr>
          <a:xfrm>
            <a:off x="0" y="54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9" name="TextBox 108">
            <a:extLst>
              <a:ext uri="{FF2B5EF4-FFF2-40B4-BE49-F238E27FC236}">
                <a16:creationId xmlns:a16="http://schemas.microsoft.com/office/drawing/2014/main" id="{EF5AE1FC-8862-4742-B5A7-B2CA5D6FE50A}"/>
              </a:ext>
            </a:extLst>
          </p:cNvPr>
          <p:cNvSpPr txBox="1"/>
          <p:nvPr userDrawn="1"/>
        </p:nvSpPr>
        <p:spPr>
          <a:xfrm>
            <a:off x="604489" y="640584"/>
            <a:ext cx="1439290" cy="230832"/>
          </a:xfrm>
          <a:prstGeom prst="rect">
            <a:avLst/>
          </a:prstGeom>
          <a:noFill/>
        </p:spPr>
        <p:txBody>
          <a:bodyPr wrap="square" rtlCol="0" anchor="ctr">
            <a:spAutoFit/>
          </a:bodyPr>
          <a:lstStyle/>
          <a:p>
            <a:r>
              <a:rPr lang="ru-RU" sz="900" dirty="0">
                <a:solidFill>
                  <a:schemeClr val="bg2"/>
                </a:solidFill>
              </a:rPr>
              <a:t>Мониторинг КПЭ</a:t>
            </a:r>
          </a:p>
        </p:txBody>
      </p:sp>
      <p:pic>
        <p:nvPicPr>
          <p:cNvPr id="110" name="Рисунок 109">
            <a:extLst>
              <a:ext uri="{FF2B5EF4-FFF2-40B4-BE49-F238E27FC236}">
                <a16:creationId xmlns:a16="http://schemas.microsoft.com/office/drawing/2014/main" id="{DD377A89-5905-3E4F-AA0C-51235F051B55}"/>
              </a:ext>
            </a:extLst>
          </p:cNvPr>
          <p:cNvPicPr>
            <a:picLocks noChangeAspect="1"/>
          </p:cNvPicPr>
          <p:nvPr userDrawn="1"/>
        </p:nvPicPr>
        <p:blipFill>
          <a:blip r:embed="rId12" cstate="hqprint">
            <a:extLst>
              <a:ext uri="{28A0092B-C50C-407E-A947-70E740481C1C}">
                <a14:useLocalDpi xmlns:a14="http://schemas.microsoft.com/office/drawing/2010/main" val="0"/>
              </a:ext>
            </a:extLst>
          </a:blip>
          <a:stretch>
            <a:fillRect/>
          </a:stretch>
        </p:blipFill>
        <p:spPr>
          <a:xfrm>
            <a:off x="169271" y="612000"/>
            <a:ext cx="288000" cy="288000"/>
          </a:xfrm>
          <a:prstGeom prst="rect">
            <a:avLst/>
          </a:prstGeom>
        </p:spPr>
      </p:pic>
      <p:sp>
        <p:nvSpPr>
          <p:cNvPr id="111" name="Прямоугольник 110">
            <a:extLst>
              <a:ext uri="{FF2B5EF4-FFF2-40B4-BE49-F238E27FC236}">
                <a16:creationId xmlns:a16="http://schemas.microsoft.com/office/drawing/2014/main" id="{28E62A3A-B582-FE4A-B332-B0C1E0B35A94}"/>
              </a:ext>
            </a:extLst>
          </p:cNvPr>
          <p:cNvSpPr/>
          <p:nvPr userDrawn="1"/>
        </p:nvSpPr>
        <p:spPr>
          <a:xfrm>
            <a:off x="0" y="572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3" name="TextBox 112">
            <a:extLst>
              <a:ext uri="{FF2B5EF4-FFF2-40B4-BE49-F238E27FC236}">
                <a16:creationId xmlns:a16="http://schemas.microsoft.com/office/drawing/2014/main" id="{26E88F79-85E0-684C-9A93-C876630E907D}"/>
              </a:ext>
            </a:extLst>
          </p:cNvPr>
          <p:cNvSpPr txBox="1"/>
          <p:nvPr userDrawn="1"/>
        </p:nvSpPr>
        <p:spPr>
          <a:xfrm>
            <a:off x="604489" y="5824584"/>
            <a:ext cx="1439290" cy="230832"/>
          </a:xfrm>
          <a:prstGeom prst="rect">
            <a:avLst/>
          </a:prstGeom>
          <a:noFill/>
        </p:spPr>
        <p:txBody>
          <a:bodyPr wrap="square" rtlCol="0" anchor="ctr">
            <a:spAutoFit/>
          </a:bodyPr>
          <a:lstStyle/>
          <a:p>
            <a:r>
              <a:rPr lang="en-US" sz="900" dirty="0">
                <a:solidFill>
                  <a:schemeClr val="bg2"/>
                </a:solidFill>
              </a:rPr>
              <a:t>Housekeeping dashboard</a:t>
            </a:r>
            <a:endParaRPr lang="ru-RU" sz="900" dirty="0">
              <a:solidFill>
                <a:schemeClr val="bg2"/>
              </a:solidFill>
            </a:endParaRPr>
          </a:p>
        </p:txBody>
      </p:sp>
      <p:pic>
        <p:nvPicPr>
          <p:cNvPr id="114" name="Рисунок 113">
            <a:extLst>
              <a:ext uri="{FF2B5EF4-FFF2-40B4-BE49-F238E27FC236}">
                <a16:creationId xmlns:a16="http://schemas.microsoft.com/office/drawing/2014/main" id="{1B3ACC01-0544-5B4E-A9F7-462F2A48C60A}"/>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69271" y="5796000"/>
            <a:ext cx="288000" cy="288000"/>
          </a:xfrm>
          <a:prstGeom prst="rect">
            <a:avLst/>
          </a:prstGeom>
        </p:spPr>
      </p:pic>
      <p:sp>
        <p:nvSpPr>
          <p:cNvPr id="115" name="Прямоугольник 114">
            <a:extLst>
              <a:ext uri="{FF2B5EF4-FFF2-40B4-BE49-F238E27FC236}">
                <a16:creationId xmlns:a16="http://schemas.microsoft.com/office/drawing/2014/main" id="{C16F8D47-98CC-F847-ABE4-52F5440AC7CD}"/>
              </a:ext>
            </a:extLst>
          </p:cNvPr>
          <p:cNvSpPr/>
          <p:nvPr userDrawn="1"/>
        </p:nvSpPr>
        <p:spPr>
          <a:xfrm>
            <a:off x="0" y="615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6" name="TextBox 115">
            <a:extLst>
              <a:ext uri="{FF2B5EF4-FFF2-40B4-BE49-F238E27FC236}">
                <a16:creationId xmlns:a16="http://schemas.microsoft.com/office/drawing/2014/main" id="{91DDF903-073D-8F4F-AAA4-0B28F740CABC}"/>
              </a:ext>
            </a:extLst>
          </p:cNvPr>
          <p:cNvSpPr txBox="1"/>
          <p:nvPr userDrawn="1"/>
        </p:nvSpPr>
        <p:spPr>
          <a:xfrm>
            <a:off x="604489" y="6256584"/>
            <a:ext cx="1439290" cy="230832"/>
          </a:xfrm>
          <a:prstGeom prst="rect">
            <a:avLst/>
          </a:prstGeom>
          <a:noFill/>
        </p:spPr>
        <p:txBody>
          <a:bodyPr wrap="square" rtlCol="0" anchor="ctr">
            <a:spAutoFit/>
          </a:bodyPr>
          <a:lstStyle/>
          <a:p>
            <a:r>
              <a:rPr lang="ru-RU" sz="900" dirty="0">
                <a:solidFill>
                  <a:schemeClr val="bg2"/>
                </a:solidFill>
              </a:rPr>
              <a:t>Дополнительно</a:t>
            </a:r>
          </a:p>
        </p:txBody>
      </p:sp>
      <p:pic>
        <p:nvPicPr>
          <p:cNvPr id="117" name="Рисунок 116">
            <a:extLst>
              <a:ext uri="{FF2B5EF4-FFF2-40B4-BE49-F238E27FC236}">
                <a16:creationId xmlns:a16="http://schemas.microsoft.com/office/drawing/2014/main" id="{BABDBF7D-1605-AE40-AA7B-D1EFDC6C28B7}"/>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69271" y="6228000"/>
            <a:ext cx="288000" cy="288000"/>
          </a:xfrm>
          <a:prstGeom prst="rect">
            <a:avLst/>
          </a:prstGeom>
        </p:spPr>
      </p:pic>
      <p:sp>
        <p:nvSpPr>
          <p:cNvPr id="125" name="Прямоугольник 124">
            <a:extLst>
              <a:ext uri="{FF2B5EF4-FFF2-40B4-BE49-F238E27FC236}">
                <a16:creationId xmlns:a16="http://schemas.microsoft.com/office/drawing/2014/main" id="{E8BEAED8-BCD2-EC4C-AD15-EB2C0CDC3E41}"/>
              </a:ext>
            </a:extLst>
          </p:cNvPr>
          <p:cNvSpPr/>
          <p:nvPr userDrawn="1"/>
        </p:nvSpPr>
        <p:spPr>
          <a:xfrm>
            <a:off x="0" y="2268000"/>
            <a:ext cx="2134800" cy="432000"/>
          </a:xfrm>
          <a:prstGeom prst="rect">
            <a:avLst/>
          </a:prstGeom>
          <a:solidFill>
            <a:srgbClr val="2F353A"/>
          </a:solidFill>
          <a:ln>
            <a:noFill/>
          </a:ln>
          <a:effectLst>
            <a:innerShdw blurRad="63500" dist="508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6" name="TextBox 125">
            <a:extLst>
              <a:ext uri="{FF2B5EF4-FFF2-40B4-BE49-F238E27FC236}">
                <a16:creationId xmlns:a16="http://schemas.microsoft.com/office/drawing/2014/main" id="{30D5BC70-966F-DF44-8B84-F7CE302A04AA}"/>
              </a:ext>
            </a:extLst>
          </p:cNvPr>
          <p:cNvSpPr txBox="1"/>
          <p:nvPr userDrawn="1"/>
        </p:nvSpPr>
        <p:spPr>
          <a:xfrm>
            <a:off x="604489" y="2299334"/>
            <a:ext cx="1439290" cy="369332"/>
          </a:xfrm>
          <a:prstGeom prst="rect">
            <a:avLst/>
          </a:prstGeom>
          <a:noFill/>
        </p:spPr>
        <p:txBody>
          <a:bodyPr wrap="square" rtlCol="0" anchor="ctr">
            <a:spAutoFit/>
          </a:bodyPr>
          <a:lstStyle/>
          <a:p>
            <a:r>
              <a:rPr lang="ru-RU" sz="900" b="1" dirty="0" err="1">
                <a:solidFill>
                  <a:schemeClr val="bg1"/>
                </a:solidFill>
              </a:rPr>
              <a:t>Страновой</a:t>
            </a:r>
            <a:r>
              <a:rPr lang="ru-RU" sz="900" b="1" dirty="0">
                <a:solidFill>
                  <a:schemeClr val="bg1"/>
                </a:solidFill>
              </a:rPr>
              <a:t> риск, залоги, групповая методология</a:t>
            </a:r>
          </a:p>
        </p:txBody>
      </p:sp>
      <p:pic>
        <p:nvPicPr>
          <p:cNvPr id="127" name="Рисунок 126">
            <a:extLst>
              <a:ext uri="{FF2B5EF4-FFF2-40B4-BE49-F238E27FC236}">
                <a16:creationId xmlns:a16="http://schemas.microsoft.com/office/drawing/2014/main" id="{A836928C-161D-3547-B2CC-1413B4340F23}"/>
              </a:ext>
            </a:extLst>
          </p:cNvPr>
          <p:cNvPicPr>
            <a:picLocks noChangeAspect="1"/>
          </p:cNvPicPr>
          <p:nvPr userDrawn="1"/>
        </p:nvPicPr>
        <p:blipFill>
          <a:blip r:embed="rId15" cstate="hqprint">
            <a:extLst>
              <a:ext uri="{28A0092B-C50C-407E-A947-70E740481C1C}">
                <a14:useLocalDpi xmlns:a14="http://schemas.microsoft.com/office/drawing/2010/main" val="0"/>
              </a:ext>
            </a:extLst>
          </a:blip>
          <a:stretch>
            <a:fillRect/>
          </a:stretch>
        </p:blipFill>
        <p:spPr>
          <a:xfrm>
            <a:off x="171523" y="2340000"/>
            <a:ext cx="288000" cy="288000"/>
          </a:xfrm>
          <a:prstGeom prst="rect">
            <a:avLst/>
          </a:prstGeom>
        </p:spPr>
      </p:pic>
      <p:sp>
        <p:nvSpPr>
          <p:cNvPr id="53" name="Прямоугольник 52">
            <a:extLst>
              <a:ext uri="{FF2B5EF4-FFF2-40B4-BE49-F238E27FC236}">
                <a16:creationId xmlns:a16="http://schemas.microsoft.com/office/drawing/2014/main" id="{9A9F3B59-68A4-544B-BF50-9B53FF713F2A}"/>
              </a:ext>
            </a:extLst>
          </p:cNvPr>
          <p:cNvSpPr/>
          <p:nvPr userDrawn="1"/>
        </p:nvSpPr>
        <p:spPr>
          <a:xfrm>
            <a:off x="-380" y="6577200"/>
            <a:ext cx="2134800" cy="280801"/>
          </a:xfrm>
          <a:prstGeom prst="rect">
            <a:avLst/>
          </a:prstGeom>
          <a:solidFill>
            <a:srgbClr val="3A424A"/>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4" name="Рисунок 53">
            <a:extLst>
              <a:ext uri="{FF2B5EF4-FFF2-40B4-BE49-F238E27FC236}">
                <a16:creationId xmlns:a16="http://schemas.microsoft.com/office/drawing/2014/main" id="{145BFD92-0CCC-2548-B93F-9662405F6A16}"/>
              </a:ext>
            </a:extLst>
          </p:cNvPr>
          <p:cNvPicPr>
            <a:picLocks noChangeAspect="1"/>
          </p:cNvPicPr>
          <p:nvPr userDrawn="1"/>
        </p:nvPicPr>
        <p:blipFill rotWithShape="1">
          <a:blip r:embed="rId16" cstate="print">
            <a:clrChange>
              <a:clrFrom>
                <a:srgbClr val="215F38"/>
              </a:clrFrom>
              <a:clrTo>
                <a:srgbClr val="215F38">
                  <a:alpha val="0"/>
                </a:srgbClr>
              </a:clrTo>
            </a:clrChange>
            <a:grayscl/>
            <a:extLst>
              <a:ext uri="{28A0092B-C50C-407E-A947-70E740481C1C}">
                <a14:useLocalDpi xmlns:a14="http://schemas.microsoft.com/office/drawing/2010/main" val="0"/>
              </a:ext>
            </a:extLst>
          </a:blip>
          <a:srcRect l="10630" t="68983" r="11614" b="17729"/>
          <a:stretch/>
        </p:blipFill>
        <p:spPr>
          <a:xfrm>
            <a:off x="514020" y="6591600"/>
            <a:ext cx="1106000" cy="252000"/>
          </a:xfrm>
          <a:prstGeom prst="rect">
            <a:avLst/>
          </a:prstGeom>
        </p:spPr>
      </p:pic>
      <p:pic>
        <p:nvPicPr>
          <p:cNvPr id="4" name="Рисунок 3" descr="http://C19E03B9ACCBFA56DC6DEDE59F81EABF.dms.sberbank.ru/C19E03B9ACCBFA56DC6DEDE59F81EABF-C84D87D17A171F6D15A801A76AF179A3-1E9602AC3439A96366744008F961486E/1.png"/>
          <p:cNvPicPr>
            <a:picLocks/>
          </p:cNvPicPr>
          <p:nvPr userDrawn="1"/>
        </p:nvPicPr>
        <p:blipFill>
          <a:blip r:link="rId17"/>
          <a:stretch>
            <a:fillRect/>
          </a:stretch>
        </p:blipFill>
        <p:spPr>
          <a:xfrm>
            <a:off x="0" y="0"/>
            <a:ext cx="1588" cy="1588"/>
          </a:xfrm>
          <a:prstGeom prst="rect">
            <a:avLst/>
          </a:prstGeom>
        </p:spPr>
      </p:pic>
      <p:pic>
        <p:nvPicPr>
          <p:cNvPr id="2" name="Рисунок 1" descr="http://C19E03B9ACCBFA56DC6DEDE59F81EABF.dms.sberbank.ru/C19E03B9ACCBFA56DC6DEDE59F81EABF-C84D87D17A171F6D15A801A76AF179A3-1E9602AC3439A96366744008F961486E/1.png"/>
          <p:cNvPicPr>
            <a:picLocks/>
          </p:cNvPicPr>
          <p:nvPr userDrawn="1"/>
        </p:nvPicPr>
        <p:blipFill>
          <a:blip r:link="rId17"/>
          <a:stretch>
            <a:fillRect/>
          </a:stretch>
        </p:blipFill>
        <p:spPr>
          <a:xfrm>
            <a:off x="0" y="0"/>
            <a:ext cx="1588" cy="1588"/>
          </a:xfrm>
          <a:prstGeom prst="rect">
            <a:avLst/>
          </a:prstGeom>
        </p:spPr>
      </p:pic>
    </p:spTree>
    <p:extLst>
      <p:ext uri="{BB962C8B-B14F-4D97-AF65-F5344CB8AC3E}">
        <p14:creationId xmlns:p14="http://schemas.microsoft.com/office/powerpoint/2010/main" val="38194644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6_RDG">
    <p:spTree>
      <p:nvGrpSpPr>
        <p:cNvPr id="1" name=""/>
        <p:cNvGrpSpPr/>
        <p:nvPr/>
      </p:nvGrpSpPr>
      <p:grpSpPr>
        <a:xfrm>
          <a:off x="0" y="0"/>
          <a:ext cx="0" cy="0"/>
          <a:chOff x="0" y="0"/>
          <a:chExt cx="0" cy="0"/>
        </a:xfrm>
      </p:grpSpPr>
      <p:sp>
        <p:nvSpPr>
          <p:cNvPr id="37" name="Прямоугольник 36">
            <a:extLst>
              <a:ext uri="{FF2B5EF4-FFF2-40B4-BE49-F238E27FC236}">
                <a16:creationId xmlns:a16="http://schemas.microsoft.com/office/drawing/2014/main" id="{C31705CD-5D0D-7A4C-AB46-2243AE0560DC}"/>
              </a:ext>
            </a:extLst>
          </p:cNvPr>
          <p:cNvSpPr/>
          <p:nvPr userDrawn="1"/>
        </p:nvSpPr>
        <p:spPr>
          <a:xfrm>
            <a:off x="2135560" y="1"/>
            <a:ext cx="10067198" cy="54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Title 1">
            <a:extLst>
              <a:ext uri="{FF2B5EF4-FFF2-40B4-BE49-F238E27FC236}">
                <a16:creationId xmlns:a16="http://schemas.microsoft.com/office/drawing/2014/main" id="{04ECA7A3-B03F-5941-9662-A1CFDEAF9B58}"/>
              </a:ext>
            </a:extLst>
          </p:cNvPr>
          <p:cNvSpPr>
            <a:spLocks noGrp="1"/>
          </p:cNvSpPr>
          <p:nvPr>
            <p:ph type="title"/>
          </p:nvPr>
        </p:nvSpPr>
        <p:spPr>
          <a:xfrm>
            <a:off x="2790783" y="1"/>
            <a:ext cx="6401561" cy="540000"/>
          </a:xfrm>
          <a:prstGeom prst="rect">
            <a:avLst/>
          </a:prstGeom>
        </p:spPr>
        <p:txBody>
          <a:bodyPr anchor="ctr">
            <a:normAutofit/>
          </a:bodyPr>
          <a:lstStyle>
            <a:lvl1pPr>
              <a:defRPr sz="2400">
                <a:latin typeface="+mn-lt"/>
                <a:cs typeface="Arial" panose="020B0604020202020204" pitchFamily="34" charset="0"/>
              </a:defRPr>
            </a:lvl1pPr>
          </a:lstStyle>
          <a:p>
            <a:r>
              <a:rPr lang="en-US" dirty="0"/>
              <a:t>Click to edit Master title style</a:t>
            </a:r>
          </a:p>
        </p:txBody>
      </p:sp>
      <p:sp>
        <p:nvSpPr>
          <p:cNvPr id="90" name="TextBox 89">
            <a:extLst>
              <a:ext uri="{FF2B5EF4-FFF2-40B4-BE49-F238E27FC236}">
                <a16:creationId xmlns:a16="http://schemas.microsoft.com/office/drawing/2014/main" id="{D471E5CA-35F9-EA46-9D8E-E098CBA0CB16}"/>
              </a:ext>
            </a:extLst>
          </p:cNvPr>
          <p:cNvSpPr txBox="1"/>
          <p:nvPr userDrawn="1"/>
        </p:nvSpPr>
        <p:spPr>
          <a:xfrm>
            <a:off x="11715079" y="6507470"/>
            <a:ext cx="487680" cy="276999"/>
          </a:xfrm>
          <a:prstGeom prst="rect">
            <a:avLst/>
          </a:prstGeom>
          <a:noFill/>
        </p:spPr>
        <p:txBody>
          <a:bodyPr wrap="square" rtlCol="0">
            <a:spAutoFit/>
          </a:bodyPr>
          <a:lstStyle/>
          <a:p>
            <a:fld id="{C41A797A-73E5-4FFF-8E73-EA82906B0864}" type="slidenum">
              <a:rPr lang="ru-RU" sz="1200" smtClean="0">
                <a:solidFill>
                  <a:schemeClr val="bg2"/>
                </a:solidFill>
              </a:rPr>
              <a:t>‹#›</a:t>
            </a:fld>
            <a:endParaRPr lang="ru-RU" sz="1200" dirty="0">
              <a:solidFill>
                <a:schemeClr val="bg2"/>
              </a:solidFill>
            </a:endParaRPr>
          </a:p>
        </p:txBody>
      </p:sp>
      <p:grpSp>
        <p:nvGrpSpPr>
          <p:cNvPr id="57" name="Группа 56">
            <a:extLst>
              <a:ext uri="{FF2B5EF4-FFF2-40B4-BE49-F238E27FC236}">
                <a16:creationId xmlns:a16="http://schemas.microsoft.com/office/drawing/2014/main" id="{BE15C263-324D-2D4F-803D-7D09AE541695}"/>
              </a:ext>
            </a:extLst>
          </p:cNvPr>
          <p:cNvGrpSpPr/>
          <p:nvPr userDrawn="1"/>
        </p:nvGrpSpPr>
        <p:grpSpPr>
          <a:xfrm>
            <a:off x="0" y="-7200"/>
            <a:ext cx="2148770" cy="553998"/>
            <a:chOff x="0" y="11193"/>
            <a:chExt cx="2148770" cy="553998"/>
          </a:xfrm>
        </p:grpSpPr>
        <p:sp>
          <p:nvSpPr>
            <p:cNvPr id="58" name="Прямоугольник 57">
              <a:extLst>
                <a:ext uri="{FF2B5EF4-FFF2-40B4-BE49-F238E27FC236}">
                  <a16:creationId xmlns:a16="http://schemas.microsoft.com/office/drawing/2014/main" id="{8CA8CEA2-B50B-E74F-9F40-EDFC0D3A035A}"/>
                </a:ext>
              </a:extLst>
            </p:cNvPr>
            <p:cNvSpPr/>
            <p:nvPr userDrawn="1"/>
          </p:nvSpPr>
          <p:spPr>
            <a:xfrm>
              <a:off x="0" y="18393"/>
              <a:ext cx="2134800" cy="540000"/>
            </a:xfrm>
            <a:prstGeom prst="rect">
              <a:avLst/>
            </a:prstGeom>
            <a:solidFill>
              <a:srgbClr val="3A424A"/>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9" name="TextBox 58">
              <a:extLst>
                <a:ext uri="{FF2B5EF4-FFF2-40B4-BE49-F238E27FC236}">
                  <a16:creationId xmlns:a16="http://schemas.microsoft.com/office/drawing/2014/main" id="{AF9C2CDA-09E4-8644-9F9C-8B1B1BD47C91}"/>
                </a:ext>
              </a:extLst>
            </p:cNvPr>
            <p:cNvSpPr txBox="1"/>
            <p:nvPr userDrawn="1"/>
          </p:nvSpPr>
          <p:spPr>
            <a:xfrm>
              <a:off x="13210" y="104793"/>
              <a:ext cx="886744" cy="369332"/>
            </a:xfrm>
            <a:prstGeom prst="rect">
              <a:avLst/>
            </a:prstGeom>
            <a:noFill/>
          </p:spPr>
          <p:txBody>
            <a:bodyPr wrap="square" rtlCol="0" anchor="ctr">
              <a:spAutoFit/>
            </a:bodyPr>
            <a:lstStyle/>
            <a:p>
              <a:pPr algn="ctr"/>
              <a:r>
                <a:rPr lang="en-US" b="1" dirty="0">
                  <a:solidFill>
                    <a:schemeClr val="bg2"/>
                  </a:solidFill>
                </a:rPr>
                <a:t>ERM</a:t>
              </a:r>
              <a:endParaRPr lang="ru-RU" b="1" dirty="0">
                <a:solidFill>
                  <a:schemeClr val="bg2"/>
                </a:solidFill>
              </a:endParaRPr>
            </a:p>
          </p:txBody>
        </p:sp>
        <p:sp>
          <p:nvSpPr>
            <p:cNvPr id="60" name="TextBox 59">
              <a:extLst>
                <a:ext uri="{FF2B5EF4-FFF2-40B4-BE49-F238E27FC236}">
                  <a16:creationId xmlns:a16="http://schemas.microsoft.com/office/drawing/2014/main" id="{8778F962-DBBE-FE4E-BF2B-755875EA8262}"/>
                </a:ext>
              </a:extLst>
            </p:cNvPr>
            <p:cNvSpPr txBox="1"/>
            <p:nvPr userDrawn="1"/>
          </p:nvSpPr>
          <p:spPr>
            <a:xfrm>
              <a:off x="827946" y="11193"/>
              <a:ext cx="1320824" cy="553998"/>
            </a:xfrm>
            <a:prstGeom prst="rect">
              <a:avLst/>
            </a:prstGeom>
            <a:noFill/>
          </p:spPr>
          <p:txBody>
            <a:bodyPr wrap="square" rtlCol="0" anchor="ctr">
              <a:spAutoFit/>
            </a:bodyPr>
            <a:lstStyle/>
            <a:p>
              <a:r>
                <a:rPr lang="ru-RU" sz="1000" dirty="0">
                  <a:solidFill>
                    <a:schemeClr val="bg2"/>
                  </a:solidFill>
                </a:rPr>
                <a:t>Департамент интегрированного </a:t>
              </a:r>
            </a:p>
            <a:p>
              <a:r>
                <a:rPr lang="ru-RU" sz="1000" dirty="0">
                  <a:solidFill>
                    <a:schemeClr val="bg2"/>
                  </a:solidFill>
                </a:rPr>
                <a:t>риск-менеджмента</a:t>
              </a:r>
            </a:p>
          </p:txBody>
        </p:sp>
      </p:grpSp>
      <p:sp>
        <p:nvSpPr>
          <p:cNvPr id="62" name="Прямоугольник 61">
            <a:extLst>
              <a:ext uri="{FF2B5EF4-FFF2-40B4-BE49-F238E27FC236}">
                <a16:creationId xmlns:a16="http://schemas.microsoft.com/office/drawing/2014/main" id="{91DC37E6-EE61-B34B-B3EA-4BA8EF0F8F69}"/>
              </a:ext>
            </a:extLst>
          </p:cNvPr>
          <p:cNvSpPr/>
          <p:nvPr userDrawn="1"/>
        </p:nvSpPr>
        <p:spPr>
          <a:xfrm>
            <a:off x="0" y="313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3" name="TextBox 62">
            <a:extLst>
              <a:ext uri="{FF2B5EF4-FFF2-40B4-BE49-F238E27FC236}">
                <a16:creationId xmlns:a16="http://schemas.microsoft.com/office/drawing/2014/main" id="{476D5459-A01B-7B43-8DF4-C23D8A497ED8}"/>
              </a:ext>
            </a:extLst>
          </p:cNvPr>
          <p:cNvSpPr txBox="1"/>
          <p:nvPr userDrawn="1"/>
        </p:nvSpPr>
        <p:spPr>
          <a:xfrm>
            <a:off x="604489" y="3232584"/>
            <a:ext cx="1439290" cy="230832"/>
          </a:xfrm>
          <a:prstGeom prst="rect">
            <a:avLst/>
          </a:prstGeom>
          <a:noFill/>
        </p:spPr>
        <p:txBody>
          <a:bodyPr wrap="square" rtlCol="0" anchor="ctr">
            <a:spAutoFit/>
          </a:bodyPr>
          <a:lstStyle/>
          <a:p>
            <a:r>
              <a:rPr lang="en-US" sz="900" dirty="0">
                <a:solidFill>
                  <a:schemeClr val="bg2"/>
                </a:solidFill>
              </a:rPr>
              <a:t>Risk Model Governance</a:t>
            </a:r>
            <a:endParaRPr lang="ru-RU" sz="900" dirty="0">
              <a:solidFill>
                <a:schemeClr val="bg2"/>
              </a:solidFill>
            </a:endParaRPr>
          </a:p>
        </p:txBody>
      </p:sp>
      <p:pic>
        <p:nvPicPr>
          <p:cNvPr id="64" name="Рисунок 63">
            <a:extLst>
              <a:ext uri="{FF2B5EF4-FFF2-40B4-BE49-F238E27FC236}">
                <a16:creationId xmlns:a16="http://schemas.microsoft.com/office/drawing/2014/main" id="{90757B9F-EA84-A14B-9EE1-80D7F3A8064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9271" y="3204000"/>
            <a:ext cx="288000" cy="288000"/>
          </a:xfrm>
          <a:prstGeom prst="rect">
            <a:avLst/>
          </a:prstGeom>
        </p:spPr>
      </p:pic>
      <p:sp>
        <p:nvSpPr>
          <p:cNvPr id="68" name="Прямоугольник 67">
            <a:extLst>
              <a:ext uri="{FF2B5EF4-FFF2-40B4-BE49-F238E27FC236}">
                <a16:creationId xmlns:a16="http://schemas.microsoft.com/office/drawing/2014/main" id="{D3F20275-0E71-664A-A6FC-2FB58EB17711}"/>
              </a:ext>
            </a:extLst>
          </p:cNvPr>
          <p:cNvSpPr/>
          <p:nvPr userDrawn="1"/>
        </p:nvSpPr>
        <p:spPr>
          <a:xfrm>
            <a:off x="0" y="2268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9" name="TextBox 68">
            <a:extLst>
              <a:ext uri="{FF2B5EF4-FFF2-40B4-BE49-F238E27FC236}">
                <a16:creationId xmlns:a16="http://schemas.microsoft.com/office/drawing/2014/main" id="{DF998A21-899E-A943-BE5D-96CED6B1FD1A}"/>
              </a:ext>
            </a:extLst>
          </p:cNvPr>
          <p:cNvSpPr txBox="1"/>
          <p:nvPr userDrawn="1"/>
        </p:nvSpPr>
        <p:spPr>
          <a:xfrm>
            <a:off x="604489" y="2299334"/>
            <a:ext cx="1439290" cy="369332"/>
          </a:xfrm>
          <a:prstGeom prst="rect">
            <a:avLst/>
          </a:prstGeom>
          <a:noFill/>
        </p:spPr>
        <p:txBody>
          <a:bodyPr wrap="square" rtlCol="0" anchor="ctr">
            <a:spAutoFit/>
          </a:bodyPr>
          <a:lstStyle/>
          <a:p>
            <a:r>
              <a:rPr lang="ru-RU" sz="900" dirty="0" err="1">
                <a:solidFill>
                  <a:schemeClr val="bg2"/>
                </a:solidFill>
              </a:rPr>
              <a:t>Страновой</a:t>
            </a:r>
            <a:r>
              <a:rPr lang="ru-RU" sz="900" dirty="0">
                <a:solidFill>
                  <a:schemeClr val="bg2"/>
                </a:solidFill>
              </a:rPr>
              <a:t> риск, залоги, групповая методология</a:t>
            </a:r>
          </a:p>
        </p:txBody>
      </p:sp>
      <p:pic>
        <p:nvPicPr>
          <p:cNvPr id="70" name="Рисунок 69">
            <a:extLst>
              <a:ext uri="{FF2B5EF4-FFF2-40B4-BE49-F238E27FC236}">
                <a16:creationId xmlns:a16="http://schemas.microsoft.com/office/drawing/2014/main" id="{3932A2EB-D54F-D941-8E12-3035CA74FE37}"/>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69271" y="2340000"/>
            <a:ext cx="288000" cy="288000"/>
          </a:xfrm>
          <a:prstGeom prst="rect">
            <a:avLst/>
          </a:prstGeom>
        </p:spPr>
      </p:pic>
      <p:sp>
        <p:nvSpPr>
          <p:cNvPr id="71" name="Прямоугольник 70">
            <a:extLst>
              <a:ext uri="{FF2B5EF4-FFF2-40B4-BE49-F238E27FC236}">
                <a16:creationId xmlns:a16="http://schemas.microsoft.com/office/drawing/2014/main" id="{8B8D5288-4388-194A-8BD5-24B1B2CDFC5C}"/>
              </a:ext>
            </a:extLst>
          </p:cNvPr>
          <p:cNvSpPr/>
          <p:nvPr userDrawn="1"/>
        </p:nvSpPr>
        <p:spPr>
          <a:xfrm>
            <a:off x="0" y="183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2" name="TextBox 71">
            <a:extLst>
              <a:ext uri="{FF2B5EF4-FFF2-40B4-BE49-F238E27FC236}">
                <a16:creationId xmlns:a16="http://schemas.microsoft.com/office/drawing/2014/main" id="{77AB0A61-548F-9A4D-B91C-BE34EF7EAEE7}"/>
              </a:ext>
            </a:extLst>
          </p:cNvPr>
          <p:cNvSpPr txBox="1"/>
          <p:nvPr userDrawn="1"/>
        </p:nvSpPr>
        <p:spPr>
          <a:xfrm>
            <a:off x="604489" y="1867334"/>
            <a:ext cx="1439290" cy="369332"/>
          </a:xfrm>
          <a:prstGeom prst="rect">
            <a:avLst/>
          </a:prstGeom>
          <a:noFill/>
        </p:spPr>
        <p:txBody>
          <a:bodyPr wrap="square" rtlCol="0" anchor="ctr">
            <a:spAutoFit/>
          </a:bodyPr>
          <a:lstStyle/>
          <a:p>
            <a:r>
              <a:rPr lang="ru-RU" sz="900" dirty="0">
                <a:solidFill>
                  <a:schemeClr val="bg2"/>
                </a:solidFill>
              </a:rPr>
              <a:t>Портфельный риск-менеджмент</a:t>
            </a:r>
          </a:p>
        </p:txBody>
      </p:sp>
      <p:pic>
        <p:nvPicPr>
          <p:cNvPr id="73" name="Рисунок 72">
            <a:extLst>
              <a:ext uri="{FF2B5EF4-FFF2-40B4-BE49-F238E27FC236}">
                <a16:creationId xmlns:a16="http://schemas.microsoft.com/office/drawing/2014/main" id="{DEA178B8-F46E-E745-B636-957DA4E989C8}"/>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69271" y="1908000"/>
            <a:ext cx="288000" cy="288000"/>
          </a:xfrm>
          <a:prstGeom prst="rect">
            <a:avLst/>
          </a:prstGeom>
        </p:spPr>
      </p:pic>
      <p:sp>
        <p:nvSpPr>
          <p:cNvPr id="74" name="Прямоугольник 73">
            <a:extLst>
              <a:ext uri="{FF2B5EF4-FFF2-40B4-BE49-F238E27FC236}">
                <a16:creationId xmlns:a16="http://schemas.microsoft.com/office/drawing/2014/main" id="{9575B87F-5B79-FB46-AD18-DD367AB77632}"/>
              </a:ext>
            </a:extLst>
          </p:cNvPr>
          <p:cNvSpPr/>
          <p:nvPr userDrawn="1"/>
        </p:nvSpPr>
        <p:spPr>
          <a:xfrm>
            <a:off x="0" y="4428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TextBox 74">
            <a:extLst>
              <a:ext uri="{FF2B5EF4-FFF2-40B4-BE49-F238E27FC236}">
                <a16:creationId xmlns:a16="http://schemas.microsoft.com/office/drawing/2014/main" id="{25337AFB-204B-D149-87F4-53C5DBD90A51}"/>
              </a:ext>
            </a:extLst>
          </p:cNvPr>
          <p:cNvSpPr txBox="1"/>
          <p:nvPr userDrawn="1"/>
        </p:nvSpPr>
        <p:spPr>
          <a:xfrm>
            <a:off x="604489" y="4528584"/>
            <a:ext cx="1439290" cy="230832"/>
          </a:xfrm>
          <a:prstGeom prst="rect">
            <a:avLst/>
          </a:prstGeom>
          <a:noFill/>
        </p:spPr>
        <p:txBody>
          <a:bodyPr wrap="square" rtlCol="0" anchor="ctr">
            <a:spAutoFit/>
          </a:bodyPr>
          <a:lstStyle/>
          <a:p>
            <a:r>
              <a:rPr lang="ru-RU" sz="900" dirty="0" err="1">
                <a:solidFill>
                  <a:schemeClr val="bg2"/>
                </a:solidFill>
              </a:rPr>
              <a:t>Технориск</a:t>
            </a:r>
            <a:endParaRPr lang="ru-RU" sz="900" dirty="0">
              <a:solidFill>
                <a:schemeClr val="bg2"/>
              </a:solidFill>
            </a:endParaRPr>
          </a:p>
        </p:txBody>
      </p:sp>
      <p:pic>
        <p:nvPicPr>
          <p:cNvPr id="76" name="Рисунок 75">
            <a:extLst>
              <a:ext uri="{FF2B5EF4-FFF2-40B4-BE49-F238E27FC236}">
                <a16:creationId xmlns:a16="http://schemas.microsoft.com/office/drawing/2014/main" id="{12275692-C073-5040-B2CA-4EA5287ED72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69271" y="4500000"/>
            <a:ext cx="288000" cy="288000"/>
          </a:xfrm>
          <a:prstGeom prst="rect">
            <a:avLst/>
          </a:prstGeom>
        </p:spPr>
      </p:pic>
      <p:sp>
        <p:nvSpPr>
          <p:cNvPr id="77" name="Прямоугольник 76">
            <a:extLst>
              <a:ext uri="{FF2B5EF4-FFF2-40B4-BE49-F238E27FC236}">
                <a16:creationId xmlns:a16="http://schemas.microsoft.com/office/drawing/2014/main" id="{053A7ECE-DEDE-BF4F-AA8D-E64B10F0F126}"/>
              </a:ext>
            </a:extLst>
          </p:cNvPr>
          <p:cNvSpPr/>
          <p:nvPr userDrawn="1"/>
        </p:nvSpPr>
        <p:spPr>
          <a:xfrm>
            <a:off x="0" y="356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8" name="TextBox 77">
            <a:extLst>
              <a:ext uri="{FF2B5EF4-FFF2-40B4-BE49-F238E27FC236}">
                <a16:creationId xmlns:a16="http://schemas.microsoft.com/office/drawing/2014/main" id="{B68D1F76-7C68-3E4C-81F5-FD85BD0893F9}"/>
              </a:ext>
            </a:extLst>
          </p:cNvPr>
          <p:cNvSpPr txBox="1"/>
          <p:nvPr userDrawn="1"/>
        </p:nvSpPr>
        <p:spPr>
          <a:xfrm>
            <a:off x="604489" y="3664584"/>
            <a:ext cx="1439290" cy="230832"/>
          </a:xfrm>
          <a:prstGeom prst="rect">
            <a:avLst/>
          </a:prstGeom>
          <a:noFill/>
        </p:spPr>
        <p:txBody>
          <a:bodyPr wrap="square" rtlCol="0" anchor="ctr">
            <a:spAutoFit/>
          </a:bodyPr>
          <a:lstStyle/>
          <a:p>
            <a:r>
              <a:rPr lang="ru-RU" sz="900" dirty="0">
                <a:solidFill>
                  <a:schemeClr val="bg2"/>
                </a:solidFill>
              </a:rPr>
              <a:t>Риски банковской книги</a:t>
            </a:r>
          </a:p>
        </p:txBody>
      </p:sp>
      <p:pic>
        <p:nvPicPr>
          <p:cNvPr id="79" name="Рисунок 78">
            <a:extLst>
              <a:ext uri="{FF2B5EF4-FFF2-40B4-BE49-F238E27FC236}">
                <a16:creationId xmlns:a16="http://schemas.microsoft.com/office/drawing/2014/main" id="{53F45673-C16A-C645-8938-C10E36A6B405}"/>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69271" y="3636000"/>
            <a:ext cx="288000" cy="288000"/>
          </a:xfrm>
          <a:prstGeom prst="rect">
            <a:avLst/>
          </a:prstGeom>
        </p:spPr>
      </p:pic>
      <p:sp>
        <p:nvSpPr>
          <p:cNvPr id="80" name="Прямоугольник 79">
            <a:extLst>
              <a:ext uri="{FF2B5EF4-FFF2-40B4-BE49-F238E27FC236}">
                <a16:creationId xmlns:a16="http://schemas.microsoft.com/office/drawing/2014/main" id="{3CB9BB49-388F-5A4D-AFB4-1BA6CB11CD3F}"/>
              </a:ext>
            </a:extLst>
          </p:cNvPr>
          <p:cNvSpPr/>
          <p:nvPr userDrawn="1"/>
        </p:nvSpPr>
        <p:spPr>
          <a:xfrm>
            <a:off x="0" y="399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1" name="TextBox 80">
            <a:extLst>
              <a:ext uri="{FF2B5EF4-FFF2-40B4-BE49-F238E27FC236}">
                <a16:creationId xmlns:a16="http://schemas.microsoft.com/office/drawing/2014/main" id="{ED72030C-7730-264E-8EDB-CDBB4776AF20}"/>
              </a:ext>
            </a:extLst>
          </p:cNvPr>
          <p:cNvSpPr txBox="1"/>
          <p:nvPr userDrawn="1"/>
        </p:nvSpPr>
        <p:spPr>
          <a:xfrm>
            <a:off x="604489" y="4096584"/>
            <a:ext cx="1439290" cy="230832"/>
          </a:xfrm>
          <a:prstGeom prst="rect">
            <a:avLst/>
          </a:prstGeom>
          <a:noFill/>
        </p:spPr>
        <p:txBody>
          <a:bodyPr wrap="square" rtlCol="0" anchor="ctr">
            <a:spAutoFit/>
          </a:bodyPr>
          <a:lstStyle/>
          <a:p>
            <a:r>
              <a:rPr lang="en-US" sz="900" dirty="0" err="1">
                <a:solidFill>
                  <a:schemeClr val="bg2"/>
                </a:solidFill>
              </a:rPr>
              <a:t>Опер</a:t>
            </a:r>
            <a:r>
              <a:rPr lang="ru-RU" sz="900" dirty="0" err="1">
                <a:solidFill>
                  <a:schemeClr val="bg2"/>
                </a:solidFill>
              </a:rPr>
              <a:t>ационный</a:t>
            </a:r>
            <a:r>
              <a:rPr lang="ru-RU" sz="900" dirty="0">
                <a:solidFill>
                  <a:schemeClr val="bg2"/>
                </a:solidFill>
              </a:rPr>
              <a:t> риск</a:t>
            </a:r>
          </a:p>
        </p:txBody>
      </p:sp>
      <p:pic>
        <p:nvPicPr>
          <p:cNvPr id="82" name="Рисунок 81">
            <a:extLst>
              <a:ext uri="{FF2B5EF4-FFF2-40B4-BE49-F238E27FC236}">
                <a16:creationId xmlns:a16="http://schemas.microsoft.com/office/drawing/2014/main" id="{A6559E0E-D093-2740-97D2-914A9CF924FC}"/>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69271" y="4068000"/>
            <a:ext cx="288000" cy="288000"/>
          </a:xfrm>
          <a:prstGeom prst="rect">
            <a:avLst/>
          </a:prstGeom>
        </p:spPr>
      </p:pic>
      <p:sp>
        <p:nvSpPr>
          <p:cNvPr id="83" name="Прямоугольник 82">
            <a:extLst>
              <a:ext uri="{FF2B5EF4-FFF2-40B4-BE49-F238E27FC236}">
                <a16:creationId xmlns:a16="http://schemas.microsoft.com/office/drawing/2014/main" id="{7429F954-5476-1F49-B2F4-7B63C9AE080A}"/>
              </a:ext>
            </a:extLst>
          </p:cNvPr>
          <p:cNvSpPr/>
          <p:nvPr userDrawn="1"/>
        </p:nvSpPr>
        <p:spPr>
          <a:xfrm>
            <a:off x="0" y="97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4" name="TextBox 83">
            <a:extLst>
              <a:ext uri="{FF2B5EF4-FFF2-40B4-BE49-F238E27FC236}">
                <a16:creationId xmlns:a16="http://schemas.microsoft.com/office/drawing/2014/main" id="{4E933976-FA65-0F4F-92E4-F0180A0A9DA7}"/>
              </a:ext>
            </a:extLst>
          </p:cNvPr>
          <p:cNvSpPr txBox="1"/>
          <p:nvPr userDrawn="1"/>
        </p:nvSpPr>
        <p:spPr>
          <a:xfrm>
            <a:off x="604489" y="1072584"/>
            <a:ext cx="1439290" cy="230832"/>
          </a:xfrm>
          <a:prstGeom prst="rect">
            <a:avLst/>
          </a:prstGeom>
          <a:noFill/>
        </p:spPr>
        <p:txBody>
          <a:bodyPr wrap="square" rtlCol="0" anchor="ctr">
            <a:spAutoFit/>
          </a:bodyPr>
          <a:lstStyle/>
          <a:p>
            <a:r>
              <a:rPr lang="ru-RU" sz="900" dirty="0">
                <a:solidFill>
                  <a:schemeClr val="bg2"/>
                </a:solidFill>
              </a:rPr>
              <a:t>Календарь событий</a:t>
            </a:r>
          </a:p>
        </p:txBody>
      </p:sp>
      <p:pic>
        <p:nvPicPr>
          <p:cNvPr id="85" name="Рисунок 84">
            <a:extLst>
              <a:ext uri="{FF2B5EF4-FFF2-40B4-BE49-F238E27FC236}">
                <a16:creationId xmlns:a16="http://schemas.microsoft.com/office/drawing/2014/main" id="{1FB117D1-659B-4645-B7C3-4A9B825ADBC2}"/>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69271" y="1044000"/>
            <a:ext cx="288000" cy="288000"/>
          </a:xfrm>
          <a:prstGeom prst="rect">
            <a:avLst/>
          </a:prstGeom>
        </p:spPr>
      </p:pic>
      <p:sp>
        <p:nvSpPr>
          <p:cNvPr id="86" name="Прямоугольник 85">
            <a:extLst>
              <a:ext uri="{FF2B5EF4-FFF2-40B4-BE49-F238E27FC236}">
                <a16:creationId xmlns:a16="http://schemas.microsoft.com/office/drawing/2014/main" id="{3E7A7033-207E-CA48-BD71-4BE6CEF1B4C9}"/>
              </a:ext>
            </a:extLst>
          </p:cNvPr>
          <p:cNvSpPr/>
          <p:nvPr userDrawn="1"/>
        </p:nvSpPr>
        <p:spPr>
          <a:xfrm>
            <a:off x="0" y="486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7" name="TextBox 86">
            <a:extLst>
              <a:ext uri="{FF2B5EF4-FFF2-40B4-BE49-F238E27FC236}">
                <a16:creationId xmlns:a16="http://schemas.microsoft.com/office/drawing/2014/main" id="{FF6487A2-2972-E847-BE73-050BC5BAFC58}"/>
              </a:ext>
            </a:extLst>
          </p:cNvPr>
          <p:cNvSpPr txBox="1"/>
          <p:nvPr userDrawn="1"/>
        </p:nvSpPr>
        <p:spPr>
          <a:xfrm>
            <a:off x="604489" y="4960584"/>
            <a:ext cx="1439290" cy="230832"/>
          </a:xfrm>
          <a:prstGeom prst="rect">
            <a:avLst/>
          </a:prstGeom>
          <a:noFill/>
        </p:spPr>
        <p:txBody>
          <a:bodyPr wrap="square" rtlCol="0" anchor="ctr">
            <a:spAutoFit/>
          </a:bodyPr>
          <a:lstStyle/>
          <a:p>
            <a:r>
              <a:rPr lang="ru-RU" sz="900" dirty="0">
                <a:solidFill>
                  <a:schemeClr val="bg2"/>
                </a:solidFill>
              </a:rPr>
              <a:t>Пруденциальный офис</a:t>
            </a:r>
          </a:p>
        </p:txBody>
      </p:sp>
      <p:pic>
        <p:nvPicPr>
          <p:cNvPr id="88" name="Рисунок 87">
            <a:extLst>
              <a:ext uri="{FF2B5EF4-FFF2-40B4-BE49-F238E27FC236}">
                <a16:creationId xmlns:a16="http://schemas.microsoft.com/office/drawing/2014/main" id="{C358E523-0036-064C-8EC5-9AB4437B7CF2}"/>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169271" y="4932000"/>
            <a:ext cx="288000" cy="288000"/>
          </a:xfrm>
          <a:prstGeom prst="rect">
            <a:avLst/>
          </a:prstGeom>
        </p:spPr>
      </p:pic>
      <p:sp>
        <p:nvSpPr>
          <p:cNvPr id="89" name="Прямоугольник 88">
            <a:extLst>
              <a:ext uri="{FF2B5EF4-FFF2-40B4-BE49-F238E27FC236}">
                <a16:creationId xmlns:a16="http://schemas.microsoft.com/office/drawing/2014/main" id="{F50D433A-4477-AD44-B60A-088010CD1F3A}"/>
              </a:ext>
            </a:extLst>
          </p:cNvPr>
          <p:cNvSpPr/>
          <p:nvPr userDrawn="1"/>
        </p:nvSpPr>
        <p:spPr>
          <a:xfrm>
            <a:off x="0" y="140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1" name="TextBox 100">
            <a:extLst>
              <a:ext uri="{FF2B5EF4-FFF2-40B4-BE49-F238E27FC236}">
                <a16:creationId xmlns:a16="http://schemas.microsoft.com/office/drawing/2014/main" id="{52EE9C38-33B1-FF48-83E0-64B88E5C9E39}"/>
              </a:ext>
            </a:extLst>
          </p:cNvPr>
          <p:cNvSpPr txBox="1"/>
          <p:nvPr userDrawn="1"/>
        </p:nvSpPr>
        <p:spPr>
          <a:xfrm>
            <a:off x="604489" y="1504584"/>
            <a:ext cx="1439290" cy="230832"/>
          </a:xfrm>
          <a:prstGeom prst="rect">
            <a:avLst/>
          </a:prstGeom>
          <a:noFill/>
        </p:spPr>
        <p:txBody>
          <a:bodyPr wrap="square" rtlCol="0" anchor="ctr">
            <a:spAutoFit/>
          </a:bodyPr>
          <a:lstStyle/>
          <a:p>
            <a:r>
              <a:rPr lang="ru-RU" sz="900" dirty="0">
                <a:solidFill>
                  <a:schemeClr val="bg2"/>
                </a:solidFill>
              </a:rPr>
              <a:t>Приоритеты недели</a:t>
            </a:r>
          </a:p>
        </p:txBody>
      </p:sp>
      <p:pic>
        <p:nvPicPr>
          <p:cNvPr id="102" name="Рисунок 101">
            <a:extLst>
              <a:ext uri="{FF2B5EF4-FFF2-40B4-BE49-F238E27FC236}">
                <a16:creationId xmlns:a16="http://schemas.microsoft.com/office/drawing/2014/main" id="{1B8CCF4D-5DF3-834C-89AB-786C4A53AB2E}"/>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69270" y="1476000"/>
            <a:ext cx="288000" cy="288000"/>
          </a:xfrm>
          <a:prstGeom prst="rect">
            <a:avLst/>
          </a:prstGeom>
        </p:spPr>
      </p:pic>
      <p:sp>
        <p:nvSpPr>
          <p:cNvPr id="103" name="Прямоугольник 102">
            <a:extLst>
              <a:ext uri="{FF2B5EF4-FFF2-40B4-BE49-F238E27FC236}">
                <a16:creationId xmlns:a16="http://schemas.microsoft.com/office/drawing/2014/main" id="{0CDDA1D0-D26D-B14E-BFD8-B59FCAF6FC62}"/>
              </a:ext>
            </a:extLst>
          </p:cNvPr>
          <p:cNvSpPr/>
          <p:nvPr userDrawn="1"/>
        </p:nvSpPr>
        <p:spPr>
          <a:xfrm>
            <a:off x="0" y="529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4" name="TextBox 103">
            <a:extLst>
              <a:ext uri="{FF2B5EF4-FFF2-40B4-BE49-F238E27FC236}">
                <a16:creationId xmlns:a16="http://schemas.microsoft.com/office/drawing/2014/main" id="{9637DAA0-9116-2744-96BD-75117EF24823}"/>
              </a:ext>
            </a:extLst>
          </p:cNvPr>
          <p:cNvSpPr txBox="1"/>
          <p:nvPr userDrawn="1"/>
        </p:nvSpPr>
        <p:spPr>
          <a:xfrm>
            <a:off x="604489" y="5392584"/>
            <a:ext cx="1439290" cy="230832"/>
          </a:xfrm>
          <a:prstGeom prst="rect">
            <a:avLst/>
          </a:prstGeom>
          <a:noFill/>
        </p:spPr>
        <p:txBody>
          <a:bodyPr wrap="square" rtlCol="0" anchor="ctr">
            <a:spAutoFit/>
          </a:bodyPr>
          <a:lstStyle/>
          <a:p>
            <a:r>
              <a:rPr lang="en-US" sz="900" dirty="0">
                <a:solidFill>
                  <a:schemeClr val="bg2"/>
                </a:solidFill>
              </a:rPr>
              <a:t>IT-</a:t>
            </a:r>
            <a:r>
              <a:rPr lang="ru-RU" sz="900" dirty="0">
                <a:solidFill>
                  <a:schemeClr val="bg2"/>
                </a:solidFill>
              </a:rPr>
              <a:t>внедрения</a:t>
            </a:r>
          </a:p>
        </p:txBody>
      </p:sp>
      <p:pic>
        <p:nvPicPr>
          <p:cNvPr id="105" name="Рисунок 104">
            <a:extLst>
              <a:ext uri="{FF2B5EF4-FFF2-40B4-BE49-F238E27FC236}">
                <a16:creationId xmlns:a16="http://schemas.microsoft.com/office/drawing/2014/main" id="{A8C6FCB2-989A-E04F-BBAB-79EA81343666}"/>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69270" y="5364000"/>
            <a:ext cx="288000" cy="288000"/>
          </a:xfrm>
          <a:prstGeom prst="rect">
            <a:avLst/>
          </a:prstGeom>
        </p:spPr>
      </p:pic>
      <p:sp>
        <p:nvSpPr>
          <p:cNvPr id="108" name="Прямоугольник 107">
            <a:extLst>
              <a:ext uri="{FF2B5EF4-FFF2-40B4-BE49-F238E27FC236}">
                <a16:creationId xmlns:a16="http://schemas.microsoft.com/office/drawing/2014/main" id="{6031055C-5649-9448-9F7F-A20EE252D107}"/>
              </a:ext>
            </a:extLst>
          </p:cNvPr>
          <p:cNvSpPr/>
          <p:nvPr userDrawn="1"/>
        </p:nvSpPr>
        <p:spPr>
          <a:xfrm>
            <a:off x="0" y="54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9" name="TextBox 108">
            <a:extLst>
              <a:ext uri="{FF2B5EF4-FFF2-40B4-BE49-F238E27FC236}">
                <a16:creationId xmlns:a16="http://schemas.microsoft.com/office/drawing/2014/main" id="{C00EEA30-24AD-2441-B5DA-394AABBD799A}"/>
              </a:ext>
            </a:extLst>
          </p:cNvPr>
          <p:cNvSpPr txBox="1"/>
          <p:nvPr userDrawn="1"/>
        </p:nvSpPr>
        <p:spPr>
          <a:xfrm>
            <a:off x="604489" y="640584"/>
            <a:ext cx="1439290" cy="230832"/>
          </a:xfrm>
          <a:prstGeom prst="rect">
            <a:avLst/>
          </a:prstGeom>
          <a:noFill/>
        </p:spPr>
        <p:txBody>
          <a:bodyPr wrap="square" rtlCol="0" anchor="ctr">
            <a:spAutoFit/>
          </a:bodyPr>
          <a:lstStyle/>
          <a:p>
            <a:r>
              <a:rPr lang="ru-RU" sz="900" dirty="0">
                <a:solidFill>
                  <a:schemeClr val="bg2"/>
                </a:solidFill>
              </a:rPr>
              <a:t>Мониторинг КПЭ</a:t>
            </a:r>
          </a:p>
        </p:txBody>
      </p:sp>
      <p:pic>
        <p:nvPicPr>
          <p:cNvPr id="110" name="Рисунок 109">
            <a:extLst>
              <a:ext uri="{FF2B5EF4-FFF2-40B4-BE49-F238E27FC236}">
                <a16:creationId xmlns:a16="http://schemas.microsoft.com/office/drawing/2014/main" id="{27CFFECB-4B79-5046-A5DC-C628D4B5C87D}"/>
              </a:ext>
            </a:extLst>
          </p:cNvPr>
          <p:cNvPicPr>
            <a:picLocks noChangeAspect="1"/>
          </p:cNvPicPr>
          <p:nvPr userDrawn="1"/>
        </p:nvPicPr>
        <p:blipFill>
          <a:blip r:embed="rId12" cstate="hqprint">
            <a:extLst>
              <a:ext uri="{28A0092B-C50C-407E-A947-70E740481C1C}">
                <a14:useLocalDpi xmlns:a14="http://schemas.microsoft.com/office/drawing/2010/main" val="0"/>
              </a:ext>
            </a:extLst>
          </a:blip>
          <a:stretch>
            <a:fillRect/>
          </a:stretch>
        </p:blipFill>
        <p:spPr>
          <a:xfrm>
            <a:off x="169271" y="612000"/>
            <a:ext cx="288000" cy="288000"/>
          </a:xfrm>
          <a:prstGeom prst="rect">
            <a:avLst/>
          </a:prstGeom>
        </p:spPr>
      </p:pic>
      <p:sp>
        <p:nvSpPr>
          <p:cNvPr id="111" name="Прямоугольник 110">
            <a:extLst>
              <a:ext uri="{FF2B5EF4-FFF2-40B4-BE49-F238E27FC236}">
                <a16:creationId xmlns:a16="http://schemas.microsoft.com/office/drawing/2014/main" id="{7A4B72CD-BDC3-704B-9979-895C86EC8121}"/>
              </a:ext>
            </a:extLst>
          </p:cNvPr>
          <p:cNvSpPr/>
          <p:nvPr userDrawn="1"/>
        </p:nvSpPr>
        <p:spPr>
          <a:xfrm>
            <a:off x="0" y="572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2" name="TextBox 111">
            <a:extLst>
              <a:ext uri="{FF2B5EF4-FFF2-40B4-BE49-F238E27FC236}">
                <a16:creationId xmlns:a16="http://schemas.microsoft.com/office/drawing/2014/main" id="{DD4E8B20-6FCD-E84A-B608-F434E5959C6C}"/>
              </a:ext>
            </a:extLst>
          </p:cNvPr>
          <p:cNvSpPr txBox="1"/>
          <p:nvPr userDrawn="1"/>
        </p:nvSpPr>
        <p:spPr>
          <a:xfrm>
            <a:off x="604489" y="5824584"/>
            <a:ext cx="1439290" cy="230832"/>
          </a:xfrm>
          <a:prstGeom prst="rect">
            <a:avLst/>
          </a:prstGeom>
          <a:noFill/>
        </p:spPr>
        <p:txBody>
          <a:bodyPr wrap="square" rtlCol="0" anchor="ctr">
            <a:spAutoFit/>
          </a:bodyPr>
          <a:lstStyle/>
          <a:p>
            <a:r>
              <a:rPr lang="en-US" sz="900" dirty="0">
                <a:solidFill>
                  <a:schemeClr val="bg2"/>
                </a:solidFill>
              </a:rPr>
              <a:t>Housekeeping dashboard</a:t>
            </a:r>
            <a:endParaRPr lang="ru-RU" sz="900" dirty="0">
              <a:solidFill>
                <a:schemeClr val="bg2"/>
              </a:solidFill>
            </a:endParaRPr>
          </a:p>
        </p:txBody>
      </p:sp>
      <p:pic>
        <p:nvPicPr>
          <p:cNvPr id="113" name="Рисунок 112">
            <a:extLst>
              <a:ext uri="{FF2B5EF4-FFF2-40B4-BE49-F238E27FC236}">
                <a16:creationId xmlns:a16="http://schemas.microsoft.com/office/drawing/2014/main" id="{B8918800-96B1-294E-8BBC-078DF784A6AF}"/>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69271" y="5796000"/>
            <a:ext cx="288000" cy="288000"/>
          </a:xfrm>
          <a:prstGeom prst="rect">
            <a:avLst/>
          </a:prstGeom>
        </p:spPr>
      </p:pic>
      <p:sp>
        <p:nvSpPr>
          <p:cNvPr id="115" name="Прямоугольник 114">
            <a:extLst>
              <a:ext uri="{FF2B5EF4-FFF2-40B4-BE49-F238E27FC236}">
                <a16:creationId xmlns:a16="http://schemas.microsoft.com/office/drawing/2014/main" id="{2178BD51-1247-8548-810F-034F5A0AE993}"/>
              </a:ext>
            </a:extLst>
          </p:cNvPr>
          <p:cNvSpPr/>
          <p:nvPr userDrawn="1"/>
        </p:nvSpPr>
        <p:spPr>
          <a:xfrm>
            <a:off x="0" y="615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6" name="TextBox 115">
            <a:extLst>
              <a:ext uri="{FF2B5EF4-FFF2-40B4-BE49-F238E27FC236}">
                <a16:creationId xmlns:a16="http://schemas.microsoft.com/office/drawing/2014/main" id="{4EEC7D48-6B50-834B-B973-9A917AD49181}"/>
              </a:ext>
            </a:extLst>
          </p:cNvPr>
          <p:cNvSpPr txBox="1"/>
          <p:nvPr userDrawn="1"/>
        </p:nvSpPr>
        <p:spPr>
          <a:xfrm>
            <a:off x="604489" y="6256584"/>
            <a:ext cx="1439290" cy="230832"/>
          </a:xfrm>
          <a:prstGeom prst="rect">
            <a:avLst/>
          </a:prstGeom>
          <a:noFill/>
        </p:spPr>
        <p:txBody>
          <a:bodyPr wrap="square" rtlCol="0" anchor="ctr">
            <a:spAutoFit/>
          </a:bodyPr>
          <a:lstStyle/>
          <a:p>
            <a:r>
              <a:rPr lang="ru-RU" sz="900" dirty="0">
                <a:solidFill>
                  <a:schemeClr val="bg2"/>
                </a:solidFill>
              </a:rPr>
              <a:t>Дополнительно</a:t>
            </a:r>
          </a:p>
        </p:txBody>
      </p:sp>
      <p:pic>
        <p:nvPicPr>
          <p:cNvPr id="117" name="Рисунок 116">
            <a:extLst>
              <a:ext uri="{FF2B5EF4-FFF2-40B4-BE49-F238E27FC236}">
                <a16:creationId xmlns:a16="http://schemas.microsoft.com/office/drawing/2014/main" id="{0DB427EC-AAF6-A74D-8E23-02197E5F3690}"/>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69271" y="6228000"/>
            <a:ext cx="288000" cy="288000"/>
          </a:xfrm>
          <a:prstGeom prst="rect">
            <a:avLst/>
          </a:prstGeom>
        </p:spPr>
      </p:pic>
      <p:sp>
        <p:nvSpPr>
          <p:cNvPr id="121" name="Прямоугольник 120">
            <a:extLst>
              <a:ext uri="{FF2B5EF4-FFF2-40B4-BE49-F238E27FC236}">
                <a16:creationId xmlns:a16="http://schemas.microsoft.com/office/drawing/2014/main" id="{76B9DF58-897B-9746-8239-36E5B9079C4A}"/>
              </a:ext>
            </a:extLst>
          </p:cNvPr>
          <p:cNvSpPr/>
          <p:nvPr userDrawn="1"/>
        </p:nvSpPr>
        <p:spPr>
          <a:xfrm>
            <a:off x="0" y="2700000"/>
            <a:ext cx="2134800" cy="432000"/>
          </a:xfrm>
          <a:prstGeom prst="rect">
            <a:avLst/>
          </a:prstGeom>
          <a:solidFill>
            <a:srgbClr val="2F353A"/>
          </a:solidFill>
          <a:ln>
            <a:noFill/>
          </a:ln>
          <a:effectLst>
            <a:innerShdw blurRad="63500" dist="508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2" name="TextBox 121">
            <a:extLst>
              <a:ext uri="{FF2B5EF4-FFF2-40B4-BE49-F238E27FC236}">
                <a16:creationId xmlns:a16="http://schemas.microsoft.com/office/drawing/2014/main" id="{86312993-8EBF-4049-9E9B-1367AC493F3E}"/>
              </a:ext>
            </a:extLst>
          </p:cNvPr>
          <p:cNvSpPr txBox="1"/>
          <p:nvPr userDrawn="1"/>
        </p:nvSpPr>
        <p:spPr>
          <a:xfrm>
            <a:off x="604489" y="2800584"/>
            <a:ext cx="1439290" cy="230832"/>
          </a:xfrm>
          <a:prstGeom prst="rect">
            <a:avLst/>
          </a:prstGeom>
          <a:noFill/>
        </p:spPr>
        <p:txBody>
          <a:bodyPr wrap="square" rtlCol="0" anchor="ctr">
            <a:spAutoFit/>
          </a:bodyPr>
          <a:lstStyle/>
          <a:p>
            <a:r>
              <a:rPr lang="en-US" sz="900" b="1" dirty="0">
                <a:solidFill>
                  <a:schemeClr val="bg1"/>
                </a:solidFill>
              </a:rPr>
              <a:t>Risk Data Governance</a:t>
            </a:r>
            <a:endParaRPr lang="ru-RU" sz="900" b="1" dirty="0">
              <a:solidFill>
                <a:schemeClr val="bg1"/>
              </a:solidFill>
            </a:endParaRPr>
          </a:p>
        </p:txBody>
      </p:sp>
      <p:pic>
        <p:nvPicPr>
          <p:cNvPr id="124" name="Рисунок 123">
            <a:extLst>
              <a:ext uri="{FF2B5EF4-FFF2-40B4-BE49-F238E27FC236}">
                <a16:creationId xmlns:a16="http://schemas.microsoft.com/office/drawing/2014/main" id="{3EDFE196-BDED-3141-9409-E027BA1D8876}"/>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71523" y="2772000"/>
            <a:ext cx="288000" cy="288000"/>
          </a:xfrm>
          <a:prstGeom prst="rect">
            <a:avLst/>
          </a:prstGeom>
        </p:spPr>
      </p:pic>
      <p:sp>
        <p:nvSpPr>
          <p:cNvPr id="53" name="Прямоугольник 52">
            <a:extLst>
              <a:ext uri="{FF2B5EF4-FFF2-40B4-BE49-F238E27FC236}">
                <a16:creationId xmlns:a16="http://schemas.microsoft.com/office/drawing/2014/main" id="{4021FC77-B251-3E42-BA6C-F1994A1FB0A5}"/>
              </a:ext>
            </a:extLst>
          </p:cNvPr>
          <p:cNvSpPr/>
          <p:nvPr userDrawn="1"/>
        </p:nvSpPr>
        <p:spPr>
          <a:xfrm>
            <a:off x="-380" y="6577200"/>
            <a:ext cx="2134800" cy="280801"/>
          </a:xfrm>
          <a:prstGeom prst="rect">
            <a:avLst/>
          </a:prstGeom>
          <a:solidFill>
            <a:srgbClr val="3A424A"/>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4" name="Рисунок 53">
            <a:extLst>
              <a:ext uri="{FF2B5EF4-FFF2-40B4-BE49-F238E27FC236}">
                <a16:creationId xmlns:a16="http://schemas.microsoft.com/office/drawing/2014/main" id="{2CD09D0B-D2C5-2641-8FEE-56732EEF3148}"/>
              </a:ext>
            </a:extLst>
          </p:cNvPr>
          <p:cNvPicPr>
            <a:picLocks noChangeAspect="1"/>
          </p:cNvPicPr>
          <p:nvPr userDrawn="1"/>
        </p:nvPicPr>
        <p:blipFill rotWithShape="1">
          <a:blip r:embed="rId16" cstate="print">
            <a:clrChange>
              <a:clrFrom>
                <a:srgbClr val="215F38"/>
              </a:clrFrom>
              <a:clrTo>
                <a:srgbClr val="215F38">
                  <a:alpha val="0"/>
                </a:srgbClr>
              </a:clrTo>
            </a:clrChange>
            <a:grayscl/>
            <a:extLst>
              <a:ext uri="{28A0092B-C50C-407E-A947-70E740481C1C}">
                <a14:useLocalDpi xmlns:a14="http://schemas.microsoft.com/office/drawing/2010/main" val="0"/>
              </a:ext>
            </a:extLst>
          </a:blip>
          <a:srcRect l="10630" t="68983" r="11614" b="17729"/>
          <a:stretch/>
        </p:blipFill>
        <p:spPr>
          <a:xfrm>
            <a:off x="514020" y="6591600"/>
            <a:ext cx="1106000" cy="252000"/>
          </a:xfrm>
          <a:prstGeom prst="rect">
            <a:avLst/>
          </a:prstGeom>
        </p:spPr>
      </p:pic>
      <p:pic>
        <p:nvPicPr>
          <p:cNvPr id="14" name="Рисунок 13" descr="http://C19E03B9ACCBFA56DC6DEDE59F81EABF.dms.sberbank.ru/C19E03B9ACCBFA56DC6DEDE59F81EABF-C84D87D17A171F6D15A801A76AF179A3-ABD1954582B367FE0B5E580EEE7824CD/1.png"/>
          <p:cNvPicPr>
            <a:picLocks/>
          </p:cNvPicPr>
          <p:nvPr userDrawn="1"/>
        </p:nvPicPr>
        <p:blipFill>
          <a:blip r:link="rId17"/>
          <a:stretch>
            <a:fillRect/>
          </a:stretch>
        </p:blipFill>
        <p:spPr>
          <a:xfrm>
            <a:off x="0" y="0"/>
            <a:ext cx="1588" cy="1588"/>
          </a:xfrm>
          <a:prstGeom prst="rect">
            <a:avLst/>
          </a:prstGeom>
        </p:spPr>
      </p:pic>
      <p:pic>
        <p:nvPicPr>
          <p:cNvPr id="15" name="Рисунок 14" descr="http://C19E03B9ACCBFA56DC6DEDE59F81EABF.dms.sberbank.ru/C19E03B9ACCBFA56DC6DEDE59F81EABF-C84D87D17A171F6D15A801A76AF179A3-ABD1954582B367FE0B5E580EEE7824CD/1.png"/>
          <p:cNvPicPr>
            <a:picLocks/>
          </p:cNvPicPr>
          <p:nvPr userDrawn="1"/>
        </p:nvPicPr>
        <p:blipFill>
          <a:blip r:link="rId17"/>
          <a:stretch>
            <a:fillRect/>
          </a:stretch>
        </p:blipFill>
        <p:spPr>
          <a:xfrm>
            <a:off x="0" y="0"/>
            <a:ext cx="1588" cy="1588"/>
          </a:xfrm>
          <a:prstGeom prst="rect">
            <a:avLst/>
          </a:prstGeom>
        </p:spPr>
      </p:pic>
    </p:spTree>
    <p:extLst>
      <p:ext uri="{BB962C8B-B14F-4D97-AF65-F5344CB8AC3E}">
        <p14:creationId xmlns:p14="http://schemas.microsoft.com/office/powerpoint/2010/main" val="36356066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7_RMG">
    <p:spTree>
      <p:nvGrpSpPr>
        <p:cNvPr id="1" name=""/>
        <p:cNvGrpSpPr/>
        <p:nvPr/>
      </p:nvGrpSpPr>
      <p:grpSpPr>
        <a:xfrm>
          <a:off x="0" y="0"/>
          <a:ext cx="0" cy="0"/>
          <a:chOff x="0" y="0"/>
          <a:chExt cx="0" cy="0"/>
        </a:xfrm>
      </p:grpSpPr>
      <p:sp>
        <p:nvSpPr>
          <p:cNvPr id="37" name="Прямоугольник 36">
            <a:extLst>
              <a:ext uri="{FF2B5EF4-FFF2-40B4-BE49-F238E27FC236}">
                <a16:creationId xmlns:a16="http://schemas.microsoft.com/office/drawing/2014/main" id="{399BA92D-4ABE-4E4A-BB8B-D824CF0755F8}"/>
              </a:ext>
            </a:extLst>
          </p:cNvPr>
          <p:cNvSpPr/>
          <p:nvPr userDrawn="1"/>
        </p:nvSpPr>
        <p:spPr>
          <a:xfrm>
            <a:off x="2135560" y="1"/>
            <a:ext cx="10067198" cy="54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Title 1">
            <a:extLst>
              <a:ext uri="{FF2B5EF4-FFF2-40B4-BE49-F238E27FC236}">
                <a16:creationId xmlns:a16="http://schemas.microsoft.com/office/drawing/2014/main" id="{C2534959-7665-9549-891B-D8754FD4A5F3}"/>
              </a:ext>
            </a:extLst>
          </p:cNvPr>
          <p:cNvSpPr>
            <a:spLocks noGrp="1"/>
          </p:cNvSpPr>
          <p:nvPr>
            <p:ph type="title"/>
          </p:nvPr>
        </p:nvSpPr>
        <p:spPr>
          <a:xfrm>
            <a:off x="2790783" y="1"/>
            <a:ext cx="6401561" cy="540000"/>
          </a:xfrm>
          <a:prstGeom prst="rect">
            <a:avLst/>
          </a:prstGeom>
        </p:spPr>
        <p:txBody>
          <a:bodyPr anchor="ctr">
            <a:normAutofit/>
          </a:bodyPr>
          <a:lstStyle>
            <a:lvl1pPr>
              <a:defRPr sz="2400">
                <a:latin typeface="+mn-lt"/>
                <a:cs typeface="Arial" panose="020B0604020202020204" pitchFamily="34" charset="0"/>
              </a:defRPr>
            </a:lvl1pPr>
          </a:lstStyle>
          <a:p>
            <a:r>
              <a:rPr lang="en-US" dirty="0"/>
              <a:t>Click to edit Master title style</a:t>
            </a:r>
          </a:p>
        </p:txBody>
      </p:sp>
      <p:sp>
        <p:nvSpPr>
          <p:cNvPr id="90" name="TextBox 89">
            <a:extLst>
              <a:ext uri="{FF2B5EF4-FFF2-40B4-BE49-F238E27FC236}">
                <a16:creationId xmlns:a16="http://schemas.microsoft.com/office/drawing/2014/main" id="{35848C8C-DAE5-E94B-B0F3-CEA4D805FCD8}"/>
              </a:ext>
            </a:extLst>
          </p:cNvPr>
          <p:cNvSpPr txBox="1"/>
          <p:nvPr userDrawn="1"/>
        </p:nvSpPr>
        <p:spPr>
          <a:xfrm>
            <a:off x="11715079" y="6507470"/>
            <a:ext cx="487680" cy="276999"/>
          </a:xfrm>
          <a:prstGeom prst="rect">
            <a:avLst/>
          </a:prstGeom>
          <a:noFill/>
        </p:spPr>
        <p:txBody>
          <a:bodyPr wrap="square" rtlCol="0">
            <a:spAutoFit/>
          </a:bodyPr>
          <a:lstStyle/>
          <a:p>
            <a:fld id="{C41A797A-73E5-4FFF-8E73-EA82906B0864}" type="slidenum">
              <a:rPr lang="ru-RU" sz="1200" smtClean="0">
                <a:solidFill>
                  <a:schemeClr val="bg2"/>
                </a:solidFill>
              </a:rPr>
              <a:t>‹#›</a:t>
            </a:fld>
            <a:endParaRPr lang="ru-RU" sz="1200" dirty="0">
              <a:solidFill>
                <a:schemeClr val="bg2"/>
              </a:solidFill>
            </a:endParaRPr>
          </a:p>
        </p:txBody>
      </p:sp>
      <p:grpSp>
        <p:nvGrpSpPr>
          <p:cNvPr id="57" name="Группа 56">
            <a:extLst>
              <a:ext uri="{FF2B5EF4-FFF2-40B4-BE49-F238E27FC236}">
                <a16:creationId xmlns:a16="http://schemas.microsoft.com/office/drawing/2014/main" id="{897D154F-1AEE-834D-B0A2-248344F7C9C2}"/>
              </a:ext>
            </a:extLst>
          </p:cNvPr>
          <p:cNvGrpSpPr/>
          <p:nvPr userDrawn="1"/>
        </p:nvGrpSpPr>
        <p:grpSpPr>
          <a:xfrm>
            <a:off x="0" y="-7200"/>
            <a:ext cx="2148770" cy="553998"/>
            <a:chOff x="0" y="11193"/>
            <a:chExt cx="2148770" cy="553998"/>
          </a:xfrm>
        </p:grpSpPr>
        <p:sp>
          <p:nvSpPr>
            <p:cNvPr id="58" name="Прямоугольник 57">
              <a:extLst>
                <a:ext uri="{FF2B5EF4-FFF2-40B4-BE49-F238E27FC236}">
                  <a16:creationId xmlns:a16="http://schemas.microsoft.com/office/drawing/2014/main" id="{328A1084-B5D7-9B4D-B50A-E6B3A731960A}"/>
                </a:ext>
              </a:extLst>
            </p:cNvPr>
            <p:cNvSpPr/>
            <p:nvPr userDrawn="1"/>
          </p:nvSpPr>
          <p:spPr>
            <a:xfrm>
              <a:off x="0" y="18393"/>
              <a:ext cx="2134800" cy="540000"/>
            </a:xfrm>
            <a:prstGeom prst="rect">
              <a:avLst/>
            </a:prstGeom>
            <a:solidFill>
              <a:srgbClr val="3A424A"/>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9" name="TextBox 58">
              <a:extLst>
                <a:ext uri="{FF2B5EF4-FFF2-40B4-BE49-F238E27FC236}">
                  <a16:creationId xmlns:a16="http://schemas.microsoft.com/office/drawing/2014/main" id="{539FB6A1-7179-FE4F-B74B-774E3649A8CD}"/>
                </a:ext>
              </a:extLst>
            </p:cNvPr>
            <p:cNvSpPr txBox="1"/>
            <p:nvPr userDrawn="1"/>
          </p:nvSpPr>
          <p:spPr>
            <a:xfrm>
              <a:off x="13210" y="104793"/>
              <a:ext cx="886744" cy="369332"/>
            </a:xfrm>
            <a:prstGeom prst="rect">
              <a:avLst/>
            </a:prstGeom>
            <a:noFill/>
          </p:spPr>
          <p:txBody>
            <a:bodyPr wrap="square" rtlCol="0" anchor="ctr">
              <a:spAutoFit/>
            </a:bodyPr>
            <a:lstStyle/>
            <a:p>
              <a:pPr algn="ctr"/>
              <a:r>
                <a:rPr lang="en-US" b="1" dirty="0">
                  <a:solidFill>
                    <a:schemeClr val="bg2"/>
                  </a:solidFill>
                </a:rPr>
                <a:t>ERM</a:t>
              </a:r>
              <a:endParaRPr lang="ru-RU" b="1" dirty="0">
                <a:solidFill>
                  <a:schemeClr val="bg2"/>
                </a:solidFill>
              </a:endParaRPr>
            </a:p>
          </p:txBody>
        </p:sp>
        <p:sp>
          <p:nvSpPr>
            <p:cNvPr id="60" name="TextBox 59">
              <a:extLst>
                <a:ext uri="{FF2B5EF4-FFF2-40B4-BE49-F238E27FC236}">
                  <a16:creationId xmlns:a16="http://schemas.microsoft.com/office/drawing/2014/main" id="{EA81CB6B-DE7C-1041-8C60-F4AC01D1495B}"/>
                </a:ext>
              </a:extLst>
            </p:cNvPr>
            <p:cNvSpPr txBox="1"/>
            <p:nvPr userDrawn="1"/>
          </p:nvSpPr>
          <p:spPr>
            <a:xfrm>
              <a:off x="827946" y="11193"/>
              <a:ext cx="1320824" cy="553998"/>
            </a:xfrm>
            <a:prstGeom prst="rect">
              <a:avLst/>
            </a:prstGeom>
            <a:noFill/>
          </p:spPr>
          <p:txBody>
            <a:bodyPr wrap="square" rtlCol="0" anchor="ctr">
              <a:spAutoFit/>
            </a:bodyPr>
            <a:lstStyle/>
            <a:p>
              <a:r>
                <a:rPr lang="ru-RU" sz="1000" dirty="0">
                  <a:solidFill>
                    <a:schemeClr val="bg2"/>
                  </a:solidFill>
                </a:rPr>
                <a:t>Департамент интегрированного </a:t>
              </a:r>
            </a:p>
            <a:p>
              <a:r>
                <a:rPr lang="ru-RU" sz="1000" dirty="0">
                  <a:solidFill>
                    <a:schemeClr val="bg2"/>
                  </a:solidFill>
                </a:rPr>
                <a:t>риск-менеджмента</a:t>
              </a:r>
            </a:p>
          </p:txBody>
        </p:sp>
      </p:grpSp>
      <p:sp>
        <p:nvSpPr>
          <p:cNvPr id="65" name="Прямоугольник 64">
            <a:extLst>
              <a:ext uri="{FF2B5EF4-FFF2-40B4-BE49-F238E27FC236}">
                <a16:creationId xmlns:a16="http://schemas.microsoft.com/office/drawing/2014/main" id="{0BBC7E69-F409-864B-B9E4-EF819D25771E}"/>
              </a:ext>
            </a:extLst>
          </p:cNvPr>
          <p:cNvSpPr/>
          <p:nvPr userDrawn="1"/>
        </p:nvSpPr>
        <p:spPr>
          <a:xfrm>
            <a:off x="0" y="270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6" name="TextBox 65">
            <a:extLst>
              <a:ext uri="{FF2B5EF4-FFF2-40B4-BE49-F238E27FC236}">
                <a16:creationId xmlns:a16="http://schemas.microsoft.com/office/drawing/2014/main" id="{CC87237E-293E-2240-875F-3255CBF7F35B}"/>
              </a:ext>
            </a:extLst>
          </p:cNvPr>
          <p:cNvSpPr txBox="1"/>
          <p:nvPr userDrawn="1"/>
        </p:nvSpPr>
        <p:spPr>
          <a:xfrm>
            <a:off x="604489" y="2800584"/>
            <a:ext cx="1439290" cy="230832"/>
          </a:xfrm>
          <a:prstGeom prst="rect">
            <a:avLst/>
          </a:prstGeom>
          <a:noFill/>
        </p:spPr>
        <p:txBody>
          <a:bodyPr wrap="square" rtlCol="0" anchor="ctr">
            <a:spAutoFit/>
          </a:bodyPr>
          <a:lstStyle/>
          <a:p>
            <a:r>
              <a:rPr lang="en-US" sz="900" dirty="0">
                <a:solidFill>
                  <a:schemeClr val="bg2"/>
                </a:solidFill>
              </a:rPr>
              <a:t>Risk Data Governance</a:t>
            </a:r>
            <a:endParaRPr lang="ru-RU" sz="900" dirty="0">
              <a:solidFill>
                <a:schemeClr val="bg2"/>
              </a:solidFill>
            </a:endParaRPr>
          </a:p>
        </p:txBody>
      </p:sp>
      <p:pic>
        <p:nvPicPr>
          <p:cNvPr id="67" name="Рисунок 66">
            <a:extLst>
              <a:ext uri="{FF2B5EF4-FFF2-40B4-BE49-F238E27FC236}">
                <a16:creationId xmlns:a16="http://schemas.microsoft.com/office/drawing/2014/main" id="{76A69FC9-CE77-DB44-A7E4-89CD403C01E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9271" y="2772000"/>
            <a:ext cx="288000" cy="288000"/>
          </a:xfrm>
          <a:prstGeom prst="rect">
            <a:avLst/>
          </a:prstGeom>
        </p:spPr>
      </p:pic>
      <p:sp>
        <p:nvSpPr>
          <p:cNvPr id="68" name="Прямоугольник 67">
            <a:extLst>
              <a:ext uri="{FF2B5EF4-FFF2-40B4-BE49-F238E27FC236}">
                <a16:creationId xmlns:a16="http://schemas.microsoft.com/office/drawing/2014/main" id="{0F23D643-A8CA-274F-8ABB-810E3C801430}"/>
              </a:ext>
            </a:extLst>
          </p:cNvPr>
          <p:cNvSpPr/>
          <p:nvPr userDrawn="1"/>
        </p:nvSpPr>
        <p:spPr>
          <a:xfrm>
            <a:off x="0" y="2268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9" name="TextBox 68">
            <a:extLst>
              <a:ext uri="{FF2B5EF4-FFF2-40B4-BE49-F238E27FC236}">
                <a16:creationId xmlns:a16="http://schemas.microsoft.com/office/drawing/2014/main" id="{068DADCE-137C-5646-BBDA-8A150E44C90B}"/>
              </a:ext>
            </a:extLst>
          </p:cNvPr>
          <p:cNvSpPr txBox="1"/>
          <p:nvPr userDrawn="1"/>
        </p:nvSpPr>
        <p:spPr>
          <a:xfrm>
            <a:off x="604489" y="2299334"/>
            <a:ext cx="1439290" cy="369332"/>
          </a:xfrm>
          <a:prstGeom prst="rect">
            <a:avLst/>
          </a:prstGeom>
          <a:noFill/>
        </p:spPr>
        <p:txBody>
          <a:bodyPr wrap="square" rtlCol="0" anchor="ctr">
            <a:spAutoFit/>
          </a:bodyPr>
          <a:lstStyle/>
          <a:p>
            <a:r>
              <a:rPr lang="ru-RU" sz="900" dirty="0" err="1">
                <a:solidFill>
                  <a:schemeClr val="bg2"/>
                </a:solidFill>
              </a:rPr>
              <a:t>Страновой</a:t>
            </a:r>
            <a:r>
              <a:rPr lang="ru-RU" sz="900" dirty="0">
                <a:solidFill>
                  <a:schemeClr val="bg2"/>
                </a:solidFill>
              </a:rPr>
              <a:t> риск, залоги, групповая методология</a:t>
            </a:r>
          </a:p>
        </p:txBody>
      </p:sp>
      <p:pic>
        <p:nvPicPr>
          <p:cNvPr id="70" name="Рисунок 69">
            <a:extLst>
              <a:ext uri="{FF2B5EF4-FFF2-40B4-BE49-F238E27FC236}">
                <a16:creationId xmlns:a16="http://schemas.microsoft.com/office/drawing/2014/main" id="{C4DFC0C1-8940-B04C-B95A-83CBFC2F5839}"/>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69271" y="2340000"/>
            <a:ext cx="288000" cy="288000"/>
          </a:xfrm>
          <a:prstGeom prst="rect">
            <a:avLst/>
          </a:prstGeom>
        </p:spPr>
      </p:pic>
      <p:sp>
        <p:nvSpPr>
          <p:cNvPr id="71" name="Прямоугольник 70">
            <a:extLst>
              <a:ext uri="{FF2B5EF4-FFF2-40B4-BE49-F238E27FC236}">
                <a16:creationId xmlns:a16="http://schemas.microsoft.com/office/drawing/2014/main" id="{EAE2FE64-2AD6-8448-B1A0-749FA20458D3}"/>
              </a:ext>
            </a:extLst>
          </p:cNvPr>
          <p:cNvSpPr/>
          <p:nvPr userDrawn="1"/>
        </p:nvSpPr>
        <p:spPr>
          <a:xfrm>
            <a:off x="0" y="183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2" name="TextBox 71">
            <a:extLst>
              <a:ext uri="{FF2B5EF4-FFF2-40B4-BE49-F238E27FC236}">
                <a16:creationId xmlns:a16="http://schemas.microsoft.com/office/drawing/2014/main" id="{56FF69D4-F550-6444-9997-638AC0B27B13}"/>
              </a:ext>
            </a:extLst>
          </p:cNvPr>
          <p:cNvSpPr txBox="1"/>
          <p:nvPr userDrawn="1"/>
        </p:nvSpPr>
        <p:spPr>
          <a:xfrm>
            <a:off x="604489" y="1867334"/>
            <a:ext cx="1439290" cy="369332"/>
          </a:xfrm>
          <a:prstGeom prst="rect">
            <a:avLst/>
          </a:prstGeom>
          <a:noFill/>
        </p:spPr>
        <p:txBody>
          <a:bodyPr wrap="square" rtlCol="0" anchor="ctr">
            <a:spAutoFit/>
          </a:bodyPr>
          <a:lstStyle/>
          <a:p>
            <a:r>
              <a:rPr lang="ru-RU" sz="900" dirty="0">
                <a:solidFill>
                  <a:schemeClr val="bg2"/>
                </a:solidFill>
              </a:rPr>
              <a:t>Портфельный риск-менеджмент</a:t>
            </a:r>
          </a:p>
        </p:txBody>
      </p:sp>
      <p:pic>
        <p:nvPicPr>
          <p:cNvPr id="73" name="Рисунок 72">
            <a:extLst>
              <a:ext uri="{FF2B5EF4-FFF2-40B4-BE49-F238E27FC236}">
                <a16:creationId xmlns:a16="http://schemas.microsoft.com/office/drawing/2014/main" id="{AEB1FFFE-365D-F642-A899-23C9326D53BC}"/>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69271" y="1908000"/>
            <a:ext cx="288000" cy="288000"/>
          </a:xfrm>
          <a:prstGeom prst="rect">
            <a:avLst/>
          </a:prstGeom>
        </p:spPr>
      </p:pic>
      <p:sp>
        <p:nvSpPr>
          <p:cNvPr id="74" name="Прямоугольник 73">
            <a:extLst>
              <a:ext uri="{FF2B5EF4-FFF2-40B4-BE49-F238E27FC236}">
                <a16:creationId xmlns:a16="http://schemas.microsoft.com/office/drawing/2014/main" id="{4F4C5236-EF18-DF44-9925-BB4A166D6E2B}"/>
              </a:ext>
            </a:extLst>
          </p:cNvPr>
          <p:cNvSpPr/>
          <p:nvPr userDrawn="1"/>
        </p:nvSpPr>
        <p:spPr>
          <a:xfrm>
            <a:off x="0" y="4428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TextBox 74">
            <a:extLst>
              <a:ext uri="{FF2B5EF4-FFF2-40B4-BE49-F238E27FC236}">
                <a16:creationId xmlns:a16="http://schemas.microsoft.com/office/drawing/2014/main" id="{CF5706A9-78A1-9144-82AF-F2B34C2EBF88}"/>
              </a:ext>
            </a:extLst>
          </p:cNvPr>
          <p:cNvSpPr txBox="1"/>
          <p:nvPr userDrawn="1"/>
        </p:nvSpPr>
        <p:spPr>
          <a:xfrm>
            <a:off x="604489" y="4528584"/>
            <a:ext cx="1439290" cy="230832"/>
          </a:xfrm>
          <a:prstGeom prst="rect">
            <a:avLst/>
          </a:prstGeom>
          <a:noFill/>
        </p:spPr>
        <p:txBody>
          <a:bodyPr wrap="square" rtlCol="0" anchor="ctr">
            <a:spAutoFit/>
          </a:bodyPr>
          <a:lstStyle/>
          <a:p>
            <a:r>
              <a:rPr lang="ru-RU" sz="900" dirty="0" err="1">
                <a:solidFill>
                  <a:schemeClr val="bg2"/>
                </a:solidFill>
              </a:rPr>
              <a:t>Технориск</a:t>
            </a:r>
            <a:endParaRPr lang="ru-RU" sz="900" dirty="0">
              <a:solidFill>
                <a:schemeClr val="bg2"/>
              </a:solidFill>
            </a:endParaRPr>
          </a:p>
        </p:txBody>
      </p:sp>
      <p:pic>
        <p:nvPicPr>
          <p:cNvPr id="76" name="Рисунок 75">
            <a:extLst>
              <a:ext uri="{FF2B5EF4-FFF2-40B4-BE49-F238E27FC236}">
                <a16:creationId xmlns:a16="http://schemas.microsoft.com/office/drawing/2014/main" id="{70921371-6842-8147-8CDE-6190BF028B4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69271" y="4500000"/>
            <a:ext cx="288000" cy="288000"/>
          </a:xfrm>
          <a:prstGeom prst="rect">
            <a:avLst/>
          </a:prstGeom>
        </p:spPr>
      </p:pic>
      <p:sp>
        <p:nvSpPr>
          <p:cNvPr id="77" name="Прямоугольник 76">
            <a:extLst>
              <a:ext uri="{FF2B5EF4-FFF2-40B4-BE49-F238E27FC236}">
                <a16:creationId xmlns:a16="http://schemas.microsoft.com/office/drawing/2014/main" id="{5070B045-5359-494D-9AA1-019C2F108A8F}"/>
              </a:ext>
            </a:extLst>
          </p:cNvPr>
          <p:cNvSpPr/>
          <p:nvPr userDrawn="1"/>
        </p:nvSpPr>
        <p:spPr>
          <a:xfrm>
            <a:off x="0" y="356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8" name="TextBox 77">
            <a:extLst>
              <a:ext uri="{FF2B5EF4-FFF2-40B4-BE49-F238E27FC236}">
                <a16:creationId xmlns:a16="http://schemas.microsoft.com/office/drawing/2014/main" id="{B8156FBA-26A9-A945-9CD6-2D9AA26FB5DE}"/>
              </a:ext>
            </a:extLst>
          </p:cNvPr>
          <p:cNvSpPr txBox="1"/>
          <p:nvPr userDrawn="1"/>
        </p:nvSpPr>
        <p:spPr>
          <a:xfrm>
            <a:off x="604489" y="3664584"/>
            <a:ext cx="1439290" cy="230832"/>
          </a:xfrm>
          <a:prstGeom prst="rect">
            <a:avLst/>
          </a:prstGeom>
          <a:noFill/>
        </p:spPr>
        <p:txBody>
          <a:bodyPr wrap="square" rtlCol="0" anchor="ctr">
            <a:spAutoFit/>
          </a:bodyPr>
          <a:lstStyle/>
          <a:p>
            <a:r>
              <a:rPr lang="ru-RU" sz="900" dirty="0">
                <a:solidFill>
                  <a:schemeClr val="bg2"/>
                </a:solidFill>
              </a:rPr>
              <a:t>Риски банковской книги</a:t>
            </a:r>
          </a:p>
        </p:txBody>
      </p:sp>
      <p:pic>
        <p:nvPicPr>
          <p:cNvPr id="79" name="Рисунок 78">
            <a:extLst>
              <a:ext uri="{FF2B5EF4-FFF2-40B4-BE49-F238E27FC236}">
                <a16:creationId xmlns:a16="http://schemas.microsoft.com/office/drawing/2014/main" id="{10A75F89-2361-3149-BC0E-FF2DA4B418E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69271" y="3636000"/>
            <a:ext cx="288000" cy="288000"/>
          </a:xfrm>
          <a:prstGeom prst="rect">
            <a:avLst/>
          </a:prstGeom>
        </p:spPr>
      </p:pic>
      <p:sp>
        <p:nvSpPr>
          <p:cNvPr id="80" name="Прямоугольник 79">
            <a:extLst>
              <a:ext uri="{FF2B5EF4-FFF2-40B4-BE49-F238E27FC236}">
                <a16:creationId xmlns:a16="http://schemas.microsoft.com/office/drawing/2014/main" id="{400E5F07-8B12-D94C-97AF-FC8F1C3E19FF}"/>
              </a:ext>
            </a:extLst>
          </p:cNvPr>
          <p:cNvSpPr/>
          <p:nvPr userDrawn="1"/>
        </p:nvSpPr>
        <p:spPr>
          <a:xfrm>
            <a:off x="0" y="399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1" name="TextBox 80">
            <a:extLst>
              <a:ext uri="{FF2B5EF4-FFF2-40B4-BE49-F238E27FC236}">
                <a16:creationId xmlns:a16="http://schemas.microsoft.com/office/drawing/2014/main" id="{F8F7826A-66F5-3944-AAD4-A76E1CCCD7B1}"/>
              </a:ext>
            </a:extLst>
          </p:cNvPr>
          <p:cNvSpPr txBox="1"/>
          <p:nvPr userDrawn="1"/>
        </p:nvSpPr>
        <p:spPr>
          <a:xfrm>
            <a:off x="604489" y="4096584"/>
            <a:ext cx="1439290" cy="230832"/>
          </a:xfrm>
          <a:prstGeom prst="rect">
            <a:avLst/>
          </a:prstGeom>
          <a:noFill/>
        </p:spPr>
        <p:txBody>
          <a:bodyPr wrap="square" rtlCol="0" anchor="ctr">
            <a:spAutoFit/>
          </a:bodyPr>
          <a:lstStyle/>
          <a:p>
            <a:r>
              <a:rPr lang="en-US" sz="900" dirty="0" err="1">
                <a:solidFill>
                  <a:schemeClr val="bg2"/>
                </a:solidFill>
              </a:rPr>
              <a:t>Опер</a:t>
            </a:r>
            <a:r>
              <a:rPr lang="ru-RU" sz="900" dirty="0" err="1">
                <a:solidFill>
                  <a:schemeClr val="bg2"/>
                </a:solidFill>
              </a:rPr>
              <a:t>ационный</a:t>
            </a:r>
            <a:r>
              <a:rPr lang="ru-RU" sz="900" dirty="0">
                <a:solidFill>
                  <a:schemeClr val="bg2"/>
                </a:solidFill>
              </a:rPr>
              <a:t> риск</a:t>
            </a:r>
          </a:p>
        </p:txBody>
      </p:sp>
      <p:pic>
        <p:nvPicPr>
          <p:cNvPr id="82" name="Рисунок 81">
            <a:extLst>
              <a:ext uri="{FF2B5EF4-FFF2-40B4-BE49-F238E27FC236}">
                <a16:creationId xmlns:a16="http://schemas.microsoft.com/office/drawing/2014/main" id="{DB73DA07-D8CE-1149-9E02-A823DFD0023B}"/>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69271" y="4068000"/>
            <a:ext cx="288000" cy="288000"/>
          </a:xfrm>
          <a:prstGeom prst="rect">
            <a:avLst/>
          </a:prstGeom>
        </p:spPr>
      </p:pic>
      <p:sp>
        <p:nvSpPr>
          <p:cNvPr id="83" name="Прямоугольник 82">
            <a:extLst>
              <a:ext uri="{FF2B5EF4-FFF2-40B4-BE49-F238E27FC236}">
                <a16:creationId xmlns:a16="http://schemas.microsoft.com/office/drawing/2014/main" id="{51DD222B-9019-BE47-BADB-4652BC1F1EC6}"/>
              </a:ext>
            </a:extLst>
          </p:cNvPr>
          <p:cNvSpPr/>
          <p:nvPr userDrawn="1"/>
        </p:nvSpPr>
        <p:spPr>
          <a:xfrm>
            <a:off x="0" y="97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4" name="TextBox 83">
            <a:extLst>
              <a:ext uri="{FF2B5EF4-FFF2-40B4-BE49-F238E27FC236}">
                <a16:creationId xmlns:a16="http://schemas.microsoft.com/office/drawing/2014/main" id="{9717A874-B1DF-7D43-A756-10B0FF458187}"/>
              </a:ext>
            </a:extLst>
          </p:cNvPr>
          <p:cNvSpPr txBox="1"/>
          <p:nvPr userDrawn="1"/>
        </p:nvSpPr>
        <p:spPr>
          <a:xfrm>
            <a:off x="604489" y="1072584"/>
            <a:ext cx="1439290" cy="230832"/>
          </a:xfrm>
          <a:prstGeom prst="rect">
            <a:avLst/>
          </a:prstGeom>
          <a:noFill/>
        </p:spPr>
        <p:txBody>
          <a:bodyPr wrap="square" rtlCol="0" anchor="ctr">
            <a:spAutoFit/>
          </a:bodyPr>
          <a:lstStyle/>
          <a:p>
            <a:r>
              <a:rPr lang="ru-RU" sz="900" dirty="0">
                <a:solidFill>
                  <a:schemeClr val="bg2"/>
                </a:solidFill>
              </a:rPr>
              <a:t>Календарь событий</a:t>
            </a:r>
          </a:p>
        </p:txBody>
      </p:sp>
      <p:pic>
        <p:nvPicPr>
          <p:cNvPr id="85" name="Рисунок 84">
            <a:extLst>
              <a:ext uri="{FF2B5EF4-FFF2-40B4-BE49-F238E27FC236}">
                <a16:creationId xmlns:a16="http://schemas.microsoft.com/office/drawing/2014/main" id="{1229E5EC-2DCC-4A4E-81C2-E0E0288A46B7}"/>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69271" y="1044000"/>
            <a:ext cx="288000" cy="288000"/>
          </a:xfrm>
          <a:prstGeom prst="rect">
            <a:avLst/>
          </a:prstGeom>
        </p:spPr>
      </p:pic>
      <p:sp>
        <p:nvSpPr>
          <p:cNvPr id="86" name="Прямоугольник 85">
            <a:extLst>
              <a:ext uri="{FF2B5EF4-FFF2-40B4-BE49-F238E27FC236}">
                <a16:creationId xmlns:a16="http://schemas.microsoft.com/office/drawing/2014/main" id="{1F8D99E8-67F2-9943-A339-73168B5BD34A}"/>
              </a:ext>
            </a:extLst>
          </p:cNvPr>
          <p:cNvSpPr/>
          <p:nvPr userDrawn="1"/>
        </p:nvSpPr>
        <p:spPr>
          <a:xfrm>
            <a:off x="0" y="486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7" name="TextBox 86">
            <a:extLst>
              <a:ext uri="{FF2B5EF4-FFF2-40B4-BE49-F238E27FC236}">
                <a16:creationId xmlns:a16="http://schemas.microsoft.com/office/drawing/2014/main" id="{C18F9CCA-8F6C-374F-B930-47082FBC03B1}"/>
              </a:ext>
            </a:extLst>
          </p:cNvPr>
          <p:cNvSpPr txBox="1"/>
          <p:nvPr userDrawn="1"/>
        </p:nvSpPr>
        <p:spPr>
          <a:xfrm>
            <a:off x="604489" y="4960584"/>
            <a:ext cx="1439290" cy="230832"/>
          </a:xfrm>
          <a:prstGeom prst="rect">
            <a:avLst/>
          </a:prstGeom>
          <a:noFill/>
        </p:spPr>
        <p:txBody>
          <a:bodyPr wrap="square" rtlCol="0" anchor="ctr">
            <a:spAutoFit/>
          </a:bodyPr>
          <a:lstStyle/>
          <a:p>
            <a:r>
              <a:rPr lang="ru-RU" sz="900" dirty="0">
                <a:solidFill>
                  <a:schemeClr val="bg2"/>
                </a:solidFill>
              </a:rPr>
              <a:t>Пруденциальный офис</a:t>
            </a:r>
          </a:p>
        </p:txBody>
      </p:sp>
      <p:pic>
        <p:nvPicPr>
          <p:cNvPr id="88" name="Рисунок 87">
            <a:extLst>
              <a:ext uri="{FF2B5EF4-FFF2-40B4-BE49-F238E27FC236}">
                <a16:creationId xmlns:a16="http://schemas.microsoft.com/office/drawing/2014/main" id="{0B92972C-1EFD-B240-8D1D-BD9B44EADB07}"/>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169271" y="4932000"/>
            <a:ext cx="288000" cy="288000"/>
          </a:xfrm>
          <a:prstGeom prst="rect">
            <a:avLst/>
          </a:prstGeom>
        </p:spPr>
      </p:pic>
      <p:sp>
        <p:nvSpPr>
          <p:cNvPr id="89" name="Прямоугольник 88">
            <a:extLst>
              <a:ext uri="{FF2B5EF4-FFF2-40B4-BE49-F238E27FC236}">
                <a16:creationId xmlns:a16="http://schemas.microsoft.com/office/drawing/2014/main" id="{CC764F7C-71CC-BC49-9FFD-2BC274F3B44D}"/>
              </a:ext>
            </a:extLst>
          </p:cNvPr>
          <p:cNvSpPr/>
          <p:nvPr userDrawn="1"/>
        </p:nvSpPr>
        <p:spPr>
          <a:xfrm>
            <a:off x="0" y="140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1" name="TextBox 100">
            <a:extLst>
              <a:ext uri="{FF2B5EF4-FFF2-40B4-BE49-F238E27FC236}">
                <a16:creationId xmlns:a16="http://schemas.microsoft.com/office/drawing/2014/main" id="{AA2E1947-0D2B-1749-88C7-EFE60CF9E81E}"/>
              </a:ext>
            </a:extLst>
          </p:cNvPr>
          <p:cNvSpPr txBox="1"/>
          <p:nvPr userDrawn="1"/>
        </p:nvSpPr>
        <p:spPr>
          <a:xfrm>
            <a:off x="604489" y="1504584"/>
            <a:ext cx="1439290" cy="230832"/>
          </a:xfrm>
          <a:prstGeom prst="rect">
            <a:avLst/>
          </a:prstGeom>
          <a:noFill/>
        </p:spPr>
        <p:txBody>
          <a:bodyPr wrap="square" rtlCol="0" anchor="ctr">
            <a:spAutoFit/>
          </a:bodyPr>
          <a:lstStyle/>
          <a:p>
            <a:r>
              <a:rPr lang="ru-RU" sz="900" dirty="0">
                <a:solidFill>
                  <a:schemeClr val="bg2"/>
                </a:solidFill>
              </a:rPr>
              <a:t>Приоритеты недели</a:t>
            </a:r>
          </a:p>
        </p:txBody>
      </p:sp>
      <p:pic>
        <p:nvPicPr>
          <p:cNvPr id="102" name="Рисунок 101">
            <a:extLst>
              <a:ext uri="{FF2B5EF4-FFF2-40B4-BE49-F238E27FC236}">
                <a16:creationId xmlns:a16="http://schemas.microsoft.com/office/drawing/2014/main" id="{2928D337-074F-4744-A2F9-33C66AA44056}"/>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69270" y="1476000"/>
            <a:ext cx="288000" cy="288000"/>
          </a:xfrm>
          <a:prstGeom prst="rect">
            <a:avLst/>
          </a:prstGeom>
        </p:spPr>
      </p:pic>
      <p:sp>
        <p:nvSpPr>
          <p:cNvPr id="103" name="Прямоугольник 102">
            <a:extLst>
              <a:ext uri="{FF2B5EF4-FFF2-40B4-BE49-F238E27FC236}">
                <a16:creationId xmlns:a16="http://schemas.microsoft.com/office/drawing/2014/main" id="{BF20818A-9327-B045-8D81-B23A2CE76A46}"/>
              </a:ext>
            </a:extLst>
          </p:cNvPr>
          <p:cNvSpPr/>
          <p:nvPr userDrawn="1"/>
        </p:nvSpPr>
        <p:spPr>
          <a:xfrm>
            <a:off x="0" y="529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4" name="TextBox 103">
            <a:extLst>
              <a:ext uri="{FF2B5EF4-FFF2-40B4-BE49-F238E27FC236}">
                <a16:creationId xmlns:a16="http://schemas.microsoft.com/office/drawing/2014/main" id="{1437CB49-0ECC-F04B-B662-9A0B986AF4B0}"/>
              </a:ext>
            </a:extLst>
          </p:cNvPr>
          <p:cNvSpPr txBox="1"/>
          <p:nvPr userDrawn="1"/>
        </p:nvSpPr>
        <p:spPr>
          <a:xfrm>
            <a:off x="604489" y="5392584"/>
            <a:ext cx="1439290" cy="230832"/>
          </a:xfrm>
          <a:prstGeom prst="rect">
            <a:avLst/>
          </a:prstGeom>
          <a:noFill/>
        </p:spPr>
        <p:txBody>
          <a:bodyPr wrap="square" rtlCol="0" anchor="ctr">
            <a:spAutoFit/>
          </a:bodyPr>
          <a:lstStyle/>
          <a:p>
            <a:r>
              <a:rPr lang="en-US" sz="900" dirty="0">
                <a:solidFill>
                  <a:schemeClr val="bg2"/>
                </a:solidFill>
              </a:rPr>
              <a:t>IT-</a:t>
            </a:r>
            <a:r>
              <a:rPr lang="ru-RU" sz="900" dirty="0">
                <a:solidFill>
                  <a:schemeClr val="bg2"/>
                </a:solidFill>
              </a:rPr>
              <a:t>внедрения</a:t>
            </a:r>
          </a:p>
        </p:txBody>
      </p:sp>
      <p:pic>
        <p:nvPicPr>
          <p:cNvPr id="105" name="Рисунок 104">
            <a:extLst>
              <a:ext uri="{FF2B5EF4-FFF2-40B4-BE49-F238E27FC236}">
                <a16:creationId xmlns:a16="http://schemas.microsoft.com/office/drawing/2014/main" id="{F31EBA68-E793-7B4F-AB27-AE7F1F10359E}"/>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69270" y="5364000"/>
            <a:ext cx="288000" cy="288000"/>
          </a:xfrm>
          <a:prstGeom prst="rect">
            <a:avLst/>
          </a:prstGeom>
        </p:spPr>
      </p:pic>
      <p:sp>
        <p:nvSpPr>
          <p:cNvPr id="108" name="Прямоугольник 107">
            <a:extLst>
              <a:ext uri="{FF2B5EF4-FFF2-40B4-BE49-F238E27FC236}">
                <a16:creationId xmlns:a16="http://schemas.microsoft.com/office/drawing/2014/main" id="{96BD6286-0548-AF4C-ADEA-5075359C1399}"/>
              </a:ext>
            </a:extLst>
          </p:cNvPr>
          <p:cNvSpPr/>
          <p:nvPr userDrawn="1"/>
        </p:nvSpPr>
        <p:spPr>
          <a:xfrm>
            <a:off x="0" y="54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9" name="TextBox 108">
            <a:extLst>
              <a:ext uri="{FF2B5EF4-FFF2-40B4-BE49-F238E27FC236}">
                <a16:creationId xmlns:a16="http://schemas.microsoft.com/office/drawing/2014/main" id="{D3F6EC01-24CB-BB45-ABDB-BCB7BA5D3788}"/>
              </a:ext>
            </a:extLst>
          </p:cNvPr>
          <p:cNvSpPr txBox="1"/>
          <p:nvPr userDrawn="1"/>
        </p:nvSpPr>
        <p:spPr>
          <a:xfrm>
            <a:off x="604489" y="640584"/>
            <a:ext cx="1439290" cy="230832"/>
          </a:xfrm>
          <a:prstGeom prst="rect">
            <a:avLst/>
          </a:prstGeom>
          <a:noFill/>
        </p:spPr>
        <p:txBody>
          <a:bodyPr wrap="square" rtlCol="0" anchor="ctr">
            <a:spAutoFit/>
          </a:bodyPr>
          <a:lstStyle/>
          <a:p>
            <a:r>
              <a:rPr lang="ru-RU" sz="900" dirty="0">
                <a:solidFill>
                  <a:schemeClr val="bg2"/>
                </a:solidFill>
              </a:rPr>
              <a:t>Мониторинг КПЭ</a:t>
            </a:r>
          </a:p>
        </p:txBody>
      </p:sp>
      <p:pic>
        <p:nvPicPr>
          <p:cNvPr id="110" name="Рисунок 109">
            <a:extLst>
              <a:ext uri="{FF2B5EF4-FFF2-40B4-BE49-F238E27FC236}">
                <a16:creationId xmlns:a16="http://schemas.microsoft.com/office/drawing/2014/main" id="{266BDD3D-3D9F-984E-88BF-9B727A8DF018}"/>
              </a:ext>
            </a:extLst>
          </p:cNvPr>
          <p:cNvPicPr>
            <a:picLocks noChangeAspect="1"/>
          </p:cNvPicPr>
          <p:nvPr userDrawn="1"/>
        </p:nvPicPr>
        <p:blipFill>
          <a:blip r:embed="rId12" cstate="hqprint">
            <a:extLst>
              <a:ext uri="{28A0092B-C50C-407E-A947-70E740481C1C}">
                <a14:useLocalDpi xmlns:a14="http://schemas.microsoft.com/office/drawing/2010/main" val="0"/>
              </a:ext>
            </a:extLst>
          </a:blip>
          <a:stretch>
            <a:fillRect/>
          </a:stretch>
        </p:blipFill>
        <p:spPr>
          <a:xfrm>
            <a:off x="169271" y="612000"/>
            <a:ext cx="288000" cy="288000"/>
          </a:xfrm>
          <a:prstGeom prst="rect">
            <a:avLst/>
          </a:prstGeom>
        </p:spPr>
      </p:pic>
      <p:sp>
        <p:nvSpPr>
          <p:cNvPr id="111" name="Прямоугольник 110">
            <a:extLst>
              <a:ext uri="{FF2B5EF4-FFF2-40B4-BE49-F238E27FC236}">
                <a16:creationId xmlns:a16="http://schemas.microsoft.com/office/drawing/2014/main" id="{DE8615D2-9B07-724F-8E94-7E6BC6C98DEB}"/>
              </a:ext>
            </a:extLst>
          </p:cNvPr>
          <p:cNvSpPr/>
          <p:nvPr userDrawn="1"/>
        </p:nvSpPr>
        <p:spPr>
          <a:xfrm>
            <a:off x="0" y="572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2" name="TextBox 111">
            <a:extLst>
              <a:ext uri="{FF2B5EF4-FFF2-40B4-BE49-F238E27FC236}">
                <a16:creationId xmlns:a16="http://schemas.microsoft.com/office/drawing/2014/main" id="{0674BE85-84DB-0D43-8E74-22D3F2892061}"/>
              </a:ext>
            </a:extLst>
          </p:cNvPr>
          <p:cNvSpPr txBox="1"/>
          <p:nvPr userDrawn="1"/>
        </p:nvSpPr>
        <p:spPr>
          <a:xfrm>
            <a:off x="604489" y="5824584"/>
            <a:ext cx="1439290" cy="230832"/>
          </a:xfrm>
          <a:prstGeom prst="rect">
            <a:avLst/>
          </a:prstGeom>
          <a:noFill/>
        </p:spPr>
        <p:txBody>
          <a:bodyPr wrap="square" rtlCol="0" anchor="ctr">
            <a:spAutoFit/>
          </a:bodyPr>
          <a:lstStyle/>
          <a:p>
            <a:r>
              <a:rPr lang="en-US" sz="900" dirty="0">
                <a:solidFill>
                  <a:schemeClr val="bg2"/>
                </a:solidFill>
              </a:rPr>
              <a:t>Housekeeping dashboard</a:t>
            </a:r>
            <a:endParaRPr lang="ru-RU" sz="900" dirty="0">
              <a:solidFill>
                <a:schemeClr val="bg2"/>
              </a:solidFill>
            </a:endParaRPr>
          </a:p>
        </p:txBody>
      </p:sp>
      <p:pic>
        <p:nvPicPr>
          <p:cNvPr id="113" name="Рисунок 112">
            <a:extLst>
              <a:ext uri="{FF2B5EF4-FFF2-40B4-BE49-F238E27FC236}">
                <a16:creationId xmlns:a16="http://schemas.microsoft.com/office/drawing/2014/main" id="{E76F844F-5564-1345-8981-A242F2973E00}"/>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69271" y="5796000"/>
            <a:ext cx="288000" cy="288000"/>
          </a:xfrm>
          <a:prstGeom prst="rect">
            <a:avLst/>
          </a:prstGeom>
        </p:spPr>
      </p:pic>
      <p:sp>
        <p:nvSpPr>
          <p:cNvPr id="114" name="Прямоугольник 113">
            <a:extLst>
              <a:ext uri="{FF2B5EF4-FFF2-40B4-BE49-F238E27FC236}">
                <a16:creationId xmlns:a16="http://schemas.microsoft.com/office/drawing/2014/main" id="{DB9C625A-E503-9E4A-AB43-2EF34F6D846A}"/>
              </a:ext>
            </a:extLst>
          </p:cNvPr>
          <p:cNvSpPr/>
          <p:nvPr userDrawn="1"/>
        </p:nvSpPr>
        <p:spPr>
          <a:xfrm>
            <a:off x="0" y="615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5" name="TextBox 114">
            <a:extLst>
              <a:ext uri="{FF2B5EF4-FFF2-40B4-BE49-F238E27FC236}">
                <a16:creationId xmlns:a16="http://schemas.microsoft.com/office/drawing/2014/main" id="{0687BB7F-1DA5-3E41-902D-693CFA51B675}"/>
              </a:ext>
            </a:extLst>
          </p:cNvPr>
          <p:cNvSpPr txBox="1"/>
          <p:nvPr userDrawn="1"/>
        </p:nvSpPr>
        <p:spPr>
          <a:xfrm>
            <a:off x="604489" y="6256584"/>
            <a:ext cx="1439290" cy="230832"/>
          </a:xfrm>
          <a:prstGeom prst="rect">
            <a:avLst/>
          </a:prstGeom>
          <a:noFill/>
        </p:spPr>
        <p:txBody>
          <a:bodyPr wrap="square" rtlCol="0" anchor="ctr">
            <a:spAutoFit/>
          </a:bodyPr>
          <a:lstStyle/>
          <a:p>
            <a:r>
              <a:rPr lang="ru-RU" sz="900" dirty="0">
                <a:solidFill>
                  <a:schemeClr val="bg2"/>
                </a:solidFill>
              </a:rPr>
              <a:t>Дополнительно</a:t>
            </a:r>
          </a:p>
        </p:txBody>
      </p:sp>
      <p:pic>
        <p:nvPicPr>
          <p:cNvPr id="117" name="Рисунок 116">
            <a:extLst>
              <a:ext uri="{FF2B5EF4-FFF2-40B4-BE49-F238E27FC236}">
                <a16:creationId xmlns:a16="http://schemas.microsoft.com/office/drawing/2014/main" id="{5E525C3D-EBBD-1441-86AA-EB024CEC95EF}"/>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69271" y="6228000"/>
            <a:ext cx="288000" cy="288000"/>
          </a:xfrm>
          <a:prstGeom prst="rect">
            <a:avLst/>
          </a:prstGeom>
        </p:spPr>
      </p:pic>
      <p:sp>
        <p:nvSpPr>
          <p:cNvPr id="118" name="Прямоугольник 117">
            <a:extLst>
              <a:ext uri="{FF2B5EF4-FFF2-40B4-BE49-F238E27FC236}">
                <a16:creationId xmlns:a16="http://schemas.microsoft.com/office/drawing/2014/main" id="{6EE78AE9-3780-FC47-A744-2B9C9AFA3089}"/>
              </a:ext>
            </a:extLst>
          </p:cNvPr>
          <p:cNvSpPr/>
          <p:nvPr userDrawn="1"/>
        </p:nvSpPr>
        <p:spPr>
          <a:xfrm>
            <a:off x="0" y="3132000"/>
            <a:ext cx="2134800" cy="432000"/>
          </a:xfrm>
          <a:prstGeom prst="rect">
            <a:avLst/>
          </a:prstGeom>
          <a:solidFill>
            <a:srgbClr val="2F353A"/>
          </a:solidFill>
          <a:ln>
            <a:noFill/>
          </a:ln>
          <a:effectLst>
            <a:innerShdw blurRad="63500" dist="508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9" name="TextBox 118">
            <a:extLst>
              <a:ext uri="{FF2B5EF4-FFF2-40B4-BE49-F238E27FC236}">
                <a16:creationId xmlns:a16="http://schemas.microsoft.com/office/drawing/2014/main" id="{AD09A97B-2BE3-FE42-8498-EF01D31587D3}"/>
              </a:ext>
            </a:extLst>
          </p:cNvPr>
          <p:cNvSpPr txBox="1"/>
          <p:nvPr userDrawn="1"/>
        </p:nvSpPr>
        <p:spPr>
          <a:xfrm>
            <a:off x="604489" y="3232584"/>
            <a:ext cx="1439290" cy="230832"/>
          </a:xfrm>
          <a:prstGeom prst="rect">
            <a:avLst/>
          </a:prstGeom>
          <a:noFill/>
        </p:spPr>
        <p:txBody>
          <a:bodyPr wrap="square" rtlCol="0" anchor="ctr">
            <a:spAutoFit/>
          </a:bodyPr>
          <a:lstStyle/>
          <a:p>
            <a:r>
              <a:rPr lang="en-US" sz="900" b="1" dirty="0">
                <a:solidFill>
                  <a:schemeClr val="bg1"/>
                </a:solidFill>
              </a:rPr>
              <a:t>Risk Model Governance</a:t>
            </a:r>
            <a:endParaRPr lang="ru-RU" sz="900" b="1" dirty="0">
              <a:solidFill>
                <a:schemeClr val="bg1"/>
              </a:solidFill>
            </a:endParaRPr>
          </a:p>
        </p:txBody>
      </p:sp>
      <p:pic>
        <p:nvPicPr>
          <p:cNvPr id="120" name="Рисунок 119">
            <a:extLst>
              <a:ext uri="{FF2B5EF4-FFF2-40B4-BE49-F238E27FC236}">
                <a16:creationId xmlns:a16="http://schemas.microsoft.com/office/drawing/2014/main" id="{CE46A9A9-290E-BC42-9307-3B40C5B3FCC4}"/>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71523" y="3204000"/>
            <a:ext cx="288000" cy="288000"/>
          </a:xfrm>
          <a:prstGeom prst="rect">
            <a:avLst/>
          </a:prstGeom>
        </p:spPr>
      </p:pic>
      <p:sp>
        <p:nvSpPr>
          <p:cNvPr id="53" name="Прямоугольник 52">
            <a:extLst>
              <a:ext uri="{FF2B5EF4-FFF2-40B4-BE49-F238E27FC236}">
                <a16:creationId xmlns:a16="http://schemas.microsoft.com/office/drawing/2014/main" id="{266067B0-98C7-0C40-9B68-5FEF8CF4E4A9}"/>
              </a:ext>
            </a:extLst>
          </p:cNvPr>
          <p:cNvSpPr/>
          <p:nvPr userDrawn="1"/>
        </p:nvSpPr>
        <p:spPr>
          <a:xfrm>
            <a:off x="-380" y="6577200"/>
            <a:ext cx="2134800" cy="280801"/>
          </a:xfrm>
          <a:prstGeom prst="rect">
            <a:avLst/>
          </a:prstGeom>
          <a:solidFill>
            <a:srgbClr val="3A424A"/>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4" name="Рисунок 53">
            <a:extLst>
              <a:ext uri="{FF2B5EF4-FFF2-40B4-BE49-F238E27FC236}">
                <a16:creationId xmlns:a16="http://schemas.microsoft.com/office/drawing/2014/main" id="{4EDD57E6-3614-B643-A15B-C2B609709B6F}"/>
              </a:ext>
            </a:extLst>
          </p:cNvPr>
          <p:cNvPicPr>
            <a:picLocks noChangeAspect="1"/>
          </p:cNvPicPr>
          <p:nvPr userDrawn="1"/>
        </p:nvPicPr>
        <p:blipFill rotWithShape="1">
          <a:blip r:embed="rId16" cstate="print">
            <a:clrChange>
              <a:clrFrom>
                <a:srgbClr val="215F38"/>
              </a:clrFrom>
              <a:clrTo>
                <a:srgbClr val="215F38">
                  <a:alpha val="0"/>
                </a:srgbClr>
              </a:clrTo>
            </a:clrChange>
            <a:grayscl/>
            <a:extLst>
              <a:ext uri="{28A0092B-C50C-407E-A947-70E740481C1C}">
                <a14:useLocalDpi xmlns:a14="http://schemas.microsoft.com/office/drawing/2010/main" val="0"/>
              </a:ext>
            </a:extLst>
          </a:blip>
          <a:srcRect l="10630" t="68983" r="11614" b="17729"/>
          <a:stretch/>
        </p:blipFill>
        <p:spPr>
          <a:xfrm>
            <a:off x="514020" y="6591600"/>
            <a:ext cx="1106000" cy="252000"/>
          </a:xfrm>
          <a:prstGeom prst="rect">
            <a:avLst/>
          </a:prstGeom>
        </p:spPr>
      </p:pic>
      <p:pic>
        <p:nvPicPr>
          <p:cNvPr id="4" name="Рисунок 3" descr="http://C19E03B9ACCBFA56DC6DEDE59F81EABF.dms.sberbank.ru/C19E03B9ACCBFA56DC6DEDE59F81EABF-C84D87D17A171F6D15A801A76AF179A3-1E9602AC3439A96366744008F961486E/1.png"/>
          <p:cNvPicPr>
            <a:picLocks/>
          </p:cNvPicPr>
          <p:nvPr userDrawn="1"/>
        </p:nvPicPr>
        <p:blipFill>
          <a:blip r:link="rId17"/>
          <a:stretch>
            <a:fillRect/>
          </a:stretch>
        </p:blipFill>
        <p:spPr>
          <a:xfrm>
            <a:off x="0" y="0"/>
            <a:ext cx="1588" cy="1588"/>
          </a:xfrm>
          <a:prstGeom prst="rect">
            <a:avLst/>
          </a:prstGeom>
        </p:spPr>
      </p:pic>
      <p:pic>
        <p:nvPicPr>
          <p:cNvPr id="2" name="Рисунок 1" descr="http://C19E03B9ACCBFA56DC6DEDE59F81EABF.dms.sberbank.ru/C19E03B9ACCBFA56DC6DEDE59F81EABF-C84D87D17A171F6D15A801A76AF179A3-1E9602AC3439A96366744008F961486E/1.png"/>
          <p:cNvPicPr>
            <a:picLocks/>
          </p:cNvPicPr>
          <p:nvPr userDrawn="1"/>
        </p:nvPicPr>
        <p:blipFill>
          <a:blip r:link="rId17"/>
          <a:stretch>
            <a:fillRect/>
          </a:stretch>
        </p:blipFill>
        <p:spPr>
          <a:xfrm>
            <a:off x="0" y="0"/>
            <a:ext cx="1588" cy="1588"/>
          </a:xfrm>
          <a:prstGeom prst="rect">
            <a:avLst/>
          </a:prstGeom>
        </p:spPr>
      </p:pic>
    </p:spTree>
    <p:extLst>
      <p:ext uri="{BB962C8B-B14F-4D97-AF65-F5344CB8AC3E}">
        <p14:creationId xmlns:p14="http://schemas.microsoft.com/office/powerpoint/2010/main" val="26912604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9_Риски банковской книги">
    <p:spTree>
      <p:nvGrpSpPr>
        <p:cNvPr id="1" name=""/>
        <p:cNvGrpSpPr/>
        <p:nvPr/>
      </p:nvGrpSpPr>
      <p:grpSpPr>
        <a:xfrm>
          <a:off x="0" y="0"/>
          <a:ext cx="0" cy="0"/>
          <a:chOff x="0" y="0"/>
          <a:chExt cx="0" cy="0"/>
        </a:xfrm>
      </p:grpSpPr>
      <p:sp>
        <p:nvSpPr>
          <p:cNvPr id="37" name="Прямоугольник 36">
            <a:extLst>
              <a:ext uri="{FF2B5EF4-FFF2-40B4-BE49-F238E27FC236}">
                <a16:creationId xmlns:a16="http://schemas.microsoft.com/office/drawing/2014/main" id="{61B071F3-E6B3-AD47-BAE4-1BBEB00D4A46}"/>
              </a:ext>
            </a:extLst>
          </p:cNvPr>
          <p:cNvSpPr/>
          <p:nvPr userDrawn="1"/>
        </p:nvSpPr>
        <p:spPr>
          <a:xfrm>
            <a:off x="2135560" y="1"/>
            <a:ext cx="10067198" cy="54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Title 1">
            <a:extLst>
              <a:ext uri="{FF2B5EF4-FFF2-40B4-BE49-F238E27FC236}">
                <a16:creationId xmlns:a16="http://schemas.microsoft.com/office/drawing/2014/main" id="{298FE323-8D2D-3D48-8036-B820C5702469}"/>
              </a:ext>
            </a:extLst>
          </p:cNvPr>
          <p:cNvSpPr>
            <a:spLocks noGrp="1"/>
          </p:cNvSpPr>
          <p:nvPr>
            <p:ph type="title"/>
          </p:nvPr>
        </p:nvSpPr>
        <p:spPr>
          <a:xfrm>
            <a:off x="2790783" y="1"/>
            <a:ext cx="6401561" cy="540000"/>
          </a:xfrm>
          <a:prstGeom prst="rect">
            <a:avLst/>
          </a:prstGeom>
        </p:spPr>
        <p:txBody>
          <a:bodyPr anchor="ctr">
            <a:normAutofit/>
          </a:bodyPr>
          <a:lstStyle>
            <a:lvl1pPr>
              <a:defRPr sz="2400">
                <a:latin typeface="+mn-lt"/>
                <a:cs typeface="Arial" panose="020B0604020202020204" pitchFamily="34" charset="0"/>
              </a:defRPr>
            </a:lvl1pPr>
          </a:lstStyle>
          <a:p>
            <a:r>
              <a:rPr lang="en-US" dirty="0"/>
              <a:t>Click to edit Master title style</a:t>
            </a:r>
          </a:p>
        </p:txBody>
      </p:sp>
      <p:sp>
        <p:nvSpPr>
          <p:cNvPr id="90" name="TextBox 89">
            <a:extLst>
              <a:ext uri="{FF2B5EF4-FFF2-40B4-BE49-F238E27FC236}">
                <a16:creationId xmlns:a16="http://schemas.microsoft.com/office/drawing/2014/main" id="{59C9967D-7B7B-CE42-9677-15C45E0B7E51}"/>
              </a:ext>
            </a:extLst>
          </p:cNvPr>
          <p:cNvSpPr txBox="1"/>
          <p:nvPr userDrawn="1"/>
        </p:nvSpPr>
        <p:spPr>
          <a:xfrm>
            <a:off x="11715079" y="6507470"/>
            <a:ext cx="487680" cy="276999"/>
          </a:xfrm>
          <a:prstGeom prst="rect">
            <a:avLst/>
          </a:prstGeom>
          <a:noFill/>
        </p:spPr>
        <p:txBody>
          <a:bodyPr wrap="square" rtlCol="0">
            <a:spAutoFit/>
          </a:bodyPr>
          <a:lstStyle/>
          <a:p>
            <a:fld id="{C41A797A-73E5-4FFF-8E73-EA82906B0864}" type="slidenum">
              <a:rPr lang="ru-RU" sz="1200" smtClean="0">
                <a:solidFill>
                  <a:schemeClr val="bg2"/>
                </a:solidFill>
              </a:rPr>
              <a:t>‹#›</a:t>
            </a:fld>
            <a:endParaRPr lang="ru-RU" sz="1200" dirty="0">
              <a:solidFill>
                <a:schemeClr val="bg2"/>
              </a:solidFill>
            </a:endParaRPr>
          </a:p>
        </p:txBody>
      </p:sp>
      <p:grpSp>
        <p:nvGrpSpPr>
          <p:cNvPr id="57" name="Группа 56">
            <a:extLst>
              <a:ext uri="{FF2B5EF4-FFF2-40B4-BE49-F238E27FC236}">
                <a16:creationId xmlns:a16="http://schemas.microsoft.com/office/drawing/2014/main" id="{AEB9AA03-C67F-4C49-A467-C7350AE70F66}"/>
              </a:ext>
            </a:extLst>
          </p:cNvPr>
          <p:cNvGrpSpPr/>
          <p:nvPr userDrawn="1"/>
        </p:nvGrpSpPr>
        <p:grpSpPr>
          <a:xfrm>
            <a:off x="0" y="-7200"/>
            <a:ext cx="2148770" cy="553998"/>
            <a:chOff x="0" y="11193"/>
            <a:chExt cx="2148770" cy="553998"/>
          </a:xfrm>
        </p:grpSpPr>
        <p:sp>
          <p:nvSpPr>
            <p:cNvPr id="58" name="Прямоугольник 57">
              <a:extLst>
                <a:ext uri="{FF2B5EF4-FFF2-40B4-BE49-F238E27FC236}">
                  <a16:creationId xmlns:a16="http://schemas.microsoft.com/office/drawing/2014/main" id="{E9F901A4-D06C-5B49-A7D5-11912476F437}"/>
                </a:ext>
              </a:extLst>
            </p:cNvPr>
            <p:cNvSpPr/>
            <p:nvPr userDrawn="1"/>
          </p:nvSpPr>
          <p:spPr>
            <a:xfrm>
              <a:off x="0" y="18393"/>
              <a:ext cx="2134800" cy="540000"/>
            </a:xfrm>
            <a:prstGeom prst="rect">
              <a:avLst/>
            </a:prstGeom>
            <a:solidFill>
              <a:srgbClr val="3A424A"/>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9" name="TextBox 58">
              <a:extLst>
                <a:ext uri="{FF2B5EF4-FFF2-40B4-BE49-F238E27FC236}">
                  <a16:creationId xmlns:a16="http://schemas.microsoft.com/office/drawing/2014/main" id="{255E3E25-54AA-0946-9006-A5F0DB72EDC1}"/>
                </a:ext>
              </a:extLst>
            </p:cNvPr>
            <p:cNvSpPr txBox="1"/>
            <p:nvPr userDrawn="1"/>
          </p:nvSpPr>
          <p:spPr>
            <a:xfrm>
              <a:off x="13210" y="104793"/>
              <a:ext cx="886744" cy="369332"/>
            </a:xfrm>
            <a:prstGeom prst="rect">
              <a:avLst/>
            </a:prstGeom>
            <a:noFill/>
          </p:spPr>
          <p:txBody>
            <a:bodyPr wrap="square" rtlCol="0" anchor="ctr">
              <a:spAutoFit/>
            </a:bodyPr>
            <a:lstStyle/>
            <a:p>
              <a:pPr algn="ctr"/>
              <a:r>
                <a:rPr lang="en-US" b="1" dirty="0">
                  <a:solidFill>
                    <a:schemeClr val="bg2"/>
                  </a:solidFill>
                </a:rPr>
                <a:t>ERM</a:t>
              </a:r>
              <a:endParaRPr lang="ru-RU" b="1" dirty="0">
                <a:solidFill>
                  <a:schemeClr val="bg2"/>
                </a:solidFill>
              </a:endParaRPr>
            </a:p>
          </p:txBody>
        </p:sp>
        <p:sp>
          <p:nvSpPr>
            <p:cNvPr id="60" name="TextBox 59">
              <a:extLst>
                <a:ext uri="{FF2B5EF4-FFF2-40B4-BE49-F238E27FC236}">
                  <a16:creationId xmlns:a16="http://schemas.microsoft.com/office/drawing/2014/main" id="{0DDF0DAF-A7A0-9548-9A69-55ACB13BED68}"/>
                </a:ext>
              </a:extLst>
            </p:cNvPr>
            <p:cNvSpPr txBox="1"/>
            <p:nvPr userDrawn="1"/>
          </p:nvSpPr>
          <p:spPr>
            <a:xfrm>
              <a:off x="827946" y="11193"/>
              <a:ext cx="1320824" cy="553998"/>
            </a:xfrm>
            <a:prstGeom prst="rect">
              <a:avLst/>
            </a:prstGeom>
            <a:noFill/>
          </p:spPr>
          <p:txBody>
            <a:bodyPr wrap="square" rtlCol="0" anchor="ctr">
              <a:spAutoFit/>
            </a:bodyPr>
            <a:lstStyle/>
            <a:p>
              <a:r>
                <a:rPr lang="ru-RU" sz="1000" dirty="0">
                  <a:solidFill>
                    <a:schemeClr val="bg2"/>
                  </a:solidFill>
                </a:rPr>
                <a:t>Департамент интегрированного </a:t>
              </a:r>
            </a:p>
            <a:p>
              <a:r>
                <a:rPr lang="ru-RU" sz="1000" dirty="0">
                  <a:solidFill>
                    <a:schemeClr val="bg2"/>
                  </a:solidFill>
                </a:rPr>
                <a:t>риск-менеджмента</a:t>
              </a:r>
            </a:p>
          </p:txBody>
        </p:sp>
      </p:grpSp>
      <p:sp>
        <p:nvSpPr>
          <p:cNvPr id="62" name="Прямоугольник 61">
            <a:extLst>
              <a:ext uri="{FF2B5EF4-FFF2-40B4-BE49-F238E27FC236}">
                <a16:creationId xmlns:a16="http://schemas.microsoft.com/office/drawing/2014/main" id="{3DAF813C-049E-7C4E-BA9C-3BA22F220F90}"/>
              </a:ext>
            </a:extLst>
          </p:cNvPr>
          <p:cNvSpPr/>
          <p:nvPr userDrawn="1"/>
        </p:nvSpPr>
        <p:spPr>
          <a:xfrm>
            <a:off x="0" y="313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3" name="TextBox 62">
            <a:extLst>
              <a:ext uri="{FF2B5EF4-FFF2-40B4-BE49-F238E27FC236}">
                <a16:creationId xmlns:a16="http://schemas.microsoft.com/office/drawing/2014/main" id="{F645EB29-CF73-6F40-8C31-8ED18C2A5DFC}"/>
              </a:ext>
            </a:extLst>
          </p:cNvPr>
          <p:cNvSpPr txBox="1"/>
          <p:nvPr userDrawn="1"/>
        </p:nvSpPr>
        <p:spPr>
          <a:xfrm>
            <a:off x="604489" y="3232584"/>
            <a:ext cx="1439290" cy="230832"/>
          </a:xfrm>
          <a:prstGeom prst="rect">
            <a:avLst/>
          </a:prstGeom>
          <a:noFill/>
        </p:spPr>
        <p:txBody>
          <a:bodyPr wrap="square" rtlCol="0" anchor="ctr">
            <a:spAutoFit/>
          </a:bodyPr>
          <a:lstStyle/>
          <a:p>
            <a:r>
              <a:rPr lang="en-US" sz="900" dirty="0">
                <a:solidFill>
                  <a:schemeClr val="bg2"/>
                </a:solidFill>
              </a:rPr>
              <a:t>Risk Model Governance</a:t>
            </a:r>
            <a:endParaRPr lang="ru-RU" sz="900" dirty="0">
              <a:solidFill>
                <a:schemeClr val="bg2"/>
              </a:solidFill>
            </a:endParaRPr>
          </a:p>
        </p:txBody>
      </p:sp>
      <p:pic>
        <p:nvPicPr>
          <p:cNvPr id="64" name="Рисунок 63">
            <a:extLst>
              <a:ext uri="{FF2B5EF4-FFF2-40B4-BE49-F238E27FC236}">
                <a16:creationId xmlns:a16="http://schemas.microsoft.com/office/drawing/2014/main" id="{5ECE37BF-330B-7843-8F9E-4A439DE2F57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9271" y="3204000"/>
            <a:ext cx="288000" cy="288000"/>
          </a:xfrm>
          <a:prstGeom prst="rect">
            <a:avLst/>
          </a:prstGeom>
        </p:spPr>
      </p:pic>
      <p:sp>
        <p:nvSpPr>
          <p:cNvPr id="65" name="Прямоугольник 64">
            <a:extLst>
              <a:ext uri="{FF2B5EF4-FFF2-40B4-BE49-F238E27FC236}">
                <a16:creationId xmlns:a16="http://schemas.microsoft.com/office/drawing/2014/main" id="{D3EC034A-EE51-F840-8DAB-31295FFBB307}"/>
              </a:ext>
            </a:extLst>
          </p:cNvPr>
          <p:cNvSpPr/>
          <p:nvPr userDrawn="1"/>
        </p:nvSpPr>
        <p:spPr>
          <a:xfrm>
            <a:off x="0" y="270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6" name="TextBox 65">
            <a:extLst>
              <a:ext uri="{FF2B5EF4-FFF2-40B4-BE49-F238E27FC236}">
                <a16:creationId xmlns:a16="http://schemas.microsoft.com/office/drawing/2014/main" id="{6F859796-A85A-2C4C-8787-6B4BC22904F0}"/>
              </a:ext>
            </a:extLst>
          </p:cNvPr>
          <p:cNvSpPr txBox="1"/>
          <p:nvPr userDrawn="1"/>
        </p:nvSpPr>
        <p:spPr>
          <a:xfrm>
            <a:off x="604489" y="2800584"/>
            <a:ext cx="1439290" cy="230832"/>
          </a:xfrm>
          <a:prstGeom prst="rect">
            <a:avLst/>
          </a:prstGeom>
          <a:noFill/>
        </p:spPr>
        <p:txBody>
          <a:bodyPr wrap="square" rtlCol="0" anchor="ctr">
            <a:spAutoFit/>
          </a:bodyPr>
          <a:lstStyle/>
          <a:p>
            <a:r>
              <a:rPr lang="en-US" sz="900" dirty="0">
                <a:solidFill>
                  <a:schemeClr val="bg2"/>
                </a:solidFill>
              </a:rPr>
              <a:t>Risk Data Governance</a:t>
            </a:r>
            <a:endParaRPr lang="ru-RU" sz="900" dirty="0">
              <a:solidFill>
                <a:schemeClr val="bg2"/>
              </a:solidFill>
            </a:endParaRPr>
          </a:p>
        </p:txBody>
      </p:sp>
      <p:pic>
        <p:nvPicPr>
          <p:cNvPr id="67" name="Рисунок 66">
            <a:extLst>
              <a:ext uri="{FF2B5EF4-FFF2-40B4-BE49-F238E27FC236}">
                <a16:creationId xmlns:a16="http://schemas.microsoft.com/office/drawing/2014/main" id="{E2F73188-F50B-3B4D-A474-49B427F981A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9271" y="2772000"/>
            <a:ext cx="288000" cy="288000"/>
          </a:xfrm>
          <a:prstGeom prst="rect">
            <a:avLst/>
          </a:prstGeom>
        </p:spPr>
      </p:pic>
      <p:sp>
        <p:nvSpPr>
          <p:cNvPr id="68" name="Прямоугольник 67">
            <a:extLst>
              <a:ext uri="{FF2B5EF4-FFF2-40B4-BE49-F238E27FC236}">
                <a16:creationId xmlns:a16="http://schemas.microsoft.com/office/drawing/2014/main" id="{10908FF4-6CF8-7140-A39D-EE986E311588}"/>
              </a:ext>
            </a:extLst>
          </p:cNvPr>
          <p:cNvSpPr/>
          <p:nvPr userDrawn="1"/>
        </p:nvSpPr>
        <p:spPr>
          <a:xfrm>
            <a:off x="0" y="2268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9" name="TextBox 68">
            <a:extLst>
              <a:ext uri="{FF2B5EF4-FFF2-40B4-BE49-F238E27FC236}">
                <a16:creationId xmlns:a16="http://schemas.microsoft.com/office/drawing/2014/main" id="{54DFC96C-407F-6B46-8B7B-612D03252815}"/>
              </a:ext>
            </a:extLst>
          </p:cNvPr>
          <p:cNvSpPr txBox="1"/>
          <p:nvPr userDrawn="1"/>
        </p:nvSpPr>
        <p:spPr>
          <a:xfrm>
            <a:off x="604489" y="2299334"/>
            <a:ext cx="1439290" cy="369332"/>
          </a:xfrm>
          <a:prstGeom prst="rect">
            <a:avLst/>
          </a:prstGeom>
          <a:noFill/>
        </p:spPr>
        <p:txBody>
          <a:bodyPr wrap="square" rtlCol="0" anchor="ctr">
            <a:spAutoFit/>
          </a:bodyPr>
          <a:lstStyle/>
          <a:p>
            <a:r>
              <a:rPr lang="ru-RU" sz="900" dirty="0" err="1">
                <a:solidFill>
                  <a:schemeClr val="bg2"/>
                </a:solidFill>
              </a:rPr>
              <a:t>Страновой</a:t>
            </a:r>
            <a:r>
              <a:rPr lang="ru-RU" sz="900" dirty="0">
                <a:solidFill>
                  <a:schemeClr val="bg2"/>
                </a:solidFill>
              </a:rPr>
              <a:t> риск, залоги, групповая методология</a:t>
            </a:r>
          </a:p>
        </p:txBody>
      </p:sp>
      <p:pic>
        <p:nvPicPr>
          <p:cNvPr id="70" name="Рисунок 69">
            <a:extLst>
              <a:ext uri="{FF2B5EF4-FFF2-40B4-BE49-F238E27FC236}">
                <a16:creationId xmlns:a16="http://schemas.microsoft.com/office/drawing/2014/main" id="{7787A5A7-6B17-0D41-88C9-ECBED0EFD8C1}"/>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69271" y="2340000"/>
            <a:ext cx="288000" cy="288000"/>
          </a:xfrm>
          <a:prstGeom prst="rect">
            <a:avLst/>
          </a:prstGeom>
        </p:spPr>
      </p:pic>
      <p:sp>
        <p:nvSpPr>
          <p:cNvPr id="71" name="Прямоугольник 70">
            <a:extLst>
              <a:ext uri="{FF2B5EF4-FFF2-40B4-BE49-F238E27FC236}">
                <a16:creationId xmlns:a16="http://schemas.microsoft.com/office/drawing/2014/main" id="{FC2D9986-7196-6F4A-94E5-08ACDF49AC30}"/>
              </a:ext>
            </a:extLst>
          </p:cNvPr>
          <p:cNvSpPr/>
          <p:nvPr userDrawn="1"/>
        </p:nvSpPr>
        <p:spPr>
          <a:xfrm>
            <a:off x="0" y="183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2" name="TextBox 71">
            <a:extLst>
              <a:ext uri="{FF2B5EF4-FFF2-40B4-BE49-F238E27FC236}">
                <a16:creationId xmlns:a16="http://schemas.microsoft.com/office/drawing/2014/main" id="{AE8AEDD7-63D2-944F-9693-6984D9E67FB8}"/>
              </a:ext>
            </a:extLst>
          </p:cNvPr>
          <p:cNvSpPr txBox="1"/>
          <p:nvPr userDrawn="1"/>
        </p:nvSpPr>
        <p:spPr>
          <a:xfrm>
            <a:off x="604489" y="1867334"/>
            <a:ext cx="1439290" cy="369332"/>
          </a:xfrm>
          <a:prstGeom prst="rect">
            <a:avLst/>
          </a:prstGeom>
          <a:noFill/>
        </p:spPr>
        <p:txBody>
          <a:bodyPr wrap="square" rtlCol="0" anchor="ctr">
            <a:spAutoFit/>
          </a:bodyPr>
          <a:lstStyle/>
          <a:p>
            <a:r>
              <a:rPr lang="ru-RU" sz="900" dirty="0">
                <a:solidFill>
                  <a:schemeClr val="bg2"/>
                </a:solidFill>
              </a:rPr>
              <a:t>Портфельный риск-менеджмент</a:t>
            </a:r>
          </a:p>
        </p:txBody>
      </p:sp>
      <p:pic>
        <p:nvPicPr>
          <p:cNvPr id="73" name="Рисунок 72">
            <a:extLst>
              <a:ext uri="{FF2B5EF4-FFF2-40B4-BE49-F238E27FC236}">
                <a16:creationId xmlns:a16="http://schemas.microsoft.com/office/drawing/2014/main" id="{E5635579-B3E2-E84A-8813-C38A647401AA}"/>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69271" y="1908000"/>
            <a:ext cx="288000" cy="288000"/>
          </a:xfrm>
          <a:prstGeom prst="rect">
            <a:avLst/>
          </a:prstGeom>
        </p:spPr>
      </p:pic>
      <p:sp>
        <p:nvSpPr>
          <p:cNvPr id="74" name="Прямоугольник 73">
            <a:extLst>
              <a:ext uri="{FF2B5EF4-FFF2-40B4-BE49-F238E27FC236}">
                <a16:creationId xmlns:a16="http://schemas.microsoft.com/office/drawing/2014/main" id="{9E8A4140-4E20-0F4B-86D3-BF98DC0322CE}"/>
              </a:ext>
            </a:extLst>
          </p:cNvPr>
          <p:cNvSpPr/>
          <p:nvPr userDrawn="1"/>
        </p:nvSpPr>
        <p:spPr>
          <a:xfrm>
            <a:off x="0" y="4428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TextBox 74">
            <a:extLst>
              <a:ext uri="{FF2B5EF4-FFF2-40B4-BE49-F238E27FC236}">
                <a16:creationId xmlns:a16="http://schemas.microsoft.com/office/drawing/2014/main" id="{36C20C6E-CE21-544D-AC18-02C272A1CB81}"/>
              </a:ext>
            </a:extLst>
          </p:cNvPr>
          <p:cNvSpPr txBox="1"/>
          <p:nvPr userDrawn="1"/>
        </p:nvSpPr>
        <p:spPr>
          <a:xfrm>
            <a:off x="604489" y="4528584"/>
            <a:ext cx="1439290" cy="230832"/>
          </a:xfrm>
          <a:prstGeom prst="rect">
            <a:avLst/>
          </a:prstGeom>
          <a:noFill/>
        </p:spPr>
        <p:txBody>
          <a:bodyPr wrap="square" rtlCol="0" anchor="ctr">
            <a:spAutoFit/>
          </a:bodyPr>
          <a:lstStyle/>
          <a:p>
            <a:r>
              <a:rPr lang="ru-RU" sz="900" dirty="0" err="1">
                <a:solidFill>
                  <a:schemeClr val="bg2"/>
                </a:solidFill>
              </a:rPr>
              <a:t>Технориск</a:t>
            </a:r>
            <a:endParaRPr lang="ru-RU" sz="900" dirty="0">
              <a:solidFill>
                <a:schemeClr val="bg2"/>
              </a:solidFill>
            </a:endParaRPr>
          </a:p>
        </p:txBody>
      </p:sp>
      <p:pic>
        <p:nvPicPr>
          <p:cNvPr id="76" name="Рисунок 75">
            <a:extLst>
              <a:ext uri="{FF2B5EF4-FFF2-40B4-BE49-F238E27FC236}">
                <a16:creationId xmlns:a16="http://schemas.microsoft.com/office/drawing/2014/main" id="{7525EA5B-BA25-8C4E-8381-39D1B672F0CC}"/>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69271" y="4500000"/>
            <a:ext cx="288000" cy="288000"/>
          </a:xfrm>
          <a:prstGeom prst="rect">
            <a:avLst/>
          </a:prstGeom>
        </p:spPr>
      </p:pic>
      <p:sp>
        <p:nvSpPr>
          <p:cNvPr id="80" name="Прямоугольник 79">
            <a:extLst>
              <a:ext uri="{FF2B5EF4-FFF2-40B4-BE49-F238E27FC236}">
                <a16:creationId xmlns:a16="http://schemas.microsoft.com/office/drawing/2014/main" id="{269F2883-6620-A04F-B070-B3E3F2B53689}"/>
              </a:ext>
            </a:extLst>
          </p:cNvPr>
          <p:cNvSpPr/>
          <p:nvPr userDrawn="1"/>
        </p:nvSpPr>
        <p:spPr>
          <a:xfrm>
            <a:off x="0" y="399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1" name="TextBox 80">
            <a:extLst>
              <a:ext uri="{FF2B5EF4-FFF2-40B4-BE49-F238E27FC236}">
                <a16:creationId xmlns:a16="http://schemas.microsoft.com/office/drawing/2014/main" id="{1DCB1731-C13F-044B-BC0A-FC73796641A2}"/>
              </a:ext>
            </a:extLst>
          </p:cNvPr>
          <p:cNvSpPr txBox="1"/>
          <p:nvPr userDrawn="1"/>
        </p:nvSpPr>
        <p:spPr>
          <a:xfrm>
            <a:off x="604489" y="4096584"/>
            <a:ext cx="1439290" cy="230832"/>
          </a:xfrm>
          <a:prstGeom prst="rect">
            <a:avLst/>
          </a:prstGeom>
          <a:noFill/>
        </p:spPr>
        <p:txBody>
          <a:bodyPr wrap="square" rtlCol="0" anchor="ctr">
            <a:spAutoFit/>
          </a:bodyPr>
          <a:lstStyle/>
          <a:p>
            <a:r>
              <a:rPr lang="en-US" sz="900" dirty="0" err="1">
                <a:solidFill>
                  <a:schemeClr val="bg2"/>
                </a:solidFill>
              </a:rPr>
              <a:t>Опер</a:t>
            </a:r>
            <a:r>
              <a:rPr lang="ru-RU" sz="900" dirty="0" err="1">
                <a:solidFill>
                  <a:schemeClr val="bg2"/>
                </a:solidFill>
              </a:rPr>
              <a:t>ационный</a:t>
            </a:r>
            <a:r>
              <a:rPr lang="ru-RU" sz="900" dirty="0">
                <a:solidFill>
                  <a:schemeClr val="bg2"/>
                </a:solidFill>
              </a:rPr>
              <a:t> риск</a:t>
            </a:r>
          </a:p>
        </p:txBody>
      </p:sp>
      <p:pic>
        <p:nvPicPr>
          <p:cNvPr id="82" name="Рисунок 81">
            <a:extLst>
              <a:ext uri="{FF2B5EF4-FFF2-40B4-BE49-F238E27FC236}">
                <a16:creationId xmlns:a16="http://schemas.microsoft.com/office/drawing/2014/main" id="{FA685393-470B-E243-AC88-A89359FE2E6B}"/>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69271" y="4068000"/>
            <a:ext cx="288000" cy="288000"/>
          </a:xfrm>
          <a:prstGeom prst="rect">
            <a:avLst/>
          </a:prstGeom>
        </p:spPr>
      </p:pic>
      <p:sp>
        <p:nvSpPr>
          <p:cNvPr id="83" name="Прямоугольник 82">
            <a:extLst>
              <a:ext uri="{FF2B5EF4-FFF2-40B4-BE49-F238E27FC236}">
                <a16:creationId xmlns:a16="http://schemas.microsoft.com/office/drawing/2014/main" id="{6D012497-03A2-FA4D-AC60-F34CAC9A83F3}"/>
              </a:ext>
            </a:extLst>
          </p:cNvPr>
          <p:cNvSpPr/>
          <p:nvPr userDrawn="1"/>
        </p:nvSpPr>
        <p:spPr>
          <a:xfrm>
            <a:off x="0" y="97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4" name="TextBox 83">
            <a:extLst>
              <a:ext uri="{FF2B5EF4-FFF2-40B4-BE49-F238E27FC236}">
                <a16:creationId xmlns:a16="http://schemas.microsoft.com/office/drawing/2014/main" id="{20BE37FC-D144-F845-BAEF-F17E2DB59E1F}"/>
              </a:ext>
            </a:extLst>
          </p:cNvPr>
          <p:cNvSpPr txBox="1"/>
          <p:nvPr userDrawn="1"/>
        </p:nvSpPr>
        <p:spPr>
          <a:xfrm>
            <a:off x="604489" y="1072584"/>
            <a:ext cx="1439290" cy="230832"/>
          </a:xfrm>
          <a:prstGeom prst="rect">
            <a:avLst/>
          </a:prstGeom>
          <a:noFill/>
        </p:spPr>
        <p:txBody>
          <a:bodyPr wrap="square" rtlCol="0" anchor="ctr">
            <a:spAutoFit/>
          </a:bodyPr>
          <a:lstStyle/>
          <a:p>
            <a:r>
              <a:rPr lang="ru-RU" sz="900" dirty="0">
                <a:solidFill>
                  <a:schemeClr val="bg2"/>
                </a:solidFill>
              </a:rPr>
              <a:t>Календарь событий</a:t>
            </a:r>
          </a:p>
        </p:txBody>
      </p:sp>
      <p:pic>
        <p:nvPicPr>
          <p:cNvPr id="85" name="Рисунок 84">
            <a:extLst>
              <a:ext uri="{FF2B5EF4-FFF2-40B4-BE49-F238E27FC236}">
                <a16:creationId xmlns:a16="http://schemas.microsoft.com/office/drawing/2014/main" id="{99E12506-A0D4-DD4F-80BB-36E2056F79DC}"/>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69271" y="1044000"/>
            <a:ext cx="288000" cy="288000"/>
          </a:xfrm>
          <a:prstGeom prst="rect">
            <a:avLst/>
          </a:prstGeom>
        </p:spPr>
      </p:pic>
      <p:sp>
        <p:nvSpPr>
          <p:cNvPr id="86" name="Прямоугольник 85">
            <a:extLst>
              <a:ext uri="{FF2B5EF4-FFF2-40B4-BE49-F238E27FC236}">
                <a16:creationId xmlns:a16="http://schemas.microsoft.com/office/drawing/2014/main" id="{6EDA0061-54E4-6147-9FAD-70B1F14DF0EE}"/>
              </a:ext>
            </a:extLst>
          </p:cNvPr>
          <p:cNvSpPr/>
          <p:nvPr userDrawn="1"/>
        </p:nvSpPr>
        <p:spPr>
          <a:xfrm>
            <a:off x="0" y="486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7" name="TextBox 86">
            <a:extLst>
              <a:ext uri="{FF2B5EF4-FFF2-40B4-BE49-F238E27FC236}">
                <a16:creationId xmlns:a16="http://schemas.microsoft.com/office/drawing/2014/main" id="{632DC11B-85E8-D346-B0E3-F490FE2499FA}"/>
              </a:ext>
            </a:extLst>
          </p:cNvPr>
          <p:cNvSpPr txBox="1"/>
          <p:nvPr userDrawn="1"/>
        </p:nvSpPr>
        <p:spPr>
          <a:xfrm>
            <a:off x="604489" y="4960584"/>
            <a:ext cx="1439290" cy="230832"/>
          </a:xfrm>
          <a:prstGeom prst="rect">
            <a:avLst/>
          </a:prstGeom>
          <a:noFill/>
        </p:spPr>
        <p:txBody>
          <a:bodyPr wrap="square" rtlCol="0" anchor="ctr">
            <a:spAutoFit/>
          </a:bodyPr>
          <a:lstStyle/>
          <a:p>
            <a:r>
              <a:rPr lang="ru-RU" sz="900" dirty="0">
                <a:solidFill>
                  <a:schemeClr val="bg2"/>
                </a:solidFill>
              </a:rPr>
              <a:t>Пруденциальный офис</a:t>
            </a:r>
          </a:p>
        </p:txBody>
      </p:sp>
      <p:pic>
        <p:nvPicPr>
          <p:cNvPr id="88" name="Рисунок 87">
            <a:extLst>
              <a:ext uri="{FF2B5EF4-FFF2-40B4-BE49-F238E27FC236}">
                <a16:creationId xmlns:a16="http://schemas.microsoft.com/office/drawing/2014/main" id="{1E07DEB1-4527-5A49-9127-4F8EB6658E66}"/>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169271" y="4932000"/>
            <a:ext cx="288000" cy="288000"/>
          </a:xfrm>
          <a:prstGeom prst="rect">
            <a:avLst/>
          </a:prstGeom>
        </p:spPr>
      </p:pic>
      <p:sp>
        <p:nvSpPr>
          <p:cNvPr id="89" name="Прямоугольник 88">
            <a:extLst>
              <a:ext uri="{FF2B5EF4-FFF2-40B4-BE49-F238E27FC236}">
                <a16:creationId xmlns:a16="http://schemas.microsoft.com/office/drawing/2014/main" id="{7CC83E88-7784-524D-8522-22CEAFA0A234}"/>
              </a:ext>
            </a:extLst>
          </p:cNvPr>
          <p:cNvSpPr/>
          <p:nvPr userDrawn="1"/>
        </p:nvSpPr>
        <p:spPr>
          <a:xfrm>
            <a:off x="0" y="140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3" name="TextBox 102">
            <a:extLst>
              <a:ext uri="{FF2B5EF4-FFF2-40B4-BE49-F238E27FC236}">
                <a16:creationId xmlns:a16="http://schemas.microsoft.com/office/drawing/2014/main" id="{5CA7542D-6FEA-0341-874B-50898F2B3009}"/>
              </a:ext>
            </a:extLst>
          </p:cNvPr>
          <p:cNvSpPr txBox="1"/>
          <p:nvPr userDrawn="1"/>
        </p:nvSpPr>
        <p:spPr>
          <a:xfrm>
            <a:off x="604489" y="1504584"/>
            <a:ext cx="1439290" cy="230832"/>
          </a:xfrm>
          <a:prstGeom prst="rect">
            <a:avLst/>
          </a:prstGeom>
          <a:noFill/>
        </p:spPr>
        <p:txBody>
          <a:bodyPr wrap="square" rtlCol="0" anchor="ctr">
            <a:spAutoFit/>
          </a:bodyPr>
          <a:lstStyle/>
          <a:p>
            <a:r>
              <a:rPr lang="ru-RU" sz="900" dirty="0">
                <a:solidFill>
                  <a:schemeClr val="bg2"/>
                </a:solidFill>
              </a:rPr>
              <a:t>Приоритеты недели</a:t>
            </a:r>
          </a:p>
        </p:txBody>
      </p:sp>
      <p:pic>
        <p:nvPicPr>
          <p:cNvPr id="104" name="Рисунок 103">
            <a:extLst>
              <a:ext uri="{FF2B5EF4-FFF2-40B4-BE49-F238E27FC236}">
                <a16:creationId xmlns:a16="http://schemas.microsoft.com/office/drawing/2014/main" id="{2D2798E8-1A91-1E42-9B4D-8F35FF4D986C}"/>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69270" y="1476000"/>
            <a:ext cx="288000" cy="288000"/>
          </a:xfrm>
          <a:prstGeom prst="rect">
            <a:avLst/>
          </a:prstGeom>
        </p:spPr>
      </p:pic>
      <p:sp>
        <p:nvSpPr>
          <p:cNvPr id="105" name="Прямоугольник 104">
            <a:extLst>
              <a:ext uri="{FF2B5EF4-FFF2-40B4-BE49-F238E27FC236}">
                <a16:creationId xmlns:a16="http://schemas.microsoft.com/office/drawing/2014/main" id="{C3230ED5-8618-434F-A316-9A6AB636D05E}"/>
              </a:ext>
            </a:extLst>
          </p:cNvPr>
          <p:cNvSpPr/>
          <p:nvPr userDrawn="1"/>
        </p:nvSpPr>
        <p:spPr>
          <a:xfrm>
            <a:off x="0" y="529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8" name="TextBox 107">
            <a:extLst>
              <a:ext uri="{FF2B5EF4-FFF2-40B4-BE49-F238E27FC236}">
                <a16:creationId xmlns:a16="http://schemas.microsoft.com/office/drawing/2014/main" id="{6EB954CB-4F05-D440-8BD0-5939F7C996D0}"/>
              </a:ext>
            </a:extLst>
          </p:cNvPr>
          <p:cNvSpPr txBox="1"/>
          <p:nvPr userDrawn="1"/>
        </p:nvSpPr>
        <p:spPr>
          <a:xfrm>
            <a:off x="604489" y="5392584"/>
            <a:ext cx="1439290" cy="230832"/>
          </a:xfrm>
          <a:prstGeom prst="rect">
            <a:avLst/>
          </a:prstGeom>
          <a:noFill/>
        </p:spPr>
        <p:txBody>
          <a:bodyPr wrap="square" rtlCol="0" anchor="ctr">
            <a:spAutoFit/>
          </a:bodyPr>
          <a:lstStyle/>
          <a:p>
            <a:r>
              <a:rPr lang="en-US" sz="900" dirty="0">
                <a:solidFill>
                  <a:schemeClr val="bg2"/>
                </a:solidFill>
              </a:rPr>
              <a:t>IT-</a:t>
            </a:r>
            <a:r>
              <a:rPr lang="ru-RU" sz="900" dirty="0">
                <a:solidFill>
                  <a:schemeClr val="bg2"/>
                </a:solidFill>
              </a:rPr>
              <a:t>внедрения</a:t>
            </a:r>
          </a:p>
        </p:txBody>
      </p:sp>
      <p:pic>
        <p:nvPicPr>
          <p:cNvPr id="109" name="Рисунок 108">
            <a:extLst>
              <a:ext uri="{FF2B5EF4-FFF2-40B4-BE49-F238E27FC236}">
                <a16:creationId xmlns:a16="http://schemas.microsoft.com/office/drawing/2014/main" id="{439925EA-EA35-8D4F-9404-3D09E9F44B66}"/>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69270" y="5364000"/>
            <a:ext cx="288000" cy="288000"/>
          </a:xfrm>
          <a:prstGeom prst="rect">
            <a:avLst/>
          </a:prstGeom>
        </p:spPr>
      </p:pic>
      <p:sp>
        <p:nvSpPr>
          <p:cNvPr id="110" name="Прямоугольник 109">
            <a:extLst>
              <a:ext uri="{FF2B5EF4-FFF2-40B4-BE49-F238E27FC236}">
                <a16:creationId xmlns:a16="http://schemas.microsoft.com/office/drawing/2014/main" id="{8293CB9F-6534-D04B-8F89-385009CF4941}"/>
              </a:ext>
            </a:extLst>
          </p:cNvPr>
          <p:cNvSpPr/>
          <p:nvPr userDrawn="1"/>
        </p:nvSpPr>
        <p:spPr>
          <a:xfrm>
            <a:off x="0" y="54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1" name="TextBox 110">
            <a:extLst>
              <a:ext uri="{FF2B5EF4-FFF2-40B4-BE49-F238E27FC236}">
                <a16:creationId xmlns:a16="http://schemas.microsoft.com/office/drawing/2014/main" id="{6DB5FFA6-B31E-A64A-BD4F-574F388CF8B0}"/>
              </a:ext>
            </a:extLst>
          </p:cNvPr>
          <p:cNvSpPr txBox="1"/>
          <p:nvPr userDrawn="1"/>
        </p:nvSpPr>
        <p:spPr>
          <a:xfrm>
            <a:off x="604489" y="640584"/>
            <a:ext cx="1439290" cy="230832"/>
          </a:xfrm>
          <a:prstGeom prst="rect">
            <a:avLst/>
          </a:prstGeom>
          <a:noFill/>
        </p:spPr>
        <p:txBody>
          <a:bodyPr wrap="square" rtlCol="0" anchor="ctr">
            <a:spAutoFit/>
          </a:bodyPr>
          <a:lstStyle/>
          <a:p>
            <a:r>
              <a:rPr lang="ru-RU" sz="900" dirty="0">
                <a:solidFill>
                  <a:schemeClr val="bg2"/>
                </a:solidFill>
              </a:rPr>
              <a:t>Мониторинг КПЭ</a:t>
            </a:r>
          </a:p>
        </p:txBody>
      </p:sp>
      <p:pic>
        <p:nvPicPr>
          <p:cNvPr id="112" name="Рисунок 111">
            <a:extLst>
              <a:ext uri="{FF2B5EF4-FFF2-40B4-BE49-F238E27FC236}">
                <a16:creationId xmlns:a16="http://schemas.microsoft.com/office/drawing/2014/main" id="{CB95C2AE-4550-4C4B-89CD-4FE06835C105}"/>
              </a:ext>
            </a:extLst>
          </p:cNvPr>
          <p:cNvPicPr>
            <a:picLocks noChangeAspect="1"/>
          </p:cNvPicPr>
          <p:nvPr userDrawn="1"/>
        </p:nvPicPr>
        <p:blipFill>
          <a:blip r:embed="rId12" cstate="hqprint">
            <a:extLst>
              <a:ext uri="{28A0092B-C50C-407E-A947-70E740481C1C}">
                <a14:useLocalDpi xmlns:a14="http://schemas.microsoft.com/office/drawing/2010/main" val="0"/>
              </a:ext>
            </a:extLst>
          </a:blip>
          <a:stretch>
            <a:fillRect/>
          </a:stretch>
        </p:blipFill>
        <p:spPr>
          <a:xfrm>
            <a:off x="169271" y="612000"/>
            <a:ext cx="288000" cy="288000"/>
          </a:xfrm>
          <a:prstGeom prst="rect">
            <a:avLst/>
          </a:prstGeom>
        </p:spPr>
      </p:pic>
      <p:sp>
        <p:nvSpPr>
          <p:cNvPr id="113" name="Прямоугольник 112">
            <a:extLst>
              <a:ext uri="{FF2B5EF4-FFF2-40B4-BE49-F238E27FC236}">
                <a16:creationId xmlns:a16="http://schemas.microsoft.com/office/drawing/2014/main" id="{C9B623ED-4908-EE48-86D7-F15BAB8A986C}"/>
              </a:ext>
            </a:extLst>
          </p:cNvPr>
          <p:cNvSpPr/>
          <p:nvPr userDrawn="1"/>
        </p:nvSpPr>
        <p:spPr>
          <a:xfrm>
            <a:off x="0" y="572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4" name="TextBox 113">
            <a:extLst>
              <a:ext uri="{FF2B5EF4-FFF2-40B4-BE49-F238E27FC236}">
                <a16:creationId xmlns:a16="http://schemas.microsoft.com/office/drawing/2014/main" id="{9303BDFE-F0E4-9544-B95B-1A177FB903EC}"/>
              </a:ext>
            </a:extLst>
          </p:cNvPr>
          <p:cNvSpPr txBox="1"/>
          <p:nvPr userDrawn="1"/>
        </p:nvSpPr>
        <p:spPr>
          <a:xfrm>
            <a:off x="604489" y="5824584"/>
            <a:ext cx="1439290" cy="230832"/>
          </a:xfrm>
          <a:prstGeom prst="rect">
            <a:avLst/>
          </a:prstGeom>
          <a:noFill/>
        </p:spPr>
        <p:txBody>
          <a:bodyPr wrap="square" rtlCol="0" anchor="ctr">
            <a:spAutoFit/>
          </a:bodyPr>
          <a:lstStyle/>
          <a:p>
            <a:r>
              <a:rPr lang="en-US" sz="900" dirty="0">
                <a:solidFill>
                  <a:schemeClr val="bg2"/>
                </a:solidFill>
              </a:rPr>
              <a:t>Housekeeping dashboard</a:t>
            </a:r>
            <a:endParaRPr lang="ru-RU" sz="900" dirty="0">
              <a:solidFill>
                <a:schemeClr val="bg2"/>
              </a:solidFill>
            </a:endParaRPr>
          </a:p>
        </p:txBody>
      </p:sp>
      <p:pic>
        <p:nvPicPr>
          <p:cNvPr id="115" name="Рисунок 114">
            <a:extLst>
              <a:ext uri="{FF2B5EF4-FFF2-40B4-BE49-F238E27FC236}">
                <a16:creationId xmlns:a16="http://schemas.microsoft.com/office/drawing/2014/main" id="{4A49ABF8-3FD3-684A-84DE-33B5A5E8CD59}"/>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69271" y="5796000"/>
            <a:ext cx="288000" cy="288000"/>
          </a:xfrm>
          <a:prstGeom prst="rect">
            <a:avLst/>
          </a:prstGeom>
        </p:spPr>
      </p:pic>
      <p:sp>
        <p:nvSpPr>
          <p:cNvPr id="116" name="Прямоугольник 115">
            <a:extLst>
              <a:ext uri="{FF2B5EF4-FFF2-40B4-BE49-F238E27FC236}">
                <a16:creationId xmlns:a16="http://schemas.microsoft.com/office/drawing/2014/main" id="{A1EA0194-D586-EC4F-B7B7-849E4E4018C3}"/>
              </a:ext>
            </a:extLst>
          </p:cNvPr>
          <p:cNvSpPr/>
          <p:nvPr userDrawn="1"/>
        </p:nvSpPr>
        <p:spPr>
          <a:xfrm>
            <a:off x="0" y="615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7" name="TextBox 116">
            <a:extLst>
              <a:ext uri="{FF2B5EF4-FFF2-40B4-BE49-F238E27FC236}">
                <a16:creationId xmlns:a16="http://schemas.microsoft.com/office/drawing/2014/main" id="{B9E07F0B-4DE8-E04E-B243-5D80B447F014}"/>
              </a:ext>
            </a:extLst>
          </p:cNvPr>
          <p:cNvSpPr txBox="1"/>
          <p:nvPr userDrawn="1"/>
        </p:nvSpPr>
        <p:spPr>
          <a:xfrm>
            <a:off x="604489" y="6256584"/>
            <a:ext cx="1439290" cy="230832"/>
          </a:xfrm>
          <a:prstGeom prst="rect">
            <a:avLst/>
          </a:prstGeom>
          <a:noFill/>
        </p:spPr>
        <p:txBody>
          <a:bodyPr wrap="square" rtlCol="0" anchor="ctr">
            <a:spAutoFit/>
          </a:bodyPr>
          <a:lstStyle/>
          <a:p>
            <a:r>
              <a:rPr lang="ru-RU" sz="900" dirty="0">
                <a:solidFill>
                  <a:schemeClr val="bg2"/>
                </a:solidFill>
              </a:rPr>
              <a:t>Дополнительно</a:t>
            </a:r>
          </a:p>
        </p:txBody>
      </p:sp>
      <p:pic>
        <p:nvPicPr>
          <p:cNvPr id="118" name="Рисунок 117">
            <a:extLst>
              <a:ext uri="{FF2B5EF4-FFF2-40B4-BE49-F238E27FC236}">
                <a16:creationId xmlns:a16="http://schemas.microsoft.com/office/drawing/2014/main" id="{F8ED6556-3035-FF4F-903B-C7FF124ABC9D}"/>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69271" y="6228000"/>
            <a:ext cx="288000" cy="288000"/>
          </a:xfrm>
          <a:prstGeom prst="rect">
            <a:avLst/>
          </a:prstGeom>
        </p:spPr>
      </p:pic>
      <p:sp>
        <p:nvSpPr>
          <p:cNvPr id="136" name="Прямоугольник 135">
            <a:extLst>
              <a:ext uri="{FF2B5EF4-FFF2-40B4-BE49-F238E27FC236}">
                <a16:creationId xmlns:a16="http://schemas.microsoft.com/office/drawing/2014/main" id="{D8B42A99-9082-7442-A2A4-B0776AB9F6BE}"/>
              </a:ext>
            </a:extLst>
          </p:cNvPr>
          <p:cNvSpPr/>
          <p:nvPr userDrawn="1"/>
        </p:nvSpPr>
        <p:spPr>
          <a:xfrm>
            <a:off x="0" y="3564000"/>
            <a:ext cx="2134800" cy="432000"/>
          </a:xfrm>
          <a:prstGeom prst="rect">
            <a:avLst/>
          </a:prstGeom>
          <a:solidFill>
            <a:srgbClr val="2F353A"/>
          </a:solidFill>
          <a:ln>
            <a:noFill/>
          </a:ln>
          <a:effectLst>
            <a:innerShdw blurRad="63500" dist="508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7" name="TextBox 136">
            <a:extLst>
              <a:ext uri="{FF2B5EF4-FFF2-40B4-BE49-F238E27FC236}">
                <a16:creationId xmlns:a16="http://schemas.microsoft.com/office/drawing/2014/main" id="{AD0AD8B4-7729-A34A-A1C4-DD9CD2637F9D}"/>
              </a:ext>
            </a:extLst>
          </p:cNvPr>
          <p:cNvSpPr txBox="1"/>
          <p:nvPr userDrawn="1"/>
        </p:nvSpPr>
        <p:spPr>
          <a:xfrm>
            <a:off x="604489" y="3664584"/>
            <a:ext cx="1439290" cy="230832"/>
          </a:xfrm>
          <a:prstGeom prst="rect">
            <a:avLst/>
          </a:prstGeom>
          <a:noFill/>
        </p:spPr>
        <p:txBody>
          <a:bodyPr wrap="square" rtlCol="0" anchor="ctr">
            <a:spAutoFit/>
          </a:bodyPr>
          <a:lstStyle/>
          <a:p>
            <a:r>
              <a:rPr lang="ru-RU" sz="900" b="1" dirty="0">
                <a:solidFill>
                  <a:schemeClr val="bg1"/>
                </a:solidFill>
              </a:rPr>
              <a:t>Риски банковской книги</a:t>
            </a:r>
          </a:p>
        </p:txBody>
      </p:sp>
      <p:pic>
        <p:nvPicPr>
          <p:cNvPr id="139" name="Рисунок 138">
            <a:extLst>
              <a:ext uri="{FF2B5EF4-FFF2-40B4-BE49-F238E27FC236}">
                <a16:creationId xmlns:a16="http://schemas.microsoft.com/office/drawing/2014/main" id="{0351012D-5C43-AD41-A3DB-78D00F665180}"/>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71523" y="3636000"/>
            <a:ext cx="288000" cy="288000"/>
          </a:xfrm>
          <a:prstGeom prst="rect">
            <a:avLst/>
          </a:prstGeom>
        </p:spPr>
      </p:pic>
      <p:sp>
        <p:nvSpPr>
          <p:cNvPr id="53" name="Прямоугольник 52">
            <a:extLst>
              <a:ext uri="{FF2B5EF4-FFF2-40B4-BE49-F238E27FC236}">
                <a16:creationId xmlns:a16="http://schemas.microsoft.com/office/drawing/2014/main" id="{6E0E23FB-CF49-1043-A060-4E08E0B12E54}"/>
              </a:ext>
            </a:extLst>
          </p:cNvPr>
          <p:cNvSpPr/>
          <p:nvPr userDrawn="1"/>
        </p:nvSpPr>
        <p:spPr>
          <a:xfrm>
            <a:off x="-380" y="6577200"/>
            <a:ext cx="2134800" cy="280801"/>
          </a:xfrm>
          <a:prstGeom prst="rect">
            <a:avLst/>
          </a:prstGeom>
          <a:solidFill>
            <a:srgbClr val="3A424A"/>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4" name="Рисунок 53">
            <a:extLst>
              <a:ext uri="{FF2B5EF4-FFF2-40B4-BE49-F238E27FC236}">
                <a16:creationId xmlns:a16="http://schemas.microsoft.com/office/drawing/2014/main" id="{CF70038F-96A2-4948-9780-9AA95367092E}"/>
              </a:ext>
            </a:extLst>
          </p:cNvPr>
          <p:cNvPicPr>
            <a:picLocks noChangeAspect="1"/>
          </p:cNvPicPr>
          <p:nvPr userDrawn="1"/>
        </p:nvPicPr>
        <p:blipFill rotWithShape="1">
          <a:blip r:embed="rId16" cstate="print">
            <a:clrChange>
              <a:clrFrom>
                <a:srgbClr val="215F38"/>
              </a:clrFrom>
              <a:clrTo>
                <a:srgbClr val="215F38">
                  <a:alpha val="0"/>
                </a:srgbClr>
              </a:clrTo>
            </a:clrChange>
            <a:grayscl/>
            <a:extLst>
              <a:ext uri="{28A0092B-C50C-407E-A947-70E740481C1C}">
                <a14:useLocalDpi xmlns:a14="http://schemas.microsoft.com/office/drawing/2010/main" val="0"/>
              </a:ext>
            </a:extLst>
          </a:blip>
          <a:srcRect l="10630" t="68983" r="11614" b="17729"/>
          <a:stretch/>
        </p:blipFill>
        <p:spPr>
          <a:xfrm>
            <a:off x="514020" y="6591600"/>
            <a:ext cx="1106000" cy="252000"/>
          </a:xfrm>
          <a:prstGeom prst="rect">
            <a:avLst/>
          </a:prstGeom>
        </p:spPr>
      </p:pic>
      <p:pic>
        <p:nvPicPr>
          <p:cNvPr id="2" name="Рисунок 1" descr="http://C19E03B9ACCBFA56DC6DEDE59F81EABF.dms.sberbank.ru/C19E03B9ACCBFA56DC6DEDE59F81EABF-C84D87D17A171F6D15A801A76AF179A3-1E9602AC3439A96366744008F961486E/1.png"/>
          <p:cNvPicPr>
            <a:picLocks/>
          </p:cNvPicPr>
          <p:nvPr userDrawn="1"/>
        </p:nvPicPr>
        <p:blipFill>
          <a:blip r:link="rId17"/>
          <a:stretch>
            <a:fillRect/>
          </a:stretch>
        </p:blipFill>
        <p:spPr>
          <a:xfrm>
            <a:off x="0" y="0"/>
            <a:ext cx="1588" cy="1588"/>
          </a:xfrm>
          <a:prstGeom prst="rect">
            <a:avLst/>
          </a:prstGeom>
        </p:spPr>
      </p:pic>
      <p:pic>
        <p:nvPicPr>
          <p:cNvPr id="3" name="Рисунок 2" descr="http://C19E03B9ACCBFA56DC6DEDE59F81EABF.dms.sberbank.ru/C19E03B9ACCBFA56DC6DEDE59F81EABF-C84D87D17A171F6D15A801A76AF179A3-1E9602AC3439A96366744008F961486E/1.png"/>
          <p:cNvPicPr>
            <a:picLocks/>
          </p:cNvPicPr>
          <p:nvPr userDrawn="1"/>
        </p:nvPicPr>
        <p:blipFill>
          <a:blip r:link="rId17"/>
          <a:stretch>
            <a:fillRect/>
          </a:stretch>
        </p:blipFill>
        <p:spPr>
          <a:xfrm>
            <a:off x="0" y="0"/>
            <a:ext cx="1588" cy="1588"/>
          </a:xfrm>
          <a:prstGeom prst="rect">
            <a:avLst/>
          </a:prstGeom>
        </p:spPr>
      </p:pic>
    </p:spTree>
    <p:extLst>
      <p:ext uri="{BB962C8B-B14F-4D97-AF65-F5344CB8AC3E}">
        <p14:creationId xmlns:p14="http://schemas.microsoft.com/office/powerpoint/2010/main" val="6639112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10_Операционный риск">
    <p:spTree>
      <p:nvGrpSpPr>
        <p:cNvPr id="1" name=""/>
        <p:cNvGrpSpPr/>
        <p:nvPr/>
      </p:nvGrpSpPr>
      <p:grpSpPr>
        <a:xfrm>
          <a:off x="0" y="0"/>
          <a:ext cx="0" cy="0"/>
          <a:chOff x="0" y="0"/>
          <a:chExt cx="0" cy="0"/>
        </a:xfrm>
      </p:grpSpPr>
      <p:sp>
        <p:nvSpPr>
          <p:cNvPr id="37" name="Прямоугольник 36">
            <a:extLst>
              <a:ext uri="{FF2B5EF4-FFF2-40B4-BE49-F238E27FC236}">
                <a16:creationId xmlns:a16="http://schemas.microsoft.com/office/drawing/2014/main" id="{E9C31441-7FC4-4A4B-AE01-2068FD2A6E7E}"/>
              </a:ext>
            </a:extLst>
          </p:cNvPr>
          <p:cNvSpPr/>
          <p:nvPr userDrawn="1"/>
        </p:nvSpPr>
        <p:spPr>
          <a:xfrm>
            <a:off x="2135560" y="1"/>
            <a:ext cx="10067198" cy="54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Title 1">
            <a:extLst>
              <a:ext uri="{FF2B5EF4-FFF2-40B4-BE49-F238E27FC236}">
                <a16:creationId xmlns:a16="http://schemas.microsoft.com/office/drawing/2014/main" id="{CCE1108E-E08F-6D49-9964-3B0F7493C2A1}"/>
              </a:ext>
            </a:extLst>
          </p:cNvPr>
          <p:cNvSpPr>
            <a:spLocks noGrp="1"/>
          </p:cNvSpPr>
          <p:nvPr>
            <p:ph type="title"/>
          </p:nvPr>
        </p:nvSpPr>
        <p:spPr>
          <a:xfrm>
            <a:off x="2790783" y="1"/>
            <a:ext cx="6401561" cy="540000"/>
          </a:xfrm>
          <a:prstGeom prst="rect">
            <a:avLst/>
          </a:prstGeom>
        </p:spPr>
        <p:txBody>
          <a:bodyPr anchor="ctr">
            <a:normAutofit/>
          </a:bodyPr>
          <a:lstStyle>
            <a:lvl1pPr>
              <a:defRPr sz="2400">
                <a:latin typeface="+mn-lt"/>
                <a:cs typeface="Arial" panose="020B0604020202020204" pitchFamily="34" charset="0"/>
              </a:defRPr>
            </a:lvl1pPr>
          </a:lstStyle>
          <a:p>
            <a:r>
              <a:rPr lang="en-US" dirty="0"/>
              <a:t>Click to edit Master title style</a:t>
            </a:r>
          </a:p>
        </p:txBody>
      </p:sp>
      <p:sp>
        <p:nvSpPr>
          <p:cNvPr id="90" name="TextBox 89">
            <a:extLst>
              <a:ext uri="{FF2B5EF4-FFF2-40B4-BE49-F238E27FC236}">
                <a16:creationId xmlns:a16="http://schemas.microsoft.com/office/drawing/2014/main" id="{8142E925-CA77-B544-BD9A-E1C6BB14A14B}"/>
              </a:ext>
            </a:extLst>
          </p:cNvPr>
          <p:cNvSpPr txBox="1"/>
          <p:nvPr userDrawn="1"/>
        </p:nvSpPr>
        <p:spPr>
          <a:xfrm>
            <a:off x="11715079" y="6507470"/>
            <a:ext cx="487680" cy="276999"/>
          </a:xfrm>
          <a:prstGeom prst="rect">
            <a:avLst/>
          </a:prstGeom>
          <a:noFill/>
        </p:spPr>
        <p:txBody>
          <a:bodyPr wrap="square" rtlCol="0">
            <a:spAutoFit/>
          </a:bodyPr>
          <a:lstStyle/>
          <a:p>
            <a:fld id="{C41A797A-73E5-4FFF-8E73-EA82906B0864}" type="slidenum">
              <a:rPr lang="ru-RU" sz="1200" smtClean="0">
                <a:solidFill>
                  <a:schemeClr val="bg2"/>
                </a:solidFill>
              </a:rPr>
              <a:t>‹#›</a:t>
            </a:fld>
            <a:endParaRPr lang="ru-RU" sz="1200" dirty="0">
              <a:solidFill>
                <a:schemeClr val="bg2"/>
              </a:solidFill>
            </a:endParaRPr>
          </a:p>
        </p:txBody>
      </p:sp>
      <p:grpSp>
        <p:nvGrpSpPr>
          <p:cNvPr id="57" name="Группа 56">
            <a:extLst>
              <a:ext uri="{FF2B5EF4-FFF2-40B4-BE49-F238E27FC236}">
                <a16:creationId xmlns:a16="http://schemas.microsoft.com/office/drawing/2014/main" id="{E9EC314D-D616-5242-AE09-6D30F714ED15}"/>
              </a:ext>
            </a:extLst>
          </p:cNvPr>
          <p:cNvGrpSpPr/>
          <p:nvPr userDrawn="1"/>
        </p:nvGrpSpPr>
        <p:grpSpPr>
          <a:xfrm>
            <a:off x="0" y="-7200"/>
            <a:ext cx="2148770" cy="553998"/>
            <a:chOff x="0" y="11193"/>
            <a:chExt cx="2148770" cy="553998"/>
          </a:xfrm>
        </p:grpSpPr>
        <p:sp>
          <p:nvSpPr>
            <p:cNvPr id="58" name="Прямоугольник 57">
              <a:extLst>
                <a:ext uri="{FF2B5EF4-FFF2-40B4-BE49-F238E27FC236}">
                  <a16:creationId xmlns:a16="http://schemas.microsoft.com/office/drawing/2014/main" id="{DDA2D573-1833-D74D-B1E0-341F0AB846C7}"/>
                </a:ext>
              </a:extLst>
            </p:cNvPr>
            <p:cNvSpPr/>
            <p:nvPr userDrawn="1"/>
          </p:nvSpPr>
          <p:spPr>
            <a:xfrm>
              <a:off x="0" y="18393"/>
              <a:ext cx="2134800" cy="540000"/>
            </a:xfrm>
            <a:prstGeom prst="rect">
              <a:avLst/>
            </a:prstGeom>
            <a:solidFill>
              <a:srgbClr val="3A424A"/>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9" name="TextBox 58">
              <a:extLst>
                <a:ext uri="{FF2B5EF4-FFF2-40B4-BE49-F238E27FC236}">
                  <a16:creationId xmlns:a16="http://schemas.microsoft.com/office/drawing/2014/main" id="{25A24519-AA85-1C4D-AE4C-C4B08A73D295}"/>
                </a:ext>
              </a:extLst>
            </p:cNvPr>
            <p:cNvSpPr txBox="1"/>
            <p:nvPr userDrawn="1"/>
          </p:nvSpPr>
          <p:spPr>
            <a:xfrm>
              <a:off x="13210" y="104793"/>
              <a:ext cx="886744" cy="369332"/>
            </a:xfrm>
            <a:prstGeom prst="rect">
              <a:avLst/>
            </a:prstGeom>
            <a:noFill/>
          </p:spPr>
          <p:txBody>
            <a:bodyPr wrap="square" rtlCol="0" anchor="ctr">
              <a:spAutoFit/>
            </a:bodyPr>
            <a:lstStyle/>
            <a:p>
              <a:pPr algn="ctr"/>
              <a:r>
                <a:rPr lang="en-US" b="1" dirty="0">
                  <a:solidFill>
                    <a:schemeClr val="bg2"/>
                  </a:solidFill>
                </a:rPr>
                <a:t>ERM</a:t>
              </a:r>
              <a:endParaRPr lang="ru-RU" b="1" dirty="0">
                <a:solidFill>
                  <a:schemeClr val="bg2"/>
                </a:solidFill>
              </a:endParaRPr>
            </a:p>
          </p:txBody>
        </p:sp>
        <p:sp>
          <p:nvSpPr>
            <p:cNvPr id="60" name="TextBox 59">
              <a:extLst>
                <a:ext uri="{FF2B5EF4-FFF2-40B4-BE49-F238E27FC236}">
                  <a16:creationId xmlns:a16="http://schemas.microsoft.com/office/drawing/2014/main" id="{0A3DAB09-6C2F-0746-8876-F91EDC660B1B}"/>
                </a:ext>
              </a:extLst>
            </p:cNvPr>
            <p:cNvSpPr txBox="1"/>
            <p:nvPr userDrawn="1"/>
          </p:nvSpPr>
          <p:spPr>
            <a:xfrm>
              <a:off x="827946" y="11193"/>
              <a:ext cx="1320824" cy="553998"/>
            </a:xfrm>
            <a:prstGeom prst="rect">
              <a:avLst/>
            </a:prstGeom>
            <a:noFill/>
          </p:spPr>
          <p:txBody>
            <a:bodyPr wrap="square" rtlCol="0" anchor="ctr">
              <a:spAutoFit/>
            </a:bodyPr>
            <a:lstStyle/>
            <a:p>
              <a:r>
                <a:rPr lang="ru-RU" sz="1000" dirty="0">
                  <a:solidFill>
                    <a:schemeClr val="bg2"/>
                  </a:solidFill>
                </a:rPr>
                <a:t>Департамент интегрированного </a:t>
              </a:r>
            </a:p>
            <a:p>
              <a:r>
                <a:rPr lang="ru-RU" sz="1000" dirty="0">
                  <a:solidFill>
                    <a:schemeClr val="bg2"/>
                  </a:solidFill>
                </a:rPr>
                <a:t>риск-менеджмента</a:t>
              </a:r>
            </a:p>
          </p:txBody>
        </p:sp>
      </p:grpSp>
      <p:sp>
        <p:nvSpPr>
          <p:cNvPr id="62" name="Прямоугольник 61">
            <a:extLst>
              <a:ext uri="{FF2B5EF4-FFF2-40B4-BE49-F238E27FC236}">
                <a16:creationId xmlns:a16="http://schemas.microsoft.com/office/drawing/2014/main" id="{3AE2A4EA-E8EB-9348-A94C-3E2E9229798C}"/>
              </a:ext>
            </a:extLst>
          </p:cNvPr>
          <p:cNvSpPr/>
          <p:nvPr userDrawn="1"/>
        </p:nvSpPr>
        <p:spPr>
          <a:xfrm>
            <a:off x="0" y="313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3" name="TextBox 62">
            <a:extLst>
              <a:ext uri="{FF2B5EF4-FFF2-40B4-BE49-F238E27FC236}">
                <a16:creationId xmlns:a16="http://schemas.microsoft.com/office/drawing/2014/main" id="{DB5A8C7F-612B-1C48-90BF-49AA6C5EB3DA}"/>
              </a:ext>
            </a:extLst>
          </p:cNvPr>
          <p:cNvSpPr txBox="1"/>
          <p:nvPr userDrawn="1"/>
        </p:nvSpPr>
        <p:spPr>
          <a:xfrm>
            <a:off x="604489" y="3232584"/>
            <a:ext cx="1439290" cy="230832"/>
          </a:xfrm>
          <a:prstGeom prst="rect">
            <a:avLst/>
          </a:prstGeom>
          <a:noFill/>
        </p:spPr>
        <p:txBody>
          <a:bodyPr wrap="square" rtlCol="0" anchor="ctr">
            <a:spAutoFit/>
          </a:bodyPr>
          <a:lstStyle/>
          <a:p>
            <a:r>
              <a:rPr lang="en-US" sz="900" dirty="0">
                <a:solidFill>
                  <a:schemeClr val="bg2"/>
                </a:solidFill>
              </a:rPr>
              <a:t>Risk Model Governance</a:t>
            </a:r>
            <a:endParaRPr lang="ru-RU" sz="900" dirty="0">
              <a:solidFill>
                <a:schemeClr val="bg2"/>
              </a:solidFill>
            </a:endParaRPr>
          </a:p>
        </p:txBody>
      </p:sp>
      <p:pic>
        <p:nvPicPr>
          <p:cNvPr id="64" name="Рисунок 63">
            <a:extLst>
              <a:ext uri="{FF2B5EF4-FFF2-40B4-BE49-F238E27FC236}">
                <a16:creationId xmlns:a16="http://schemas.microsoft.com/office/drawing/2014/main" id="{682C48FB-794F-B347-8066-A14B56E96BD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9271" y="3204000"/>
            <a:ext cx="288000" cy="288000"/>
          </a:xfrm>
          <a:prstGeom prst="rect">
            <a:avLst/>
          </a:prstGeom>
        </p:spPr>
      </p:pic>
      <p:sp>
        <p:nvSpPr>
          <p:cNvPr id="65" name="Прямоугольник 64">
            <a:extLst>
              <a:ext uri="{FF2B5EF4-FFF2-40B4-BE49-F238E27FC236}">
                <a16:creationId xmlns:a16="http://schemas.microsoft.com/office/drawing/2014/main" id="{8393DD1D-E51D-574D-A6EF-3ACB8EB3B8C5}"/>
              </a:ext>
            </a:extLst>
          </p:cNvPr>
          <p:cNvSpPr/>
          <p:nvPr userDrawn="1"/>
        </p:nvSpPr>
        <p:spPr>
          <a:xfrm>
            <a:off x="0" y="270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6" name="TextBox 65">
            <a:extLst>
              <a:ext uri="{FF2B5EF4-FFF2-40B4-BE49-F238E27FC236}">
                <a16:creationId xmlns:a16="http://schemas.microsoft.com/office/drawing/2014/main" id="{ACA933D7-44B0-4346-834C-21749BBF9E1C}"/>
              </a:ext>
            </a:extLst>
          </p:cNvPr>
          <p:cNvSpPr txBox="1"/>
          <p:nvPr userDrawn="1"/>
        </p:nvSpPr>
        <p:spPr>
          <a:xfrm>
            <a:off x="604489" y="2800584"/>
            <a:ext cx="1439290" cy="230832"/>
          </a:xfrm>
          <a:prstGeom prst="rect">
            <a:avLst/>
          </a:prstGeom>
          <a:noFill/>
        </p:spPr>
        <p:txBody>
          <a:bodyPr wrap="square" rtlCol="0" anchor="ctr">
            <a:spAutoFit/>
          </a:bodyPr>
          <a:lstStyle/>
          <a:p>
            <a:r>
              <a:rPr lang="en-US" sz="900" dirty="0">
                <a:solidFill>
                  <a:schemeClr val="bg2"/>
                </a:solidFill>
              </a:rPr>
              <a:t>Risk Data Governance</a:t>
            </a:r>
            <a:endParaRPr lang="ru-RU" sz="900" dirty="0">
              <a:solidFill>
                <a:schemeClr val="bg2"/>
              </a:solidFill>
            </a:endParaRPr>
          </a:p>
        </p:txBody>
      </p:sp>
      <p:pic>
        <p:nvPicPr>
          <p:cNvPr id="67" name="Рисунок 66">
            <a:extLst>
              <a:ext uri="{FF2B5EF4-FFF2-40B4-BE49-F238E27FC236}">
                <a16:creationId xmlns:a16="http://schemas.microsoft.com/office/drawing/2014/main" id="{F2FBF4CE-A550-0A4C-933D-28D6FAA54D3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9271" y="2772000"/>
            <a:ext cx="288000" cy="288000"/>
          </a:xfrm>
          <a:prstGeom prst="rect">
            <a:avLst/>
          </a:prstGeom>
        </p:spPr>
      </p:pic>
      <p:sp>
        <p:nvSpPr>
          <p:cNvPr id="68" name="Прямоугольник 67">
            <a:extLst>
              <a:ext uri="{FF2B5EF4-FFF2-40B4-BE49-F238E27FC236}">
                <a16:creationId xmlns:a16="http://schemas.microsoft.com/office/drawing/2014/main" id="{303CF636-4B75-7E41-8078-D84C0763D1AD}"/>
              </a:ext>
            </a:extLst>
          </p:cNvPr>
          <p:cNvSpPr/>
          <p:nvPr userDrawn="1"/>
        </p:nvSpPr>
        <p:spPr>
          <a:xfrm>
            <a:off x="0" y="2268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9" name="TextBox 68">
            <a:extLst>
              <a:ext uri="{FF2B5EF4-FFF2-40B4-BE49-F238E27FC236}">
                <a16:creationId xmlns:a16="http://schemas.microsoft.com/office/drawing/2014/main" id="{26344617-29E4-8E43-9D91-FA352AC6BAA4}"/>
              </a:ext>
            </a:extLst>
          </p:cNvPr>
          <p:cNvSpPr txBox="1"/>
          <p:nvPr userDrawn="1"/>
        </p:nvSpPr>
        <p:spPr>
          <a:xfrm>
            <a:off x="604489" y="2299334"/>
            <a:ext cx="1439290" cy="369332"/>
          </a:xfrm>
          <a:prstGeom prst="rect">
            <a:avLst/>
          </a:prstGeom>
          <a:noFill/>
        </p:spPr>
        <p:txBody>
          <a:bodyPr wrap="square" rtlCol="0" anchor="ctr">
            <a:spAutoFit/>
          </a:bodyPr>
          <a:lstStyle/>
          <a:p>
            <a:r>
              <a:rPr lang="ru-RU" sz="900" dirty="0" err="1">
                <a:solidFill>
                  <a:schemeClr val="bg2"/>
                </a:solidFill>
              </a:rPr>
              <a:t>Страновой</a:t>
            </a:r>
            <a:r>
              <a:rPr lang="ru-RU" sz="900" dirty="0">
                <a:solidFill>
                  <a:schemeClr val="bg2"/>
                </a:solidFill>
              </a:rPr>
              <a:t> риск, залоги, групповая методология</a:t>
            </a:r>
          </a:p>
        </p:txBody>
      </p:sp>
      <p:pic>
        <p:nvPicPr>
          <p:cNvPr id="70" name="Рисунок 69">
            <a:extLst>
              <a:ext uri="{FF2B5EF4-FFF2-40B4-BE49-F238E27FC236}">
                <a16:creationId xmlns:a16="http://schemas.microsoft.com/office/drawing/2014/main" id="{9E74D18B-7351-FF4A-928E-3BB108009CF7}"/>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69271" y="2340000"/>
            <a:ext cx="288000" cy="288000"/>
          </a:xfrm>
          <a:prstGeom prst="rect">
            <a:avLst/>
          </a:prstGeom>
        </p:spPr>
      </p:pic>
      <p:sp>
        <p:nvSpPr>
          <p:cNvPr id="71" name="Прямоугольник 70">
            <a:extLst>
              <a:ext uri="{FF2B5EF4-FFF2-40B4-BE49-F238E27FC236}">
                <a16:creationId xmlns:a16="http://schemas.microsoft.com/office/drawing/2014/main" id="{4B864E8E-E913-C245-AE55-6D29E2ECD823}"/>
              </a:ext>
            </a:extLst>
          </p:cNvPr>
          <p:cNvSpPr/>
          <p:nvPr userDrawn="1"/>
        </p:nvSpPr>
        <p:spPr>
          <a:xfrm>
            <a:off x="0" y="183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2" name="TextBox 71">
            <a:extLst>
              <a:ext uri="{FF2B5EF4-FFF2-40B4-BE49-F238E27FC236}">
                <a16:creationId xmlns:a16="http://schemas.microsoft.com/office/drawing/2014/main" id="{189EB07B-8D96-A04C-853B-BF94A15BF7FD}"/>
              </a:ext>
            </a:extLst>
          </p:cNvPr>
          <p:cNvSpPr txBox="1"/>
          <p:nvPr userDrawn="1"/>
        </p:nvSpPr>
        <p:spPr>
          <a:xfrm>
            <a:off x="604489" y="1867334"/>
            <a:ext cx="1439290" cy="369332"/>
          </a:xfrm>
          <a:prstGeom prst="rect">
            <a:avLst/>
          </a:prstGeom>
          <a:noFill/>
        </p:spPr>
        <p:txBody>
          <a:bodyPr wrap="square" rtlCol="0" anchor="ctr">
            <a:spAutoFit/>
          </a:bodyPr>
          <a:lstStyle/>
          <a:p>
            <a:r>
              <a:rPr lang="ru-RU" sz="900" dirty="0">
                <a:solidFill>
                  <a:schemeClr val="bg2"/>
                </a:solidFill>
              </a:rPr>
              <a:t>Портфельный риск-менеджмент</a:t>
            </a:r>
          </a:p>
        </p:txBody>
      </p:sp>
      <p:pic>
        <p:nvPicPr>
          <p:cNvPr id="73" name="Рисунок 72">
            <a:extLst>
              <a:ext uri="{FF2B5EF4-FFF2-40B4-BE49-F238E27FC236}">
                <a16:creationId xmlns:a16="http://schemas.microsoft.com/office/drawing/2014/main" id="{259D71A1-692C-854D-AB6F-E9AB3C0E79CD}"/>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69271" y="1908000"/>
            <a:ext cx="288000" cy="288000"/>
          </a:xfrm>
          <a:prstGeom prst="rect">
            <a:avLst/>
          </a:prstGeom>
        </p:spPr>
      </p:pic>
      <p:sp>
        <p:nvSpPr>
          <p:cNvPr id="74" name="Прямоугольник 73">
            <a:extLst>
              <a:ext uri="{FF2B5EF4-FFF2-40B4-BE49-F238E27FC236}">
                <a16:creationId xmlns:a16="http://schemas.microsoft.com/office/drawing/2014/main" id="{F74DE3F5-588D-3B47-9673-90E75D55A6CD}"/>
              </a:ext>
            </a:extLst>
          </p:cNvPr>
          <p:cNvSpPr/>
          <p:nvPr userDrawn="1"/>
        </p:nvSpPr>
        <p:spPr>
          <a:xfrm>
            <a:off x="0" y="4428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TextBox 74">
            <a:extLst>
              <a:ext uri="{FF2B5EF4-FFF2-40B4-BE49-F238E27FC236}">
                <a16:creationId xmlns:a16="http://schemas.microsoft.com/office/drawing/2014/main" id="{A6F93427-5A6D-514A-BB06-5D3D0AB404E9}"/>
              </a:ext>
            </a:extLst>
          </p:cNvPr>
          <p:cNvSpPr txBox="1"/>
          <p:nvPr userDrawn="1"/>
        </p:nvSpPr>
        <p:spPr>
          <a:xfrm>
            <a:off x="604489" y="4528584"/>
            <a:ext cx="1439290" cy="230832"/>
          </a:xfrm>
          <a:prstGeom prst="rect">
            <a:avLst/>
          </a:prstGeom>
          <a:noFill/>
        </p:spPr>
        <p:txBody>
          <a:bodyPr wrap="square" rtlCol="0" anchor="ctr">
            <a:spAutoFit/>
          </a:bodyPr>
          <a:lstStyle/>
          <a:p>
            <a:r>
              <a:rPr lang="ru-RU" sz="900" dirty="0" err="1">
                <a:solidFill>
                  <a:schemeClr val="bg2"/>
                </a:solidFill>
              </a:rPr>
              <a:t>Технориск</a:t>
            </a:r>
            <a:endParaRPr lang="ru-RU" sz="900" dirty="0">
              <a:solidFill>
                <a:schemeClr val="bg2"/>
              </a:solidFill>
            </a:endParaRPr>
          </a:p>
        </p:txBody>
      </p:sp>
      <p:pic>
        <p:nvPicPr>
          <p:cNvPr id="76" name="Рисунок 75">
            <a:extLst>
              <a:ext uri="{FF2B5EF4-FFF2-40B4-BE49-F238E27FC236}">
                <a16:creationId xmlns:a16="http://schemas.microsoft.com/office/drawing/2014/main" id="{B3E49339-BD5C-284F-8969-79024C6F77F2}"/>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69271" y="4500000"/>
            <a:ext cx="288000" cy="288000"/>
          </a:xfrm>
          <a:prstGeom prst="rect">
            <a:avLst/>
          </a:prstGeom>
        </p:spPr>
      </p:pic>
      <p:sp>
        <p:nvSpPr>
          <p:cNvPr id="77" name="Прямоугольник 76">
            <a:extLst>
              <a:ext uri="{FF2B5EF4-FFF2-40B4-BE49-F238E27FC236}">
                <a16:creationId xmlns:a16="http://schemas.microsoft.com/office/drawing/2014/main" id="{DB8D2CC8-FA76-FE42-B334-0430A7292D4D}"/>
              </a:ext>
            </a:extLst>
          </p:cNvPr>
          <p:cNvSpPr/>
          <p:nvPr userDrawn="1"/>
        </p:nvSpPr>
        <p:spPr>
          <a:xfrm>
            <a:off x="0" y="356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8" name="TextBox 77">
            <a:extLst>
              <a:ext uri="{FF2B5EF4-FFF2-40B4-BE49-F238E27FC236}">
                <a16:creationId xmlns:a16="http://schemas.microsoft.com/office/drawing/2014/main" id="{58EE1E99-AE7D-344E-BBEB-974669F2E605}"/>
              </a:ext>
            </a:extLst>
          </p:cNvPr>
          <p:cNvSpPr txBox="1"/>
          <p:nvPr userDrawn="1"/>
        </p:nvSpPr>
        <p:spPr>
          <a:xfrm>
            <a:off x="604489" y="3664584"/>
            <a:ext cx="1439290" cy="230832"/>
          </a:xfrm>
          <a:prstGeom prst="rect">
            <a:avLst/>
          </a:prstGeom>
          <a:noFill/>
        </p:spPr>
        <p:txBody>
          <a:bodyPr wrap="square" rtlCol="0" anchor="ctr">
            <a:spAutoFit/>
          </a:bodyPr>
          <a:lstStyle/>
          <a:p>
            <a:r>
              <a:rPr lang="ru-RU" sz="900" dirty="0">
                <a:solidFill>
                  <a:schemeClr val="bg2"/>
                </a:solidFill>
              </a:rPr>
              <a:t>Риски банковской книги</a:t>
            </a:r>
          </a:p>
        </p:txBody>
      </p:sp>
      <p:pic>
        <p:nvPicPr>
          <p:cNvPr id="79" name="Рисунок 78">
            <a:extLst>
              <a:ext uri="{FF2B5EF4-FFF2-40B4-BE49-F238E27FC236}">
                <a16:creationId xmlns:a16="http://schemas.microsoft.com/office/drawing/2014/main" id="{FE8FA1EC-C60B-1B47-96EA-BCE7E03BBB55}"/>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69271" y="3636000"/>
            <a:ext cx="288000" cy="288000"/>
          </a:xfrm>
          <a:prstGeom prst="rect">
            <a:avLst/>
          </a:prstGeom>
        </p:spPr>
      </p:pic>
      <p:sp>
        <p:nvSpPr>
          <p:cNvPr id="83" name="Прямоугольник 82">
            <a:extLst>
              <a:ext uri="{FF2B5EF4-FFF2-40B4-BE49-F238E27FC236}">
                <a16:creationId xmlns:a16="http://schemas.microsoft.com/office/drawing/2014/main" id="{9E8653EA-46BE-5C4B-8CD7-497306B2A12D}"/>
              </a:ext>
            </a:extLst>
          </p:cNvPr>
          <p:cNvSpPr/>
          <p:nvPr userDrawn="1"/>
        </p:nvSpPr>
        <p:spPr>
          <a:xfrm>
            <a:off x="0" y="97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4" name="TextBox 83">
            <a:extLst>
              <a:ext uri="{FF2B5EF4-FFF2-40B4-BE49-F238E27FC236}">
                <a16:creationId xmlns:a16="http://schemas.microsoft.com/office/drawing/2014/main" id="{88AF99F8-430E-7A43-9791-9E06C324FD64}"/>
              </a:ext>
            </a:extLst>
          </p:cNvPr>
          <p:cNvSpPr txBox="1"/>
          <p:nvPr userDrawn="1"/>
        </p:nvSpPr>
        <p:spPr>
          <a:xfrm>
            <a:off x="604489" y="1072584"/>
            <a:ext cx="1439290" cy="230832"/>
          </a:xfrm>
          <a:prstGeom prst="rect">
            <a:avLst/>
          </a:prstGeom>
          <a:noFill/>
        </p:spPr>
        <p:txBody>
          <a:bodyPr wrap="square" rtlCol="0" anchor="ctr">
            <a:spAutoFit/>
          </a:bodyPr>
          <a:lstStyle/>
          <a:p>
            <a:r>
              <a:rPr lang="ru-RU" sz="900" dirty="0">
                <a:solidFill>
                  <a:schemeClr val="bg2"/>
                </a:solidFill>
              </a:rPr>
              <a:t>Календарь событий</a:t>
            </a:r>
          </a:p>
        </p:txBody>
      </p:sp>
      <p:pic>
        <p:nvPicPr>
          <p:cNvPr id="85" name="Рисунок 84">
            <a:extLst>
              <a:ext uri="{FF2B5EF4-FFF2-40B4-BE49-F238E27FC236}">
                <a16:creationId xmlns:a16="http://schemas.microsoft.com/office/drawing/2014/main" id="{1088FF95-C4CC-6E4C-89DC-E78C0C6C4945}"/>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69271" y="1044000"/>
            <a:ext cx="288000" cy="288000"/>
          </a:xfrm>
          <a:prstGeom prst="rect">
            <a:avLst/>
          </a:prstGeom>
        </p:spPr>
      </p:pic>
      <p:sp>
        <p:nvSpPr>
          <p:cNvPr id="86" name="Прямоугольник 85">
            <a:extLst>
              <a:ext uri="{FF2B5EF4-FFF2-40B4-BE49-F238E27FC236}">
                <a16:creationId xmlns:a16="http://schemas.microsoft.com/office/drawing/2014/main" id="{F8288506-A838-5749-80F0-6D577AFE2895}"/>
              </a:ext>
            </a:extLst>
          </p:cNvPr>
          <p:cNvSpPr/>
          <p:nvPr userDrawn="1"/>
        </p:nvSpPr>
        <p:spPr>
          <a:xfrm>
            <a:off x="0" y="486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7" name="TextBox 86">
            <a:extLst>
              <a:ext uri="{FF2B5EF4-FFF2-40B4-BE49-F238E27FC236}">
                <a16:creationId xmlns:a16="http://schemas.microsoft.com/office/drawing/2014/main" id="{FC7182FB-A685-8448-B0C1-C6B991C7DAF4}"/>
              </a:ext>
            </a:extLst>
          </p:cNvPr>
          <p:cNvSpPr txBox="1"/>
          <p:nvPr userDrawn="1"/>
        </p:nvSpPr>
        <p:spPr>
          <a:xfrm>
            <a:off x="604489" y="4960584"/>
            <a:ext cx="1439290" cy="230832"/>
          </a:xfrm>
          <a:prstGeom prst="rect">
            <a:avLst/>
          </a:prstGeom>
          <a:noFill/>
        </p:spPr>
        <p:txBody>
          <a:bodyPr wrap="square" rtlCol="0" anchor="ctr">
            <a:spAutoFit/>
          </a:bodyPr>
          <a:lstStyle/>
          <a:p>
            <a:r>
              <a:rPr lang="ru-RU" sz="900" dirty="0">
                <a:solidFill>
                  <a:schemeClr val="bg2"/>
                </a:solidFill>
              </a:rPr>
              <a:t>Пруденциальный офис</a:t>
            </a:r>
          </a:p>
        </p:txBody>
      </p:sp>
      <p:pic>
        <p:nvPicPr>
          <p:cNvPr id="88" name="Рисунок 87">
            <a:extLst>
              <a:ext uri="{FF2B5EF4-FFF2-40B4-BE49-F238E27FC236}">
                <a16:creationId xmlns:a16="http://schemas.microsoft.com/office/drawing/2014/main" id="{4B82E4B4-06F8-EC4F-B91B-A3EF5A45DD7F}"/>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169271" y="4932000"/>
            <a:ext cx="288000" cy="288000"/>
          </a:xfrm>
          <a:prstGeom prst="rect">
            <a:avLst/>
          </a:prstGeom>
        </p:spPr>
      </p:pic>
      <p:sp>
        <p:nvSpPr>
          <p:cNvPr id="89" name="Прямоугольник 88">
            <a:extLst>
              <a:ext uri="{FF2B5EF4-FFF2-40B4-BE49-F238E27FC236}">
                <a16:creationId xmlns:a16="http://schemas.microsoft.com/office/drawing/2014/main" id="{3BED6FCD-AED3-7347-BAC8-7D7E331CF0D8}"/>
              </a:ext>
            </a:extLst>
          </p:cNvPr>
          <p:cNvSpPr/>
          <p:nvPr userDrawn="1"/>
        </p:nvSpPr>
        <p:spPr>
          <a:xfrm>
            <a:off x="0" y="140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3" name="TextBox 102">
            <a:extLst>
              <a:ext uri="{FF2B5EF4-FFF2-40B4-BE49-F238E27FC236}">
                <a16:creationId xmlns:a16="http://schemas.microsoft.com/office/drawing/2014/main" id="{9B608CB1-BD58-F349-9A4D-353BB4852B79}"/>
              </a:ext>
            </a:extLst>
          </p:cNvPr>
          <p:cNvSpPr txBox="1"/>
          <p:nvPr userDrawn="1"/>
        </p:nvSpPr>
        <p:spPr>
          <a:xfrm>
            <a:off x="604489" y="1504584"/>
            <a:ext cx="1439290" cy="230832"/>
          </a:xfrm>
          <a:prstGeom prst="rect">
            <a:avLst/>
          </a:prstGeom>
          <a:noFill/>
        </p:spPr>
        <p:txBody>
          <a:bodyPr wrap="square" rtlCol="0" anchor="ctr">
            <a:spAutoFit/>
          </a:bodyPr>
          <a:lstStyle/>
          <a:p>
            <a:r>
              <a:rPr lang="ru-RU" sz="900" dirty="0">
                <a:solidFill>
                  <a:schemeClr val="bg2"/>
                </a:solidFill>
              </a:rPr>
              <a:t>Приоритеты недели</a:t>
            </a:r>
          </a:p>
        </p:txBody>
      </p:sp>
      <p:pic>
        <p:nvPicPr>
          <p:cNvPr id="104" name="Рисунок 103">
            <a:extLst>
              <a:ext uri="{FF2B5EF4-FFF2-40B4-BE49-F238E27FC236}">
                <a16:creationId xmlns:a16="http://schemas.microsoft.com/office/drawing/2014/main" id="{40AF5F82-FAB8-624F-B094-54898C888D45}"/>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69270" y="1476000"/>
            <a:ext cx="288000" cy="288000"/>
          </a:xfrm>
          <a:prstGeom prst="rect">
            <a:avLst/>
          </a:prstGeom>
        </p:spPr>
      </p:pic>
      <p:sp>
        <p:nvSpPr>
          <p:cNvPr id="105" name="Прямоугольник 104">
            <a:extLst>
              <a:ext uri="{FF2B5EF4-FFF2-40B4-BE49-F238E27FC236}">
                <a16:creationId xmlns:a16="http://schemas.microsoft.com/office/drawing/2014/main" id="{C4D1CBA8-BA60-C44C-9E84-87BF102D5A75}"/>
              </a:ext>
            </a:extLst>
          </p:cNvPr>
          <p:cNvSpPr/>
          <p:nvPr userDrawn="1"/>
        </p:nvSpPr>
        <p:spPr>
          <a:xfrm>
            <a:off x="0" y="529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8" name="TextBox 107">
            <a:extLst>
              <a:ext uri="{FF2B5EF4-FFF2-40B4-BE49-F238E27FC236}">
                <a16:creationId xmlns:a16="http://schemas.microsoft.com/office/drawing/2014/main" id="{DB0AD7E1-43EA-4642-9A0A-8F7230BE6EE4}"/>
              </a:ext>
            </a:extLst>
          </p:cNvPr>
          <p:cNvSpPr txBox="1"/>
          <p:nvPr userDrawn="1"/>
        </p:nvSpPr>
        <p:spPr>
          <a:xfrm>
            <a:off x="604489" y="5392584"/>
            <a:ext cx="1439290" cy="230832"/>
          </a:xfrm>
          <a:prstGeom prst="rect">
            <a:avLst/>
          </a:prstGeom>
          <a:noFill/>
        </p:spPr>
        <p:txBody>
          <a:bodyPr wrap="square" rtlCol="0" anchor="ctr">
            <a:spAutoFit/>
          </a:bodyPr>
          <a:lstStyle/>
          <a:p>
            <a:r>
              <a:rPr lang="en-US" sz="900" dirty="0">
                <a:solidFill>
                  <a:schemeClr val="bg2"/>
                </a:solidFill>
              </a:rPr>
              <a:t>IT-</a:t>
            </a:r>
            <a:r>
              <a:rPr lang="ru-RU" sz="900" dirty="0">
                <a:solidFill>
                  <a:schemeClr val="bg2"/>
                </a:solidFill>
              </a:rPr>
              <a:t>внедрения</a:t>
            </a:r>
          </a:p>
        </p:txBody>
      </p:sp>
      <p:pic>
        <p:nvPicPr>
          <p:cNvPr id="109" name="Рисунок 108">
            <a:extLst>
              <a:ext uri="{FF2B5EF4-FFF2-40B4-BE49-F238E27FC236}">
                <a16:creationId xmlns:a16="http://schemas.microsoft.com/office/drawing/2014/main" id="{C231BD2E-5D40-E14A-BFB5-BBF169E22C8F}"/>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69270" y="5364000"/>
            <a:ext cx="288000" cy="288000"/>
          </a:xfrm>
          <a:prstGeom prst="rect">
            <a:avLst/>
          </a:prstGeom>
        </p:spPr>
      </p:pic>
      <p:sp>
        <p:nvSpPr>
          <p:cNvPr id="110" name="Прямоугольник 109">
            <a:extLst>
              <a:ext uri="{FF2B5EF4-FFF2-40B4-BE49-F238E27FC236}">
                <a16:creationId xmlns:a16="http://schemas.microsoft.com/office/drawing/2014/main" id="{0DD66B27-C38C-9C40-89D3-8758745FB387}"/>
              </a:ext>
            </a:extLst>
          </p:cNvPr>
          <p:cNvSpPr/>
          <p:nvPr userDrawn="1"/>
        </p:nvSpPr>
        <p:spPr>
          <a:xfrm>
            <a:off x="0" y="54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1" name="TextBox 110">
            <a:extLst>
              <a:ext uri="{FF2B5EF4-FFF2-40B4-BE49-F238E27FC236}">
                <a16:creationId xmlns:a16="http://schemas.microsoft.com/office/drawing/2014/main" id="{0BFC4597-AEB9-B843-88D6-C28DC570D5A6}"/>
              </a:ext>
            </a:extLst>
          </p:cNvPr>
          <p:cNvSpPr txBox="1"/>
          <p:nvPr userDrawn="1"/>
        </p:nvSpPr>
        <p:spPr>
          <a:xfrm>
            <a:off x="604489" y="640584"/>
            <a:ext cx="1439290" cy="230832"/>
          </a:xfrm>
          <a:prstGeom prst="rect">
            <a:avLst/>
          </a:prstGeom>
          <a:noFill/>
        </p:spPr>
        <p:txBody>
          <a:bodyPr wrap="square" rtlCol="0" anchor="ctr">
            <a:spAutoFit/>
          </a:bodyPr>
          <a:lstStyle/>
          <a:p>
            <a:r>
              <a:rPr lang="ru-RU" sz="900" dirty="0">
                <a:solidFill>
                  <a:schemeClr val="bg2"/>
                </a:solidFill>
              </a:rPr>
              <a:t>Мониторинг КПЭ</a:t>
            </a:r>
          </a:p>
        </p:txBody>
      </p:sp>
      <p:pic>
        <p:nvPicPr>
          <p:cNvPr id="112" name="Рисунок 111">
            <a:extLst>
              <a:ext uri="{FF2B5EF4-FFF2-40B4-BE49-F238E27FC236}">
                <a16:creationId xmlns:a16="http://schemas.microsoft.com/office/drawing/2014/main" id="{24F228E7-7490-A949-B3CD-587E93BC5C85}"/>
              </a:ext>
            </a:extLst>
          </p:cNvPr>
          <p:cNvPicPr>
            <a:picLocks noChangeAspect="1"/>
          </p:cNvPicPr>
          <p:nvPr userDrawn="1"/>
        </p:nvPicPr>
        <p:blipFill>
          <a:blip r:embed="rId12" cstate="hqprint">
            <a:extLst>
              <a:ext uri="{28A0092B-C50C-407E-A947-70E740481C1C}">
                <a14:useLocalDpi xmlns:a14="http://schemas.microsoft.com/office/drawing/2010/main" val="0"/>
              </a:ext>
            </a:extLst>
          </a:blip>
          <a:stretch>
            <a:fillRect/>
          </a:stretch>
        </p:blipFill>
        <p:spPr>
          <a:xfrm>
            <a:off x="169271" y="612000"/>
            <a:ext cx="288000" cy="288000"/>
          </a:xfrm>
          <a:prstGeom prst="rect">
            <a:avLst/>
          </a:prstGeom>
        </p:spPr>
      </p:pic>
      <p:sp>
        <p:nvSpPr>
          <p:cNvPr id="113" name="Прямоугольник 112">
            <a:extLst>
              <a:ext uri="{FF2B5EF4-FFF2-40B4-BE49-F238E27FC236}">
                <a16:creationId xmlns:a16="http://schemas.microsoft.com/office/drawing/2014/main" id="{D0F91B22-2C86-2245-B463-396CF9BA9F83}"/>
              </a:ext>
            </a:extLst>
          </p:cNvPr>
          <p:cNvSpPr/>
          <p:nvPr userDrawn="1"/>
        </p:nvSpPr>
        <p:spPr>
          <a:xfrm>
            <a:off x="0" y="572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4" name="TextBox 113">
            <a:extLst>
              <a:ext uri="{FF2B5EF4-FFF2-40B4-BE49-F238E27FC236}">
                <a16:creationId xmlns:a16="http://schemas.microsoft.com/office/drawing/2014/main" id="{B5556E0B-E6CA-AB45-939A-FA68DDE03391}"/>
              </a:ext>
            </a:extLst>
          </p:cNvPr>
          <p:cNvSpPr txBox="1"/>
          <p:nvPr userDrawn="1"/>
        </p:nvSpPr>
        <p:spPr>
          <a:xfrm>
            <a:off x="604489" y="5824584"/>
            <a:ext cx="1439290" cy="230832"/>
          </a:xfrm>
          <a:prstGeom prst="rect">
            <a:avLst/>
          </a:prstGeom>
          <a:noFill/>
        </p:spPr>
        <p:txBody>
          <a:bodyPr wrap="square" rtlCol="0" anchor="ctr">
            <a:spAutoFit/>
          </a:bodyPr>
          <a:lstStyle/>
          <a:p>
            <a:r>
              <a:rPr lang="en-US" sz="900" dirty="0">
                <a:solidFill>
                  <a:schemeClr val="bg2"/>
                </a:solidFill>
              </a:rPr>
              <a:t>Housekeeping dashboard</a:t>
            </a:r>
            <a:endParaRPr lang="ru-RU" sz="900" dirty="0">
              <a:solidFill>
                <a:schemeClr val="bg2"/>
              </a:solidFill>
            </a:endParaRPr>
          </a:p>
        </p:txBody>
      </p:sp>
      <p:pic>
        <p:nvPicPr>
          <p:cNvPr id="115" name="Рисунок 114">
            <a:extLst>
              <a:ext uri="{FF2B5EF4-FFF2-40B4-BE49-F238E27FC236}">
                <a16:creationId xmlns:a16="http://schemas.microsoft.com/office/drawing/2014/main" id="{274CDDEE-AF1D-264F-8DFF-43651BACFEBC}"/>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69271" y="5796000"/>
            <a:ext cx="288000" cy="288000"/>
          </a:xfrm>
          <a:prstGeom prst="rect">
            <a:avLst/>
          </a:prstGeom>
        </p:spPr>
      </p:pic>
      <p:sp>
        <p:nvSpPr>
          <p:cNvPr id="116" name="Прямоугольник 115">
            <a:extLst>
              <a:ext uri="{FF2B5EF4-FFF2-40B4-BE49-F238E27FC236}">
                <a16:creationId xmlns:a16="http://schemas.microsoft.com/office/drawing/2014/main" id="{792337D8-3D1E-1C4D-8AF1-9D9CC533ED7F}"/>
              </a:ext>
            </a:extLst>
          </p:cNvPr>
          <p:cNvSpPr/>
          <p:nvPr userDrawn="1"/>
        </p:nvSpPr>
        <p:spPr>
          <a:xfrm>
            <a:off x="0" y="615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7" name="TextBox 116">
            <a:extLst>
              <a:ext uri="{FF2B5EF4-FFF2-40B4-BE49-F238E27FC236}">
                <a16:creationId xmlns:a16="http://schemas.microsoft.com/office/drawing/2014/main" id="{9C742A40-08FD-544E-9D77-034AA3C66F00}"/>
              </a:ext>
            </a:extLst>
          </p:cNvPr>
          <p:cNvSpPr txBox="1"/>
          <p:nvPr userDrawn="1"/>
        </p:nvSpPr>
        <p:spPr>
          <a:xfrm>
            <a:off x="604489" y="6256584"/>
            <a:ext cx="1439290" cy="230832"/>
          </a:xfrm>
          <a:prstGeom prst="rect">
            <a:avLst/>
          </a:prstGeom>
          <a:noFill/>
        </p:spPr>
        <p:txBody>
          <a:bodyPr wrap="square" rtlCol="0" anchor="ctr">
            <a:spAutoFit/>
          </a:bodyPr>
          <a:lstStyle/>
          <a:p>
            <a:r>
              <a:rPr lang="ru-RU" sz="900" dirty="0">
                <a:solidFill>
                  <a:schemeClr val="bg2"/>
                </a:solidFill>
              </a:rPr>
              <a:t>Дополнительно</a:t>
            </a:r>
          </a:p>
        </p:txBody>
      </p:sp>
      <p:pic>
        <p:nvPicPr>
          <p:cNvPr id="118" name="Рисунок 117">
            <a:extLst>
              <a:ext uri="{FF2B5EF4-FFF2-40B4-BE49-F238E27FC236}">
                <a16:creationId xmlns:a16="http://schemas.microsoft.com/office/drawing/2014/main" id="{A2BE3565-03C2-B743-97E6-79420425830E}"/>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69271" y="6228000"/>
            <a:ext cx="288000" cy="288000"/>
          </a:xfrm>
          <a:prstGeom prst="rect">
            <a:avLst/>
          </a:prstGeom>
        </p:spPr>
      </p:pic>
      <p:sp>
        <p:nvSpPr>
          <p:cNvPr id="157" name="Прямоугольник 156">
            <a:extLst>
              <a:ext uri="{FF2B5EF4-FFF2-40B4-BE49-F238E27FC236}">
                <a16:creationId xmlns:a16="http://schemas.microsoft.com/office/drawing/2014/main" id="{6B17A399-05CC-B345-B826-6997E367192F}"/>
              </a:ext>
            </a:extLst>
          </p:cNvPr>
          <p:cNvSpPr/>
          <p:nvPr userDrawn="1"/>
        </p:nvSpPr>
        <p:spPr>
          <a:xfrm>
            <a:off x="0" y="3996000"/>
            <a:ext cx="2134800" cy="432000"/>
          </a:xfrm>
          <a:prstGeom prst="rect">
            <a:avLst/>
          </a:prstGeom>
          <a:solidFill>
            <a:srgbClr val="2F353A"/>
          </a:solidFill>
          <a:ln>
            <a:noFill/>
          </a:ln>
          <a:effectLst>
            <a:innerShdw blurRad="63500" dist="508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6" name="TextBox 165">
            <a:extLst>
              <a:ext uri="{FF2B5EF4-FFF2-40B4-BE49-F238E27FC236}">
                <a16:creationId xmlns:a16="http://schemas.microsoft.com/office/drawing/2014/main" id="{99660414-4303-B54D-A661-2504F446609B}"/>
              </a:ext>
            </a:extLst>
          </p:cNvPr>
          <p:cNvSpPr txBox="1"/>
          <p:nvPr userDrawn="1"/>
        </p:nvSpPr>
        <p:spPr>
          <a:xfrm>
            <a:off x="604489" y="4096584"/>
            <a:ext cx="1439290" cy="230832"/>
          </a:xfrm>
          <a:prstGeom prst="rect">
            <a:avLst/>
          </a:prstGeom>
          <a:noFill/>
        </p:spPr>
        <p:txBody>
          <a:bodyPr wrap="square" rtlCol="0" anchor="ctr">
            <a:spAutoFit/>
          </a:bodyPr>
          <a:lstStyle/>
          <a:p>
            <a:r>
              <a:rPr lang="en-US" sz="900" b="1" dirty="0" err="1">
                <a:solidFill>
                  <a:schemeClr val="bg1"/>
                </a:solidFill>
              </a:rPr>
              <a:t>Опер</a:t>
            </a:r>
            <a:r>
              <a:rPr lang="ru-RU" sz="900" b="1" dirty="0" err="1">
                <a:solidFill>
                  <a:schemeClr val="bg1"/>
                </a:solidFill>
              </a:rPr>
              <a:t>ационный</a:t>
            </a:r>
            <a:r>
              <a:rPr lang="ru-RU" sz="900" b="1" dirty="0">
                <a:solidFill>
                  <a:schemeClr val="bg1"/>
                </a:solidFill>
              </a:rPr>
              <a:t> риск</a:t>
            </a:r>
          </a:p>
        </p:txBody>
      </p:sp>
      <p:pic>
        <p:nvPicPr>
          <p:cNvPr id="167" name="Рисунок 166">
            <a:extLst>
              <a:ext uri="{FF2B5EF4-FFF2-40B4-BE49-F238E27FC236}">
                <a16:creationId xmlns:a16="http://schemas.microsoft.com/office/drawing/2014/main" id="{B4BD463B-56FD-034E-9BEF-13D9992666DD}"/>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71523" y="4068000"/>
            <a:ext cx="288000" cy="288000"/>
          </a:xfrm>
          <a:prstGeom prst="rect">
            <a:avLst/>
          </a:prstGeom>
        </p:spPr>
      </p:pic>
      <p:sp>
        <p:nvSpPr>
          <p:cNvPr id="53" name="Прямоугольник 52">
            <a:extLst>
              <a:ext uri="{FF2B5EF4-FFF2-40B4-BE49-F238E27FC236}">
                <a16:creationId xmlns:a16="http://schemas.microsoft.com/office/drawing/2014/main" id="{AEA645F3-476C-BF45-88FF-38737F83D39A}"/>
              </a:ext>
            </a:extLst>
          </p:cNvPr>
          <p:cNvSpPr/>
          <p:nvPr userDrawn="1"/>
        </p:nvSpPr>
        <p:spPr>
          <a:xfrm>
            <a:off x="-380" y="6577200"/>
            <a:ext cx="2134800" cy="280801"/>
          </a:xfrm>
          <a:prstGeom prst="rect">
            <a:avLst/>
          </a:prstGeom>
          <a:solidFill>
            <a:srgbClr val="3A424A"/>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4" name="Рисунок 53">
            <a:extLst>
              <a:ext uri="{FF2B5EF4-FFF2-40B4-BE49-F238E27FC236}">
                <a16:creationId xmlns:a16="http://schemas.microsoft.com/office/drawing/2014/main" id="{899A8571-728B-6F4E-8C6A-B780FEBB36F2}"/>
              </a:ext>
            </a:extLst>
          </p:cNvPr>
          <p:cNvPicPr>
            <a:picLocks noChangeAspect="1"/>
          </p:cNvPicPr>
          <p:nvPr userDrawn="1"/>
        </p:nvPicPr>
        <p:blipFill rotWithShape="1">
          <a:blip r:embed="rId16" cstate="print">
            <a:clrChange>
              <a:clrFrom>
                <a:srgbClr val="215F38"/>
              </a:clrFrom>
              <a:clrTo>
                <a:srgbClr val="215F38">
                  <a:alpha val="0"/>
                </a:srgbClr>
              </a:clrTo>
            </a:clrChange>
            <a:grayscl/>
            <a:extLst>
              <a:ext uri="{28A0092B-C50C-407E-A947-70E740481C1C}">
                <a14:useLocalDpi xmlns:a14="http://schemas.microsoft.com/office/drawing/2010/main" val="0"/>
              </a:ext>
            </a:extLst>
          </a:blip>
          <a:srcRect l="10630" t="68983" r="11614" b="17729"/>
          <a:stretch/>
        </p:blipFill>
        <p:spPr>
          <a:xfrm>
            <a:off x="514020" y="6591600"/>
            <a:ext cx="1106000" cy="252000"/>
          </a:xfrm>
          <a:prstGeom prst="rect">
            <a:avLst/>
          </a:prstGeom>
        </p:spPr>
      </p:pic>
      <p:pic>
        <p:nvPicPr>
          <p:cNvPr id="4" name="Рисунок 3" descr="http://C19E03B9ACCBFA56DC6DEDE59F81EABF.dms.sberbank.ru/C19E03B9ACCBFA56DC6DEDE59F81EABF-C84D87D17A171F6D15A801A76AF179A3-1E9602AC3439A96366744008F961486E/1.png"/>
          <p:cNvPicPr>
            <a:picLocks/>
          </p:cNvPicPr>
          <p:nvPr userDrawn="1"/>
        </p:nvPicPr>
        <p:blipFill>
          <a:blip r:link="rId17"/>
          <a:stretch>
            <a:fillRect/>
          </a:stretch>
        </p:blipFill>
        <p:spPr>
          <a:xfrm>
            <a:off x="0" y="0"/>
            <a:ext cx="1588" cy="1588"/>
          </a:xfrm>
          <a:prstGeom prst="rect">
            <a:avLst/>
          </a:prstGeom>
        </p:spPr>
      </p:pic>
      <p:pic>
        <p:nvPicPr>
          <p:cNvPr id="2" name="Рисунок 1" descr="http://C19E03B9ACCBFA56DC6DEDE59F81EABF.dms.sberbank.ru/C19E03B9ACCBFA56DC6DEDE59F81EABF-C84D87D17A171F6D15A801A76AF179A3-1E9602AC3439A96366744008F961486E/1.png"/>
          <p:cNvPicPr>
            <a:picLocks/>
          </p:cNvPicPr>
          <p:nvPr userDrawn="1"/>
        </p:nvPicPr>
        <p:blipFill>
          <a:blip r:link="rId17"/>
          <a:stretch>
            <a:fillRect/>
          </a:stretch>
        </p:blipFill>
        <p:spPr>
          <a:xfrm>
            <a:off x="0" y="0"/>
            <a:ext cx="1588" cy="1588"/>
          </a:xfrm>
          <a:prstGeom prst="rect">
            <a:avLst/>
          </a:prstGeom>
        </p:spPr>
      </p:pic>
    </p:spTree>
    <p:extLst>
      <p:ext uri="{BB962C8B-B14F-4D97-AF65-F5344CB8AC3E}">
        <p14:creationId xmlns:p14="http://schemas.microsoft.com/office/powerpoint/2010/main" val="23577170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11_Технориск">
    <p:spTree>
      <p:nvGrpSpPr>
        <p:cNvPr id="1" name=""/>
        <p:cNvGrpSpPr/>
        <p:nvPr/>
      </p:nvGrpSpPr>
      <p:grpSpPr>
        <a:xfrm>
          <a:off x="0" y="0"/>
          <a:ext cx="0" cy="0"/>
          <a:chOff x="0" y="0"/>
          <a:chExt cx="0" cy="0"/>
        </a:xfrm>
      </p:grpSpPr>
      <p:sp>
        <p:nvSpPr>
          <p:cNvPr id="37" name="Прямоугольник 36">
            <a:extLst>
              <a:ext uri="{FF2B5EF4-FFF2-40B4-BE49-F238E27FC236}">
                <a16:creationId xmlns:a16="http://schemas.microsoft.com/office/drawing/2014/main" id="{606A5973-E1FB-6343-B2A2-9B3904BF53AC}"/>
              </a:ext>
            </a:extLst>
          </p:cNvPr>
          <p:cNvSpPr/>
          <p:nvPr userDrawn="1"/>
        </p:nvSpPr>
        <p:spPr>
          <a:xfrm>
            <a:off x="2135560" y="1"/>
            <a:ext cx="10067198" cy="54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Title 1">
            <a:extLst>
              <a:ext uri="{FF2B5EF4-FFF2-40B4-BE49-F238E27FC236}">
                <a16:creationId xmlns:a16="http://schemas.microsoft.com/office/drawing/2014/main" id="{3783C100-F621-8448-98BD-5341ADDE5A55}"/>
              </a:ext>
            </a:extLst>
          </p:cNvPr>
          <p:cNvSpPr>
            <a:spLocks noGrp="1"/>
          </p:cNvSpPr>
          <p:nvPr>
            <p:ph type="title"/>
          </p:nvPr>
        </p:nvSpPr>
        <p:spPr>
          <a:xfrm>
            <a:off x="2790783" y="1"/>
            <a:ext cx="6401561" cy="540000"/>
          </a:xfrm>
          <a:prstGeom prst="rect">
            <a:avLst/>
          </a:prstGeom>
        </p:spPr>
        <p:txBody>
          <a:bodyPr anchor="ctr">
            <a:normAutofit/>
          </a:bodyPr>
          <a:lstStyle>
            <a:lvl1pPr>
              <a:defRPr sz="2400">
                <a:latin typeface="+mn-lt"/>
                <a:cs typeface="Arial" panose="020B0604020202020204" pitchFamily="34" charset="0"/>
              </a:defRPr>
            </a:lvl1pPr>
          </a:lstStyle>
          <a:p>
            <a:r>
              <a:rPr lang="en-US" dirty="0"/>
              <a:t>Click to edit Master title style</a:t>
            </a:r>
          </a:p>
        </p:txBody>
      </p:sp>
      <p:sp>
        <p:nvSpPr>
          <p:cNvPr id="90" name="TextBox 89">
            <a:extLst>
              <a:ext uri="{FF2B5EF4-FFF2-40B4-BE49-F238E27FC236}">
                <a16:creationId xmlns:a16="http://schemas.microsoft.com/office/drawing/2014/main" id="{E4314CFC-57E4-4246-9985-B70F31865B02}"/>
              </a:ext>
            </a:extLst>
          </p:cNvPr>
          <p:cNvSpPr txBox="1"/>
          <p:nvPr userDrawn="1"/>
        </p:nvSpPr>
        <p:spPr>
          <a:xfrm>
            <a:off x="11715079" y="6507470"/>
            <a:ext cx="487680" cy="276999"/>
          </a:xfrm>
          <a:prstGeom prst="rect">
            <a:avLst/>
          </a:prstGeom>
          <a:noFill/>
        </p:spPr>
        <p:txBody>
          <a:bodyPr wrap="square" rtlCol="0">
            <a:spAutoFit/>
          </a:bodyPr>
          <a:lstStyle/>
          <a:p>
            <a:fld id="{C41A797A-73E5-4FFF-8E73-EA82906B0864}" type="slidenum">
              <a:rPr lang="ru-RU" sz="1200" smtClean="0">
                <a:solidFill>
                  <a:schemeClr val="bg2"/>
                </a:solidFill>
              </a:rPr>
              <a:t>‹#›</a:t>
            </a:fld>
            <a:endParaRPr lang="ru-RU" sz="1200" dirty="0">
              <a:solidFill>
                <a:schemeClr val="bg2"/>
              </a:solidFill>
            </a:endParaRPr>
          </a:p>
        </p:txBody>
      </p:sp>
      <p:grpSp>
        <p:nvGrpSpPr>
          <p:cNvPr id="57" name="Группа 56">
            <a:extLst>
              <a:ext uri="{FF2B5EF4-FFF2-40B4-BE49-F238E27FC236}">
                <a16:creationId xmlns:a16="http://schemas.microsoft.com/office/drawing/2014/main" id="{05ACD35C-BFE5-3045-882F-4621C05CC5B3}"/>
              </a:ext>
            </a:extLst>
          </p:cNvPr>
          <p:cNvGrpSpPr/>
          <p:nvPr userDrawn="1"/>
        </p:nvGrpSpPr>
        <p:grpSpPr>
          <a:xfrm>
            <a:off x="0" y="-7200"/>
            <a:ext cx="2148770" cy="553998"/>
            <a:chOff x="0" y="11193"/>
            <a:chExt cx="2148770" cy="553998"/>
          </a:xfrm>
        </p:grpSpPr>
        <p:sp>
          <p:nvSpPr>
            <p:cNvPr id="58" name="Прямоугольник 57">
              <a:extLst>
                <a:ext uri="{FF2B5EF4-FFF2-40B4-BE49-F238E27FC236}">
                  <a16:creationId xmlns:a16="http://schemas.microsoft.com/office/drawing/2014/main" id="{C88ACBE3-625F-024E-9F3F-5C538608A190}"/>
                </a:ext>
              </a:extLst>
            </p:cNvPr>
            <p:cNvSpPr/>
            <p:nvPr userDrawn="1"/>
          </p:nvSpPr>
          <p:spPr>
            <a:xfrm>
              <a:off x="0" y="18393"/>
              <a:ext cx="2134800" cy="540000"/>
            </a:xfrm>
            <a:prstGeom prst="rect">
              <a:avLst/>
            </a:prstGeom>
            <a:solidFill>
              <a:srgbClr val="3A424A"/>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9" name="TextBox 58">
              <a:extLst>
                <a:ext uri="{FF2B5EF4-FFF2-40B4-BE49-F238E27FC236}">
                  <a16:creationId xmlns:a16="http://schemas.microsoft.com/office/drawing/2014/main" id="{35F08ED0-6400-404C-9BC7-CD726669A5D5}"/>
                </a:ext>
              </a:extLst>
            </p:cNvPr>
            <p:cNvSpPr txBox="1"/>
            <p:nvPr userDrawn="1"/>
          </p:nvSpPr>
          <p:spPr>
            <a:xfrm>
              <a:off x="13210" y="104793"/>
              <a:ext cx="886744" cy="369332"/>
            </a:xfrm>
            <a:prstGeom prst="rect">
              <a:avLst/>
            </a:prstGeom>
            <a:noFill/>
          </p:spPr>
          <p:txBody>
            <a:bodyPr wrap="square" rtlCol="0" anchor="ctr">
              <a:spAutoFit/>
            </a:bodyPr>
            <a:lstStyle/>
            <a:p>
              <a:pPr algn="ctr"/>
              <a:r>
                <a:rPr lang="en-US" b="1" dirty="0">
                  <a:solidFill>
                    <a:schemeClr val="bg2"/>
                  </a:solidFill>
                </a:rPr>
                <a:t>ERM</a:t>
              </a:r>
              <a:endParaRPr lang="ru-RU" b="1" dirty="0">
                <a:solidFill>
                  <a:schemeClr val="bg2"/>
                </a:solidFill>
              </a:endParaRPr>
            </a:p>
          </p:txBody>
        </p:sp>
        <p:sp>
          <p:nvSpPr>
            <p:cNvPr id="60" name="TextBox 59">
              <a:extLst>
                <a:ext uri="{FF2B5EF4-FFF2-40B4-BE49-F238E27FC236}">
                  <a16:creationId xmlns:a16="http://schemas.microsoft.com/office/drawing/2014/main" id="{06BF326A-6920-0642-BD58-09D12855C5E4}"/>
                </a:ext>
              </a:extLst>
            </p:cNvPr>
            <p:cNvSpPr txBox="1"/>
            <p:nvPr userDrawn="1"/>
          </p:nvSpPr>
          <p:spPr>
            <a:xfrm>
              <a:off x="827946" y="11193"/>
              <a:ext cx="1320824" cy="553998"/>
            </a:xfrm>
            <a:prstGeom prst="rect">
              <a:avLst/>
            </a:prstGeom>
            <a:noFill/>
          </p:spPr>
          <p:txBody>
            <a:bodyPr wrap="square" rtlCol="0" anchor="ctr">
              <a:spAutoFit/>
            </a:bodyPr>
            <a:lstStyle/>
            <a:p>
              <a:r>
                <a:rPr lang="ru-RU" sz="1000" dirty="0">
                  <a:solidFill>
                    <a:schemeClr val="bg2"/>
                  </a:solidFill>
                </a:rPr>
                <a:t>Департамент интегрированного </a:t>
              </a:r>
            </a:p>
            <a:p>
              <a:r>
                <a:rPr lang="ru-RU" sz="1000" dirty="0">
                  <a:solidFill>
                    <a:schemeClr val="bg2"/>
                  </a:solidFill>
                </a:rPr>
                <a:t>риск-менеджмента</a:t>
              </a:r>
            </a:p>
          </p:txBody>
        </p:sp>
      </p:grpSp>
      <p:sp>
        <p:nvSpPr>
          <p:cNvPr id="62" name="Прямоугольник 61">
            <a:extLst>
              <a:ext uri="{FF2B5EF4-FFF2-40B4-BE49-F238E27FC236}">
                <a16:creationId xmlns:a16="http://schemas.microsoft.com/office/drawing/2014/main" id="{413A3CE1-53AA-5B44-A0D9-15C752FBB20D}"/>
              </a:ext>
            </a:extLst>
          </p:cNvPr>
          <p:cNvSpPr/>
          <p:nvPr userDrawn="1"/>
        </p:nvSpPr>
        <p:spPr>
          <a:xfrm>
            <a:off x="0" y="313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3" name="TextBox 62">
            <a:extLst>
              <a:ext uri="{FF2B5EF4-FFF2-40B4-BE49-F238E27FC236}">
                <a16:creationId xmlns:a16="http://schemas.microsoft.com/office/drawing/2014/main" id="{C84B67EC-B010-AF40-83A8-749BB371B797}"/>
              </a:ext>
            </a:extLst>
          </p:cNvPr>
          <p:cNvSpPr txBox="1"/>
          <p:nvPr userDrawn="1"/>
        </p:nvSpPr>
        <p:spPr>
          <a:xfrm>
            <a:off x="604489" y="3232584"/>
            <a:ext cx="1439290" cy="230832"/>
          </a:xfrm>
          <a:prstGeom prst="rect">
            <a:avLst/>
          </a:prstGeom>
          <a:noFill/>
        </p:spPr>
        <p:txBody>
          <a:bodyPr wrap="square" rtlCol="0" anchor="ctr">
            <a:spAutoFit/>
          </a:bodyPr>
          <a:lstStyle/>
          <a:p>
            <a:r>
              <a:rPr lang="en-US" sz="900" dirty="0">
                <a:solidFill>
                  <a:schemeClr val="bg2"/>
                </a:solidFill>
              </a:rPr>
              <a:t>Risk Model Governance</a:t>
            </a:r>
            <a:endParaRPr lang="ru-RU" sz="900" dirty="0">
              <a:solidFill>
                <a:schemeClr val="bg2"/>
              </a:solidFill>
            </a:endParaRPr>
          </a:p>
        </p:txBody>
      </p:sp>
      <p:pic>
        <p:nvPicPr>
          <p:cNvPr id="64" name="Рисунок 63">
            <a:extLst>
              <a:ext uri="{FF2B5EF4-FFF2-40B4-BE49-F238E27FC236}">
                <a16:creationId xmlns:a16="http://schemas.microsoft.com/office/drawing/2014/main" id="{F4DEA0AF-238F-5D40-93D9-F6D1E3989FC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9271" y="3204000"/>
            <a:ext cx="288000" cy="288000"/>
          </a:xfrm>
          <a:prstGeom prst="rect">
            <a:avLst/>
          </a:prstGeom>
        </p:spPr>
      </p:pic>
      <p:sp>
        <p:nvSpPr>
          <p:cNvPr id="65" name="Прямоугольник 64">
            <a:extLst>
              <a:ext uri="{FF2B5EF4-FFF2-40B4-BE49-F238E27FC236}">
                <a16:creationId xmlns:a16="http://schemas.microsoft.com/office/drawing/2014/main" id="{DD73986E-CD06-BD4B-9B31-465154285DB8}"/>
              </a:ext>
            </a:extLst>
          </p:cNvPr>
          <p:cNvSpPr/>
          <p:nvPr userDrawn="1"/>
        </p:nvSpPr>
        <p:spPr>
          <a:xfrm>
            <a:off x="0" y="270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6" name="TextBox 65">
            <a:extLst>
              <a:ext uri="{FF2B5EF4-FFF2-40B4-BE49-F238E27FC236}">
                <a16:creationId xmlns:a16="http://schemas.microsoft.com/office/drawing/2014/main" id="{654BE9EB-78C4-4141-AA87-F04DFF1B4766}"/>
              </a:ext>
            </a:extLst>
          </p:cNvPr>
          <p:cNvSpPr txBox="1"/>
          <p:nvPr userDrawn="1"/>
        </p:nvSpPr>
        <p:spPr>
          <a:xfrm>
            <a:off x="604489" y="2800584"/>
            <a:ext cx="1439290" cy="230832"/>
          </a:xfrm>
          <a:prstGeom prst="rect">
            <a:avLst/>
          </a:prstGeom>
          <a:noFill/>
        </p:spPr>
        <p:txBody>
          <a:bodyPr wrap="square" rtlCol="0" anchor="ctr">
            <a:spAutoFit/>
          </a:bodyPr>
          <a:lstStyle/>
          <a:p>
            <a:r>
              <a:rPr lang="en-US" sz="900" dirty="0">
                <a:solidFill>
                  <a:schemeClr val="bg2"/>
                </a:solidFill>
              </a:rPr>
              <a:t>Risk Data Governance</a:t>
            </a:r>
            <a:endParaRPr lang="ru-RU" sz="900" dirty="0">
              <a:solidFill>
                <a:schemeClr val="bg2"/>
              </a:solidFill>
            </a:endParaRPr>
          </a:p>
        </p:txBody>
      </p:sp>
      <p:pic>
        <p:nvPicPr>
          <p:cNvPr id="67" name="Рисунок 66">
            <a:extLst>
              <a:ext uri="{FF2B5EF4-FFF2-40B4-BE49-F238E27FC236}">
                <a16:creationId xmlns:a16="http://schemas.microsoft.com/office/drawing/2014/main" id="{5225E38B-42E8-A04B-93FF-3701BD280E7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9271" y="2772000"/>
            <a:ext cx="288000" cy="288000"/>
          </a:xfrm>
          <a:prstGeom prst="rect">
            <a:avLst/>
          </a:prstGeom>
        </p:spPr>
      </p:pic>
      <p:sp>
        <p:nvSpPr>
          <p:cNvPr id="68" name="Прямоугольник 67">
            <a:extLst>
              <a:ext uri="{FF2B5EF4-FFF2-40B4-BE49-F238E27FC236}">
                <a16:creationId xmlns:a16="http://schemas.microsoft.com/office/drawing/2014/main" id="{3811E934-E170-D84B-AFFB-85A1C9694BAD}"/>
              </a:ext>
            </a:extLst>
          </p:cNvPr>
          <p:cNvSpPr/>
          <p:nvPr userDrawn="1"/>
        </p:nvSpPr>
        <p:spPr>
          <a:xfrm>
            <a:off x="0" y="2268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9" name="TextBox 68">
            <a:extLst>
              <a:ext uri="{FF2B5EF4-FFF2-40B4-BE49-F238E27FC236}">
                <a16:creationId xmlns:a16="http://schemas.microsoft.com/office/drawing/2014/main" id="{B9725CDF-46D1-2C4E-8BC2-2580850134F3}"/>
              </a:ext>
            </a:extLst>
          </p:cNvPr>
          <p:cNvSpPr txBox="1"/>
          <p:nvPr userDrawn="1"/>
        </p:nvSpPr>
        <p:spPr>
          <a:xfrm>
            <a:off x="604489" y="2299334"/>
            <a:ext cx="1439290" cy="369332"/>
          </a:xfrm>
          <a:prstGeom prst="rect">
            <a:avLst/>
          </a:prstGeom>
          <a:noFill/>
        </p:spPr>
        <p:txBody>
          <a:bodyPr wrap="square" rtlCol="0" anchor="ctr">
            <a:spAutoFit/>
          </a:bodyPr>
          <a:lstStyle/>
          <a:p>
            <a:r>
              <a:rPr lang="ru-RU" sz="900" dirty="0" err="1">
                <a:solidFill>
                  <a:schemeClr val="bg2"/>
                </a:solidFill>
              </a:rPr>
              <a:t>Страновой</a:t>
            </a:r>
            <a:r>
              <a:rPr lang="ru-RU" sz="900" dirty="0">
                <a:solidFill>
                  <a:schemeClr val="bg2"/>
                </a:solidFill>
              </a:rPr>
              <a:t> риск, залоги, групповая методология</a:t>
            </a:r>
          </a:p>
        </p:txBody>
      </p:sp>
      <p:pic>
        <p:nvPicPr>
          <p:cNvPr id="70" name="Рисунок 69">
            <a:extLst>
              <a:ext uri="{FF2B5EF4-FFF2-40B4-BE49-F238E27FC236}">
                <a16:creationId xmlns:a16="http://schemas.microsoft.com/office/drawing/2014/main" id="{56EC3407-22ED-584B-ABC6-03FD2A4C76A8}"/>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69271" y="2340000"/>
            <a:ext cx="288000" cy="288000"/>
          </a:xfrm>
          <a:prstGeom prst="rect">
            <a:avLst/>
          </a:prstGeom>
        </p:spPr>
      </p:pic>
      <p:sp>
        <p:nvSpPr>
          <p:cNvPr id="71" name="Прямоугольник 70">
            <a:extLst>
              <a:ext uri="{FF2B5EF4-FFF2-40B4-BE49-F238E27FC236}">
                <a16:creationId xmlns:a16="http://schemas.microsoft.com/office/drawing/2014/main" id="{D803334C-EC96-6D41-81AD-F5B3F3CAE47E}"/>
              </a:ext>
            </a:extLst>
          </p:cNvPr>
          <p:cNvSpPr/>
          <p:nvPr userDrawn="1"/>
        </p:nvSpPr>
        <p:spPr>
          <a:xfrm>
            <a:off x="0" y="183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2" name="TextBox 71">
            <a:extLst>
              <a:ext uri="{FF2B5EF4-FFF2-40B4-BE49-F238E27FC236}">
                <a16:creationId xmlns:a16="http://schemas.microsoft.com/office/drawing/2014/main" id="{FDE3FC6E-5E00-1740-A9D4-20D7E031F003}"/>
              </a:ext>
            </a:extLst>
          </p:cNvPr>
          <p:cNvSpPr txBox="1"/>
          <p:nvPr userDrawn="1"/>
        </p:nvSpPr>
        <p:spPr>
          <a:xfrm>
            <a:off x="604489" y="1867334"/>
            <a:ext cx="1439290" cy="369332"/>
          </a:xfrm>
          <a:prstGeom prst="rect">
            <a:avLst/>
          </a:prstGeom>
          <a:noFill/>
        </p:spPr>
        <p:txBody>
          <a:bodyPr wrap="square" rtlCol="0" anchor="ctr">
            <a:spAutoFit/>
          </a:bodyPr>
          <a:lstStyle/>
          <a:p>
            <a:r>
              <a:rPr lang="ru-RU" sz="900" dirty="0">
                <a:solidFill>
                  <a:schemeClr val="bg2"/>
                </a:solidFill>
              </a:rPr>
              <a:t>Портфельный риск-менеджмент</a:t>
            </a:r>
          </a:p>
        </p:txBody>
      </p:sp>
      <p:pic>
        <p:nvPicPr>
          <p:cNvPr id="73" name="Рисунок 72">
            <a:extLst>
              <a:ext uri="{FF2B5EF4-FFF2-40B4-BE49-F238E27FC236}">
                <a16:creationId xmlns:a16="http://schemas.microsoft.com/office/drawing/2014/main" id="{DABBFE6B-8903-3543-A03A-97123655F653}"/>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69271" y="1908000"/>
            <a:ext cx="288000" cy="288000"/>
          </a:xfrm>
          <a:prstGeom prst="rect">
            <a:avLst/>
          </a:prstGeom>
        </p:spPr>
      </p:pic>
      <p:sp>
        <p:nvSpPr>
          <p:cNvPr id="77" name="Прямоугольник 76">
            <a:extLst>
              <a:ext uri="{FF2B5EF4-FFF2-40B4-BE49-F238E27FC236}">
                <a16:creationId xmlns:a16="http://schemas.microsoft.com/office/drawing/2014/main" id="{DAF8D8B7-D595-A441-8800-9AC0A107C344}"/>
              </a:ext>
            </a:extLst>
          </p:cNvPr>
          <p:cNvSpPr/>
          <p:nvPr userDrawn="1"/>
        </p:nvSpPr>
        <p:spPr>
          <a:xfrm>
            <a:off x="0" y="356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8" name="TextBox 77">
            <a:extLst>
              <a:ext uri="{FF2B5EF4-FFF2-40B4-BE49-F238E27FC236}">
                <a16:creationId xmlns:a16="http://schemas.microsoft.com/office/drawing/2014/main" id="{225A1654-BE40-2F46-A578-B38DA54B05D1}"/>
              </a:ext>
            </a:extLst>
          </p:cNvPr>
          <p:cNvSpPr txBox="1"/>
          <p:nvPr userDrawn="1"/>
        </p:nvSpPr>
        <p:spPr>
          <a:xfrm>
            <a:off x="604489" y="3664584"/>
            <a:ext cx="1439290" cy="230832"/>
          </a:xfrm>
          <a:prstGeom prst="rect">
            <a:avLst/>
          </a:prstGeom>
          <a:noFill/>
        </p:spPr>
        <p:txBody>
          <a:bodyPr wrap="square" rtlCol="0" anchor="ctr">
            <a:spAutoFit/>
          </a:bodyPr>
          <a:lstStyle/>
          <a:p>
            <a:r>
              <a:rPr lang="ru-RU" sz="900" dirty="0">
                <a:solidFill>
                  <a:schemeClr val="bg2"/>
                </a:solidFill>
              </a:rPr>
              <a:t>Риски банковской книги</a:t>
            </a:r>
          </a:p>
        </p:txBody>
      </p:sp>
      <p:pic>
        <p:nvPicPr>
          <p:cNvPr id="79" name="Рисунок 78">
            <a:extLst>
              <a:ext uri="{FF2B5EF4-FFF2-40B4-BE49-F238E27FC236}">
                <a16:creationId xmlns:a16="http://schemas.microsoft.com/office/drawing/2014/main" id="{F1C1DF63-9D29-4148-84DD-276A9780388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69271" y="3636000"/>
            <a:ext cx="288000" cy="288000"/>
          </a:xfrm>
          <a:prstGeom prst="rect">
            <a:avLst/>
          </a:prstGeom>
        </p:spPr>
      </p:pic>
      <p:sp>
        <p:nvSpPr>
          <p:cNvPr id="80" name="Прямоугольник 79">
            <a:extLst>
              <a:ext uri="{FF2B5EF4-FFF2-40B4-BE49-F238E27FC236}">
                <a16:creationId xmlns:a16="http://schemas.microsoft.com/office/drawing/2014/main" id="{E80A66D1-FF98-EA41-A4DA-8C1FCE9969E9}"/>
              </a:ext>
            </a:extLst>
          </p:cNvPr>
          <p:cNvSpPr/>
          <p:nvPr userDrawn="1"/>
        </p:nvSpPr>
        <p:spPr>
          <a:xfrm>
            <a:off x="0" y="399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1" name="TextBox 80">
            <a:extLst>
              <a:ext uri="{FF2B5EF4-FFF2-40B4-BE49-F238E27FC236}">
                <a16:creationId xmlns:a16="http://schemas.microsoft.com/office/drawing/2014/main" id="{3B851A89-FE61-3941-95CF-79C4B0E2C391}"/>
              </a:ext>
            </a:extLst>
          </p:cNvPr>
          <p:cNvSpPr txBox="1"/>
          <p:nvPr userDrawn="1"/>
        </p:nvSpPr>
        <p:spPr>
          <a:xfrm>
            <a:off x="604489" y="4096584"/>
            <a:ext cx="1439290" cy="230832"/>
          </a:xfrm>
          <a:prstGeom prst="rect">
            <a:avLst/>
          </a:prstGeom>
          <a:noFill/>
        </p:spPr>
        <p:txBody>
          <a:bodyPr wrap="square" rtlCol="0" anchor="ctr">
            <a:spAutoFit/>
          </a:bodyPr>
          <a:lstStyle/>
          <a:p>
            <a:r>
              <a:rPr lang="en-US" sz="900" dirty="0" err="1">
                <a:solidFill>
                  <a:schemeClr val="bg2"/>
                </a:solidFill>
              </a:rPr>
              <a:t>Опер</a:t>
            </a:r>
            <a:r>
              <a:rPr lang="ru-RU" sz="900" dirty="0" err="1">
                <a:solidFill>
                  <a:schemeClr val="bg2"/>
                </a:solidFill>
              </a:rPr>
              <a:t>ационный</a:t>
            </a:r>
            <a:r>
              <a:rPr lang="ru-RU" sz="900" dirty="0">
                <a:solidFill>
                  <a:schemeClr val="bg2"/>
                </a:solidFill>
              </a:rPr>
              <a:t> риск</a:t>
            </a:r>
          </a:p>
        </p:txBody>
      </p:sp>
      <p:pic>
        <p:nvPicPr>
          <p:cNvPr id="82" name="Рисунок 81">
            <a:extLst>
              <a:ext uri="{FF2B5EF4-FFF2-40B4-BE49-F238E27FC236}">
                <a16:creationId xmlns:a16="http://schemas.microsoft.com/office/drawing/2014/main" id="{0E9E1BC3-F18C-0547-BC6F-F156910E9929}"/>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69271" y="4068000"/>
            <a:ext cx="288000" cy="288000"/>
          </a:xfrm>
          <a:prstGeom prst="rect">
            <a:avLst/>
          </a:prstGeom>
        </p:spPr>
      </p:pic>
      <p:sp>
        <p:nvSpPr>
          <p:cNvPr id="83" name="Прямоугольник 82">
            <a:extLst>
              <a:ext uri="{FF2B5EF4-FFF2-40B4-BE49-F238E27FC236}">
                <a16:creationId xmlns:a16="http://schemas.microsoft.com/office/drawing/2014/main" id="{5B7E63ED-6809-854D-8906-30E32AAAC713}"/>
              </a:ext>
            </a:extLst>
          </p:cNvPr>
          <p:cNvSpPr/>
          <p:nvPr userDrawn="1"/>
        </p:nvSpPr>
        <p:spPr>
          <a:xfrm>
            <a:off x="0" y="97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4" name="TextBox 83">
            <a:extLst>
              <a:ext uri="{FF2B5EF4-FFF2-40B4-BE49-F238E27FC236}">
                <a16:creationId xmlns:a16="http://schemas.microsoft.com/office/drawing/2014/main" id="{245E8007-A280-D741-84E9-202C006BCD7F}"/>
              </a:ext>
            </a:extLst>
          </p:cNvPr>
          <p:cNvSpPr txBox="1"/>
          <p:nvPr userDrawn="1"/>
        </p:nvSpPr>
        <p:spPr>
          <a:xfrm>
            <a:off x="604489" y="1072584"/>
            <a:ext cx="1439290" cy="230832"/>
          </a:xfrm>
          <a:prstGeom prst="rect">
            <a:avLst/>
          </a:prstGeom>
          <a:noFill/>
        </p:spPr>
        <p:txBody>
          <a:bodyPr wrap="square" rtlCol="0" anchor="ctr">
            <a:spAutoFit/>
          </a:bodyPr>
          <a:lstStyle/>
          <a:p>
            <a:r>
              <a:rPr lang="ru-RU" sz="900" dirty="0">
                <a:solidFill>
                  <a:schemeClr val="bg2"/>
                </a:solidFill>
              </a:rPr>
              <a:t>Календарь событий</a:t>
            </a:r>
          </a:p>
        </p:txBody>
      </p:sp>
      <p:pic>
        <p:nvPicPr>
          <p:cNvPr id="85" name="Рисунок 84">
            <a:extLst>
              <a:ext uri="{FF2B5EF4-FFF2-40B4-BE49-F238E27FC236}">
                <a16:creationId xmlns:a16="http://schemas.microsoft.com/office/drawing/2014/main" id="{37B7EDBF-3A03-064F-B466-00C5CB0EA778}"/>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69271" y="1044000"/>
            <a:ext cx="288000" cy="288000"/>
          </a:xfrm>
          <a:prstGeom prst="rect">
            <a:avLst/>
          </a:prstGeom>
        </p:spPr>
      </p:pic>
      <p:sp>
        <p:nvSpPr>
          <p:cNvPr id="86" name="Прямоугольник 85">
            <a:extLst>
              <a:ext uri="{FF2B5EF4-FFF2-40B4-BE49-F238E27FC236}">
                <a16:creationId xmlns:a16="http://schemas.microsoft.com/office/drawing/2014/main" id="{5B623FB5-340A-D043-ABBF-C042885296AC}"/>
              </a:ext>
            </a:extLst>
          </p:cNvPr>
          <p:cNvSpPr/>
          <p:nvPr userDrawn="1"/>
        </p:nvSpPr>
        <p:spPr>
          <a:xfrm>
            <a:off x="0" y="486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7" name="TextBox 86">
            <a:extLst>
              <a:ext uri="{FF2B5EF4-FFF2-40B4-BE49-F238E27FC236}">
                <a16:creationId xmlns:a16="http://schemas.microsoft.com/office/drawing/2014/main" id="{92522FE4-E6A2-9549-B762-8BD9E3C1ADF4}"/>
              </a:ext>
            </a:extLst>
          </p:cNvPr>
          <p:cNvSpPr txBox="1"/>
          <p:nvPr userDrawn="1"/>
        </p:nvSpPr>
        <p:spPr>
          <a:xfrm>
            <a:off x="604489" y="4960584"/>
            <a:ext cx="1439290" cy="230832"/>
          </a:xfrm>
          <a:prstGeom prst="rect">
            <a:avLst/>
          </a:prstGeom>
          <a:noFill/>
        </p:spPr>
        <p:txBody>
          <a:bodyPr wrap="square" rtlCol="0" anchor="ctr">
            <a:spAutoFit/>
          </a:bodyPr>
          <a:lstStyle/>
          <a:p>
            <a:r>
              <a:rPr lang="ru-RU" sz="900" dirty="0">
                <a:solidFill>
                  <a:schemeClr val="bg2"/>
                </a:solidFill>
              </a:rPr>
              <a:t>Пруденциальный офис</a:t>
            </a:r>
          </a:p>
        </p:txBody>
      </p:sp>
      <p:pic>
        <p:nvPicPr>
          <p:cNvPr id="88" name="Рисунок 87">
            <a:extLst>
              <a:ext uri="{FF2B5EF4-FFF2-40B4-BE49-F238E27FC236}">
                <a16:creationId xmlns:a16="http://schemas.microsoft.com/office/drawing/2014/main" id="{03480538-E58F-B040-BA72-06E3C9D018BB}"/>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169271" y="4932000"/>
            <a:ext cx="288000" cy="288000"/>
          </a:xfrm>
          <a:prstGeom prst="rect">
            <a:avLst/>
          </a:prstGeom>
        </p:spPr>
      </p:pic>
      <p:sp>
        <p:nvSpPr>
          <p:cNvPr id="89" name="Прямоугольник 88">
            <a:extLst>
              <a:ext uri="{FF2B5EF4-FFF2-40B4-BE49-F238E27FC236}">
                <a16:creationId xmlns:a16="http://schemas.microsoft.com/office/drawing/2014/main" id="{8AF3D0ED-3608-B845-89B0-E519D96B52FF}"/>
              </a:ext>
            </a:extLst>
          </p:cNvPr>
          <p:cNvSpPr/>
          <p:nvPr userDrawn="1"/>
        </p:nvSpPr>
        <p:spPr>
          <a:xfrm>
            <a:off x="0" y="140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3" name="TextBox 102">
            <a:extLst>
              <a:ext uri="{FF2B5EF4-FFF2-40B4-BE49-F238E27FC236}">
                <a16:creationId xmlns:a16="http://schemas.microsoft.com/office/drawing/2014/main" id="{3F086E6D-9CEF-1943-8EB6-CDCAE5FD1831}"/>
              </a:ext>
            </a:extLst>
          </p:cNvPr>
          <p:cNvSpPr txBox="1"/>
          <p:nvPr userDrawn="1"/>
        </p:nvSpPr>
        <p:spPr>
          <a:xfrm>
            <a:off x="604489" y="1504584"/>
            <a:ext cx="1439290" cy="230832"/>
          </a:xfrm>
          <a:prstGeom prst="rect">
            <a:avLst/>
          </a:prstGeom>
          <a:noFill/>
        </p:spPr>
        <p:txBody>
          <a:bodyPr wrap="square" rtlCol="0" anchor="ctr">
            <a:spAutoFit/>
          </a:bodyPr>
          <a:lstStyle/>
          <a:p>
            <a:r>
              <a:rPr lang="ru-RU" sz="900" dirty="0">
                <a:solidFill>
                  <a:schemeClr val="bg2"/>
                </a:solidFill>
              </a:rPr>
              <a:t>Приоритеты недели</a:t>
            </a:r>
          </a:p>
        </p:txBody>
      </p:sp>
      <p:pic>
        <p:nvPicPr>
          <p:cNvPr id="104" name="Рисунок 103">
            <a:extLst>
              <a:ext uri="{FF2B5EF4-FFF2-40B4-BE49-F238E27FC236}">
                <a16:creationId xmlns:a16="http://schemas.microsoft.com/office/drawing/2014/main" id="{287D5406-49DF-0D44-A60E-D2B1A041EFF6}"/>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69270" y="1476000"/>
            <a:ext cx="288000" cy="288000"/>
          </a:xfrm>
          <a:prstGeom prst="rect">
            <a:avLst/>
          </a:prstGeom>
        </p:spPr>
      </p:pic>
      <p:sp>
        <p:nvSpPr>
          <p:cNvPr id="105" name="Прямоугольник 104">
            <a:extLst>
              <a:ext uri="{FF2B5EF4-FFF2-40B4-BE49-F238E27FC236}">
                <a16:creationId xmlns:a16="http://schemas.microsoft.com/office/drawing/2014/main" id="{20454DE3-5170-BD46-84BC-F925DA91F6AA}"/>
              </a:ext>
            </a:extLst>
          </p:cNvPr>
          <p:cNvSpPr/>
          <p:nvPr userDrawn="1"/>
        </p:nvSpPr>
        <p:spPr>
          <a:xfrm>
            <a:off x="0" y="529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8" name="TextBox 107">
            <a:extLst>
              <a:ext uri="{FF2B5EF4-FFF2-40B4-BE49-F238E27FC236}">
                <a16:creationId xmlns:a16="http://schemas.microsoft.com/office/drawing/2014/main" id="{8D772069-8FAA-CF44-9637-531A4CA86193}"/>
              </a:ext>
            </a:extLst>
          </p:cNvPr>
          <p:cNvSpPr txBox="1"/>
          <p:nvPr userDrawn="1"/>
        </p:nvSpPr>
        <p:spPr>
          <a:xfrm>
            <a:off x="604489" y="5392584"/>
            <a:ext cx="1439290" cy="230832"/>
          </a:xfrm>
          <a:prstGeom prst="rect">
            <a:avLst/>
          </a:prstGeom>
          <a:noFill/>
        </p:spPr>
        <p:txBody>
          <a:bodyPr wrap="square" rtlCol="0" anchor="ctr">
            <a:spAutoFit/>
          </a:bodyPr>
          <a:lstStyle/>
          <a:p>
            <a:r>
              <a:rPr lang="en-US" sz="900" dirty="0">
                <a:solidFill>
                  <a:schemeClr val="bg2"/>
                </a:solidFill>
              </a:rPr>
              <a:t>IT-</a:t>
            </a:r>
            <a:r>
              <a:rPr lang="ru-RU" sz="900" dirty="0">
                <a:solidFill>
                  <a:schemeClr val="bg2"/>
                </a:solidFill>
              </a:rPr>
              <a:t>внедрения</a:t>
            </a:r>
          </a:p>
        </p:txBody>
      </p:sp>
      <p:pic>
        <p:nvPicPr>
          <p:cNvPr id="109" name="Рисунок 108">
            <a:extLst>
              <a:ext uri="{FF2B5EF4-FFF2-40B4-BE49-F238E27FC236}">
                <a16:creationId xmlns:a16="http://schemas.microsoft.com/office/drawing/2014/main" id="{7EF417D8-5308-DB41-80EE-42E916B88F0C}"/>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69270" y="5364000"/>
            <a:ext cx="288000" cy="288000"/>
          </a:xfrm>
          <a:prstGeom prst="rect">
            <a:avLst/>
          </a:prstGeom>
        </p:spPr>
      </p:pic>
      <p:sp>
        <p:nvSpPr>
          <p:cNvPr id="110" name="Прямоугольник 109">
            <a:extLst>
              <a:ext uri="{FF2B5EF4-FFF2-40B4-BE49-F238E27FC236}">
                <a16:creationId xmlns:a16="http://schemas.microsoft.com/office/drawing/2014/main" id="{E8F3EF92-DFF3-114A-BA1C-E62268579C47}"/>
              </a:ext>
            </a:extLst>
          </p:cNvPr>
          <p:cNvSpPr/>
          <p:nvPr userDrawn="1"/>
        </p:nvSpPr>
        <p:spPr>
          <a:xfrm>
            <a:off x="0" y="54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1" name="TextBox 110">
            <a:extLst>
              <a:ext uri="{FF2B5EF4-FFF2-40B4-BE49-F238E27FC236}">
                <a16:creationId xmlns:a16="http://schemas.microsoft.com/office/drawing/2014/main" id="{EA3D4D4C-E81E-8D4C-86CD-30EDB288119D}"/>
              </a:ext>
            </a:extLst>
          </p:cNvPr>
          <p:cNvSpPr txBox="1"/>
          <p:nvPr userDrawn="1"/>
        </p:nvSpPr>
        <p:spPr>
          <a:xfrm>
            <a:off x="604489" y="640584"/>
            <a:ext cx="1439290" cy="230832"/>
          </a:xfrm>
          <a:prstGeom prst="rect">
            <a:avLst/>
          </a:prstGeom>
          <a:noFill/>
        </p:spPr>
        <p:txBody>
          <a:bodyPr wrap="square" rtlCol="0" anchor="ctr">
            <a:spAutoFit/>
          </a:bodyPr>
          <a:lstStyle/>
          <a:p>
            <a:r>
              <a:rPr lang="ru-RU" sz="900" dirty="0">
                <a:solidFill>
                  <a:schemeClr val="bg2"/>
                </a:solidFill>
              </a:rPr>
              <a:t>Мониторинг КПЭ</a:t>
            </a:r>
          </a:p>
        </p:txBody>
      </p:sp>
      <p:pic>
        <p:nvPicPr>
          <p:cNvPr id="112" name="Рисунок 111">
            <a:extLst>
              <a:ext uri="{FF2B5EF4-FFF2-40B4-BE49-F238E27FC236}">
                <a16:creationId xmlns:a16="http://schemas.microsoft.com/office/drawing/2014/main" id="{A727FACD-30C0-6C4C-AB05-FF6AFACFAE8A}"/>
              </a:ext>
            </a:extLst>
          </p:cNvPr>
          <p:cNvPicPr>
            <a:picLocks noChangeAspect="1"/>
          </p:cNvPicPr>
          <p:nvPr userDrawn="1"/>
        </p:nvPicPr>
        <p:blipFill>
          <a:blip r:embed="rId12" cstate="hqprint">
            <a:extLst>
              <a:ext uri="{28A0092B-C50C-407E-A947-70E740481C1C}">
                <a14:useLocalDpi xmlns:a14="http://schemas.microsoft.com/office/drawing/2010/main" val="0"/>
              </a:ext>
            </a:extLst>
          </a:blip>
          <a:stretch>
            <a:fillRect/>
          </a:stretch>
        </p:blipFill>
        <p:spPr>
          <a:xfrm>
            <a:off x="169271" y="612000"/>
            <a:ext cx="288000" cy="288000"/>
          </a:xfrm>
          <a:prstGeom prst="rect">
            <a:avLst/>
          </a:prstGeom>
        </p:spPr>
      </p:pic>
      <p:sp>
        <p:nvSpPr>
          <p:cNvPr id="113" name="Прямоугольник 112">
            <a:extLst>
              <a:ext uri="{FF2B5EF4-FFF2-40B4-BE49-F238E27FC236}">
                <a16:creationId xmlns:a16="http://schemas.microsoft.com/office/drawing/2014/main" id="{BC3D4A6E-D280-974E-93AB-07A1AC50F334}"/>
              </a:ext>
            </a:extLst>
          </p:cNvPr>
          <p:cNvSpPr/>
          <p:nvPr userDrawn="1"/>
        </p:nvSpPr>
        <p:spPr>
          <a:xfrm>
            <a:off x="0" y="572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4" name="TextBox 113">
            <a:extLst>
              <a:ext uri="{FF2B5EF4-FFF2-40B4-BE49-F238E27FC236}">
                <a16:creationId xmlns:a16="http://schemas.microsoft.com/office/drawing/2014/main" id="{DB48D890-2B25-2740-81DF-206167B01EE7}"/>
              </a:ext>
            </a:extLst>
          </p:cNvPr>
          <p:cNvSpPr txBox="1"/>
          <p:nvPr userDrawn="1"/>
        </p:nvSpPr>
        <p:spPr>
          <a:xfrm>
            <a:off x="604489" y="5824584"/>
            <a:ext cx="1439290" cy="230832"/>
          </a:xfrm>
          <a:prstGeom prst="rect">
            <a:avLst/>
          </a:prstGeom>
          <a:noFill/>
        </p:spPr>
        <p:txBody>
          <a:bodyPr wrap="square" rtlCol="0" anchor="ctr">
            <a:spAutoFit/>
          </a:bodyPr>
          <a:lstStyle/>
          <a:p>
            <a:r>
              <a:rPr lang="en-US" sz="900" dirty="0">
                <a:solidFill>
                  <a:schemeClr val="bg2"/>
                </a:solidFill>
              </a:rPr>
              <a:t>Housekeeping dashboard</a:t>
            </a:r>
            <a:endParaRPr lang="ru-RU" sz="900" dirty="0">
              <a:solidFill>
                <a:schemeClr val="bg2"/>
              </a:solidFill>
            </a:endParaRPr>
          </a:p>
        </p:txBody>
      </p:sp>
      <p:pic>
        <p:nvPicPr>
          <p:cNvPr id="115" name="Рисунок 114">
            <a:extLst>
              <a:ext uri="{FF2B5EF4-FFF2-40B4-BE49-F238E27FC236}">
                <a16:creationId xmlns:a16="http://schemas.microsoft.com/office/drawing/2014/main" id="{38B9FAFE-19BB-C54D-A53E-2772D4C39E63}"/>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69271" y="5796000"/>
            <a:ext cx="288000" cy="288000"/>
          </a:xfrm>
          <a:prstGeom prst="rect">
            <a:avLst/>
          </a:prstGeom>
        </p:spPr>
      </p:pic>
      <p:sp>
        <p:nvSpPr>
          <p:cNvPr id="116" name="Прямоугольник 115">
            <a:extLst>
              <a:ext uri="{FF2B5EF4-FFF2-40B4-BE49-F238E27FC236}">
                <a16:creationId xmlns:a16="http://schemas.microsoft.com/office/drawing/2014/main" id="{79E6275C-A566-494A-8983-922944CCF1DA}"/>
              </a:ext>
            </a:extLst>
          </p:cNvPr>
          <p:cNvSpPr/>
          <p:nvPr userDrawn="1"/>
        </p:nvSpPr>
        <p:spPr>
          <a:xfrm>
            <a:off x="0" y="615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7" name="TextBox 116">
            <a:extLst>
              <a:ext uri="{FF2B5EF4-FFF2-40B4-BE49-F238E27FC236}">
                <a16:creationId xmlns:a16="http://schemas.microsoft.com/office/drawing/2014/main" id="{C40314CC-CA7E-9342-9A89-128A9BD55987}"/>
              </a:ext>
            </a:extLst>
          </p:cNvPr>
          <p:cNvSpPr txBox="1"/>
          <p:nvPr userDrawn="1"/>
        </p:nvSpPr>
        <p:spPr>
          <a:xfrm>
            <a:off x="604489" y="6256584"/>
            <a:ext cx="1439290" cy="230832"/>
          </a:xfrm>
          <a:prstGeom prst="rect">
            <a:avLst/>
          </a:prstGeom>
          <a:noFill/>
        </p:spPr>
        <p:txBody>
          <a:bodyPr wrap="square" rtlCol="0" anchor="ctr">
            <a:spAutoFit/>
          </a:bodyPr>
          <a:lstStyle/>
          <a:p>
            <a:r>
              <a:rPr lang="ru-RU" sz="900" dirty="0">
                <a:solidFill>
                  <a:schemeClr val="bg2"/>
                </a:solidFill>
              </a:rPr>
              <a:t>Дополнительно</a:t>
            </a:r>
          </a:p>
        </p:txBody>
      </p:sp>
      <p:pic>
        <p:nvPicPr>
          <p:cNvPr id="118" name="Рисунок 117">
            <a:extLst>
              <a:ext uri="{FF2B5EF4-FFF2-40B4-BE49-F238E27FC236}">
                <a16:creationId xmlns:a16="http://schemas.microsoft.com/office/drawing/2014/main" id="{A6ED333C-DED5-A44B-B54B-8D1BDE379109}"/>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69271" y="6228000"/>
            <a:ext cx="288000" cy="288000"/>
          </a:xfrm>
          <a:prstGeom prst="rect">
            <a:avLst/>
          </a:prstGeom>
        </p:spPr>
      </p:pic>
      <p:sp>
        <p:nvSpPr>
          <p:cNvPr id="133" name="Прямоугольник 132">
            <a:extLst>
              <a:ext uri="{FF2B5EF4-FFF2-40B4-BE49-F238E27FC236}">
                <a16:creationId xmlns:a16="http://schemas.microsoft.com/office/drawing/2014/main" id="{8698AEE8-07F5-AD46-A1BF-207727E18E2F}"/>
              </a:ext>
            </a:extLst>
          </p:cNvPr>
          <p:cNvSpPr/>
          <p:nvPr userDrawn="1"/>
        </p:nvSpPr>
        <p:spPr>
          <a:xfrm>
            <a:off x="0" y="4428000"/>
            <a:ext cx="2134800" cy="432000"/>
          </a:xfrm>
          <a:prstGeom prst="rect">
            <a:avLst/>
          </a:prstGeom>
          <a:solidFill>
            <a:srgbClr val="2F353A"/>
          </a:solidFill>
          <a:ln>
            <a:noFill/>
          </a:ln>
          <a:effectLst>
            <a:innerShdw blurRad="63500" dist="508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4" name="TextBox 133">
            <a:extLst>
              <a:ext uri="{FF2B5EF4-FFF2-40B4-BE49-F238E27FC236}">
                <a16:creationId xmlns:a16="http://schemas.microsoft.com/office/drawing/2014/main" id="{2464FA7F-5C35-B844-9D28-BD3466BF6760}"/>
              </a:ext>
            </a:extLst>
          </p:cNvPr>
          <p:cNvSpPr txBox="1"/>
          <p:nvPr userDrawn="1"/>
        </p:nvSpPr>
        <p:spPr>
          <a:xfrm>
            <a:off x="604489" y="4528584"/>
            <a:ext cx="1439290" cy="230832"/>
          </a:xfrm>
          <a:prstGeom prst="rect">
            <a:avLst/>
          </a:prstGeom>
          <a:noFill/>
        </p:spPr>
        <p:txBody>
          <a:bodyPr wrap="square" rtlCol="0" anchor="ctr">
            <a:spAutoFit/>
          </a:bodyPr>
          <a:lstStyle/>
          <a:p>
            <a:r>
              <a:rPr lang="ru-RU" sz="900" b="1" dirty="0" err="1">
                <a:solidFill>
                  <a:schemeClr val="bg1"/>
                </a:solidFill>
              </a:rPr>
              <a:t>Технориск</a:t>
            </a:r>
            <a:endParaRPr lang="ru-RU" sz="900" b="1" dirty="0">
              <a:solidFill>
                <a:schemeClr val="bg1"/>
              </a:solidFill>
            </a:endParaRPr>
          </a:p>
        </p:txBody>
      </p:sp>
      <p:pic>
        <p:nvPicPr>
          <p:cNvPr id="135" name="Рисунок 134">
            <a:extLst>
              <a:ext uri="{FF2B5EF4-FFF2-40B4-BE49-F238E27FC236}">
                <a16:creationId xmlns:a16="http://schemas.microsoft.com/office/drawing/2014/main" id="{BBB5565E-948E-104F-9606-42DC805C28EA}"/>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71523" y="4500000"/>
            <a:ext cx="288000" cy="288000"/>
          </a:xfrm>
          <a:prstGeom prst="rect">
            <a:avLst/>
          </a:prstGeom>
        </p:spPr>
      </p:pic>
      <p:sp>
        <p:nvSpPr>
          <p:cNvPr id="53" name="Прямоугольник 52">
            <a:extLst>
              <a:ext uri="{FF2B5EF4-FFF2-40B4-BE49-F238E27FC236}">
                <a16:creationId xmlns:a16="http://schemas.microsoft.com/office/drawing/2014/main" id="{342174A1-8970-704E-AD85-5C0128E7287A}"/>
              </a:ext>
            </a:extLst>
          </p:cNvPr>
          <p:cNvSpPr/>
          <p:nvPr userDrawn="1"/>
        </p:nvSpPr>
        <p:spPr>
          <a:xfrm>
            <a:off x="-380" y="6577200"/>
            <a:ext cx="2134800" cy="280801"/>
          </a:xfrm>
          <a:prstGeom prst="rect">
            <a:avLst/>
          </a:prstGeom>
          <a:solidFill>
            <a:srgbClr val="3A424A"/>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4" name="Рисунок 53">
            <a:extLst>
              <a:ext uri="{FF2B5EF4-FFF2-40B4-BE49-F238E27FC236}">
                <a16:creationId xmlns:a16="http://schemas.microsoft.com/office/drawing/2014/main" id="{90D481EC-C8E6-FC4B-9B29-8D5AB85A65E7}"/>
              </a:ext>
            </a:extLst>
          </p:cNvPr>
          <p:cNvPicPr>
            <a:picLocks noChangeAspect="1"/>
          </p:cNvPicPr>
          <p:nvPr userDrawn="1"/>
        </p:nvPicPr>
        <p:blipFill rotWithShape="1">
          <a:blip r:embed="rId16" cstate="print">
            <a:clrChange>
              <a:clrFrom>
                <a:srgbClr val="215F38"/>
              </a:clrFrom>
              <a:clrTo>
                <a:srgbClr val="215F38">
                  <a:alpha val="0"/>
                </a:srgbClr>
              </a:clrTo>
            </a:clrChange>
            <a:grayscl/>
            <a:extLst>
              <a:ext uri="{28A0092B-C50C-407E-A947-70E740481C1C}">
                <a14:useLocalDpi xmlns:a14="http://schemas.microsoft.com/office/drawing/2010/main" val="0"/>
              </a:ext>
            </a:extLst>
          </a:blip>
          <a:srcRect l="10630" t="68983" r="11614" b="17729"/>
          <a:stretch/>
        </p:blipFill>
        <p:spPr>
          <a:xfrm>
            <a:off x="514020" y="6591600"/>
            <a:ext cx="1106000" cy="252000"/>
          </a:xfrm>
          <a:prstGeom prst="rect">
            <a:avLst/>
          </a:prstGeom>
        </p:spPr>
      </p:pic>
      <p:pic>
        <p:nvPicPr>
          <p:cNvPr id="4" name="Рисунок 3" descr="http://C19E03B9ACCBFA56DC6DEDE59F81EABF.dms.sberbank.ru/C19E03B9ACCBFA56DC6DEDE59F81EABF-C84D87D17A171F6D15A801A76AF179A3-1E9602AC3439A96366744008F961486E/1.png"/>
          <p:cNvPicPr>
            <a:picLocks/>
          </p:cNvPicPr>
          <p:nvPr userDrawn="1"/>
        </p:nvPicPr>
        <p:blipFill>
          <a:blip r:link="rId17"/>
          <a:stretch>
            <a:fillRect/>
          </a:stretch>
        </p:blipFill>
        <p:spPr>
          <a:xfrm>
            <a:off x="0" y="0"/>
            <a:ext cx="1588" cy="1588"/>
          </a:xfrm>
          <a:prstGeom prst="rect">
            <a:avLst/>
          </a:prstGeom>
        </p:spPr>
      </p:pic>
      <p:pic>
        <p:nvPicPr>
          <p:cNvPr id="2" name="Рисунок 1" descr="http://C19E03B9ACCBFA56DC6DEDE59F81EABF.dms.sberbank.ru/C19E03B9ACCBFA56DC6DEDE59F81EABF-C84D87D17A171F6D15A801A76AF179A3-1E9602AC3439A96366744008F961486E/1.png"/>
          <p:cNvPicPr>
            <a:picLocks/>
          </p:cNvPicPr>
          <p:nvPr userDrawn="1"/>
        </p:nvPicPr>
        <p:blipFill>
          <a:blip r:link="rId17"/>
          <a:stretch>
            <a:fillRect/>
          </a:stretch>
        </p:blipFill>
        <p:spPr>
          <a:xfrm>
            <a:off x="0" y="0"/>
            <a:ext cx="1588" cy="1588"/>
          </a:xfrm>
          <a:prstGeom prst="rect">
            <a:avLst/>
          </a:prstGeom>
        </p:spPr>
      </p:pic>
    </p:spTree>
    <p:extLst>
      <p:ext uri="{BB962C8B-B14F-4D97-AF65-F5344CB8AC3E}">
        <p14:creationId xmlns:p14="http://schemas.microsoft.com/office/powerpoint/2010/main" val="27360100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12_Пруденциальный офис">
    <p:spTree>
      <p:nvGrpSpPr>
        <p:cNvPr id="1" name=""/>
        <p:cNvGrpSpPr/>
        <p:nvPr/>
      </p:nvGrpSpPr>
      <p:grpSpPr>
        <a:xfrm>
          <a:off x="0" y="0"/>
          <a:ext cx="0" cy="0"/>
          <a:chOff x="0" y="0"/>
          <a:chExt cx="0" cy="0"/>
        </a:xfrm>
      </p:grpSpPr>
      <p:sp>
        <p:nvSpPr>
          <p:cNvPr id="37" name="Прямоугольник 36">
            <a:extLst>
              <a:ext uri="{FF2B5EF4-FFF2-40B4-BE49-F238E27FC236}">
                <a16:creationId xmlns:a16="http://schemas.microsoft.com/office/drawing/2014/main" id="{00F14878-52FE-C14C-B62D-1C8B104F7D17}"/>
              </a:ext>
            </a:extLst>
          </p:cNvPr>
          <p:cNvSpPr/>
          <p:nvPr userDrawn="1"/>
        </p:nvSpPr>
        <p:spPr>
          <a:xfrm>
            <a:off x="2135560" y="1"/>
            <a:ext cx="10067198" cy="54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Title 1">
            <a:extLst>
              <a:ext uri="{FF2B5EF4-FFF2-40B4-BE49-F238E27FC236}">
                <a16:creationId xmlns:a16="http://schemas.microsoft.com/office/drawing/2014/main" id="{0A92D1BC-D859-EE4F-8EFD-E6F935877EE7}"/>
              </a:ext>
            </a:extLst>
          </p:cNvPr>
          <p:cNvSpPr>
            <a:spLocks noGrp="1"/>
          </p:cNvSpPr>
          <p:nvPr>
            <p:ph type="title"/>
          </p:nvPr>
        </p:nvSpPr>
        <p:spPr>
          <a:xfrm>
            <a:off x="2790783" y="1"/>
            <a:ext cx="6401561" cy="540000"/>
          </a:xfrm>
          <a:prstGeom prst="rect">
            <a:avLst/>
          </a:prstGeom>
        </p:spPr>
        <p:txBody>
          <a:bodyPr anchor="ctr">
            <a:normAutofit/>
          </a:bodyPr>
          <a:lstStyle>
            <a:lvl1pPr>
              <a:defRPr sz="2400">
                <a:latin typeface="+mn-lt"/>
                <a:cs typeface="Arial" panose="020B0604020202020204" pitchFamily="34" charset="0"/>
              </a:defRPr>
            </a:lvl1pPr>
          </a:lstStyle>
          <a:p>
            <a:r>
              <a:rPr lang="en-US" dirty="0"/>
              <a:t>Click to edit Master title style</a:t>
            </a:r>
          </a:p>
        </p:txBody>
      </p:sp>
      <p:sp>
        <p:nvSpPr>
          <p:cNvPr id="90" name="TextBox 89">
            <a:extLst>
              <a:ext uri="{FF2B5EF4-FFF2-40B4-BE49-F238E27FC236}">
                <a16:creationId xmlns:a16="http://schemas.microsoft.com/office/drawing/2014/main" id="{66867703-5CDC-7045-B3A4-926899885122}"/>
              </a:ext>
            </a:extLst>
          </p:cNvPr>
          <p:cNvSpPr txBox="1"/>
          <p:nvPr userDrawn="1"/>
        </p:nvSpPr>
        <p:spPr>
          <a:xfrm>
            <a:off x="11715079" y="6507470"/>
            <a:ext cx="487680" cy="276999"/>
          </a:xfrm>
          <a:prstGeom prst="rect">
            <a:avLst/>
          </a:prstGeom>
          <a:noFill/>
        </p:spPr>
        <p:txBody>
          <a:bodyPr wrap="square" rtlCol="0">
            <a:spAutoFit/>
          </a:bodyPr>
          <a:lstStyle/>
          <a:p>
            <a:fld id="{C41A797A-73E5-4FFF-8E73-EA82906B0864}" type="slidenum">
              <a:rPr lang="ru-RU" sz="1200" smtClean="0">
                <a:solidFill>
                  <a:schemeClr val="bg2"/>
                </a:solidFill>
              </a:rPr>
              <a:t>‹#›</a:t>
            </a:fld>
            <a:endParaRPr lang="ru-RU" sz="1200" dirty="0">
              <a:solidFill>
                <a:schemeClr val="bg2"/>
              </a:solidFill>
            </a:endParaRPr>
          </a:p>
        </p:txBody>
      </p:sp>
      <p:grpSp>
        <p:nvGrpSpPr>
          <p:cNvPr id="57" name="Группа 56">
            <a:extLst>
              <a:ext uri="{FF2B5EF4-FFF2-40B4-BE49-F238E27FC236}">
                <a16:creationId xmlns:a16="http://schemas.microsoft.com/office/drawing/2014/main" id="{715FB74A-1322-0946-BE67-289FE6E3BF5E}"/>
              </a:ext>
            </a:extLst>
          </p:cNvPr>
          <p:cNvGrpSpPr/>
          <p:nvPr userDrawn="1"/>
        </p:nvGrpSpPr>
        <p:grpSpPr>
          <a:xfrm>
            <a:off x="0" y="-7200"/>
            <a:ext cx="2148770" cy="553998"/>
            <a:chOff x="0" y="11193"/>
            <a:chExt cx="2148770" cy="553998"/>
          </a:xfrm>
        </p:grpSpPr>
        <p:sp>
          <p:nvSpPr>
            <p:cNvPr id="58" name="Прямоугольник 57">
              <a:extLst>
                <a:ext uri="{FF2B5EF4-FFF2-40B4-BE49-F238E27FC236}">
                  <a16:creationId xmlns:a16="http://schemas.microsoft.com/office/drawing/2014/main" id="{699922F4-567E-2C42-ACDD-CF227D632495}"/>
                </a:ext>
              </a:extLst>
            </p:cNvPr>
            <p:cNvSpPr/>
            <p:nvPr userDrawn="1"/>
          </p:nvSpPr>
          <p:spPr>
            <a:xfrm>
              <a:off x="0" y="18393"/>
              <a:ext cx="2134800" cy="540000"/>
            </a:xfrm>
            <a:prstGeom prst="rect">
              <a:avLst/>
            </a:prstGeom>
            <a:solidFill>
              <a:srgbClr val="3A424A"/>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9" name="TextBox 58">
              <a:extLst>
                <a:ext uri="{FF2B5EF4-FFF2-40B4-BE49-F238E27FC236}">
                  <a16:creationId xmlns:a16="http://schemas.microsoft.com/office/drawing/2014/main" id="{7C69FE4C-A692-4A46-B897-792F396A8BB0}"/>
                </a:ext>
              </a:extLst>
            </p:cNvPr>
            <p:cNvSpPr txBox="1"/>
            <p:nvPr userDrawn="1"/>
          </p:nvSpPr>
          <p:spPr>
            <a:xfrm>
              <a:off x="13210" y="104793"/>
              <a:ext cx="886744" cy="369332"/>
            </a:xfrm>
            <a:prstGeom prst="rect">
              <a:avLst/>
            </a:prstGeom>
            <a:noFill/>
          </p:spPr>
          <p:txBody>
            <a:bodyPr wrap="square" rtlCol="0" anchor="ctr">
              <a:spAutoFit/>
            </a:bodyPr>
            <a:lstStyle/>
            <a:p>
              <a:pPr algn="ctr"/>
              <a:r>
                <a:rPr lang="en-US" b="1" dirty="0">
                  <a:solidFill>
                    <a:schemeClr val="bg2"/>
                  </a:solidFill>
                </a:rPr>
                <a:t>ERM</a:t>
              </a:r>
              <a:endParaRPr lang="ru-RU" b="1" dirty="0">
                <a:solidFill>
                  <a:schemeClr val="bg2"/>
                </a:solidFill>
              </a:endParaRPr>
            </a:p>
          </p:txBody>
        </p:sp>
        <p:sp>
          <p:nvSpPr>
            <p:cNvPr id="60" name="TextBox 59">
              <a:extLst>
                <a:ext uri="{FF2B5EF4-FFF2-40B4-BE49-F238E27FC236}">
                  <a16:creationId xmlns:a16="http://schemas.microsoft.com/office/drawing/2014/main" id="{3944FB49-B898-B54B-998D-4D1237295EF7}"/>
                </a:ext>
              </a:extLst>
            </p:cNvPr>
            <p:cNvSpPr txBox="1"/>
            <p:nvPr userDrawn="1"/>
          </p:nvSpPr>
          <p:spPr>
            <a:xfrm>
              <a:off x="827946" y="11193"/>
              <a:ext cx="1320824" cy="553998"/>
            </a:xfrm>
            <a:prstGeom prst="rect">
              <a:avLst/>
            </a:prstGeom>
            <a:noFill/>
          </p:spPr>
          <p:txBody>
            <a:bodyPr wrap="square" rtlCol="0" anchor="ctr">
              <a:spAutoFit/>
            </a:bodyPr>
            <a:lstStyle/>
            <a:p>
              <a:r>
                <a:rPr lang="ru-RU" sz="1000" dirty="0">
                  <a:solidFill>
                    <a:schemeClr val="bg2"/>
                  </a:solidFill>
                </a:rPr>
                <a:t>Департамент интегрированного </a:t>
              </a:r>
            </a:p>
            <a:p>
              <a:r>
                <a:rPr lang="ru-RU" sz="1000" dirty="0">
                  <a:solidFill>
                    <a:schemeClr val="bg2"/>
                  </a:solidFill>
                </a:rPr>
                <a:t>риск-менеджмента</a:t>
              </a:r>
            </a:p>
          </p:txBody>
        </p:sp>
      </p:grpSp>
      <p:sp>
        <p:nvSpPr>
          <p:cNvPr id="62" name="Прямоугольник 61">
            <a:extLst>
              <a:ext uri="{FF2B5EF4-FFF2-40B4-BE49-F238E27FC236}">
                <a16:creationId xmlns:a16="http://schemas.microsoft.com/office/drawing/2014/main" id="{074EECD0-60F2-D848-9D33-BD1387274114}"/>
              </a:ext>
            </a:extLst>
          </p:cNvPr>
          <p:cNvSpPr/>
          <p:nvPr userDrawn="1"/>
        </p:nvSpPr>
        <p:spPr>
          <a:xfrm>
            <a:off x="0" y="313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3" name="TextBox 62">
            <a:extLst>
              <a:ext uri="{FF2B5EF4-FFF2-40B4-BE49-F238E27FC236}">
                <a16:creationId xmlns:a16="http://schemas.microsoft.com/office/drawing/2014/main" id="{E7F20629-0A4E-1944-A45F-E354C5F637B5}"/>
              </a:ext>
            </a:extLst>
          </p:cNvPr>
          <p:cNvSpPr txBox="1"/>
          <p:nvPr userDrawn="1"/>
        </p:nvSpPr>
        <p:spPr>
          <a:xfrm>
            <a:off x="604489" y="3232584"/>
            <a:ext cx="1439290" cy="230832"/>
          </a:xfrm>
          <a:prstGeom prst="rect">
            <a:avLst/>
          </a:prstGeom>
          <a:noFill/>
        </p:spPr>
        <p:txBody>
          <a:bodyPr wrap="square" rtlCol="0" anchor="ctr">
            <a:spAutoFit/>
          </a:bodyPr>
          <a:lstStyle/>
          <a:p>
            <a:r>
              <a:rPr lang="en-US" sz="900" dirty="0">
                <a:solidFill>
                  <a:schemeClr val="bg2"/>
                </a:solidFill>
              </a:rPr>
              <a:t>Risk Model Governance</a:t>
            </a:r>
            <a:endParaRPr lang="ru-RU" sz="900" dirty="0">
              <a:solidFill>
                <a:schemeClr val="bg2"/>
              </a:solidFill>
            </a:endParaRPr>
          </a:p>
        </p:txBody>
      </p:sp>
      <p:pic>
        <p:nvPicPr>
          <p:cNvPr id="64" name="Рисунок 63">
            <a:extLst>
              <a:ext uri="{FF2B5EF4-FFF2-40B4-BE49-F238E27FC236}">
                <a16:creationId xmlns:a16="http://schemas.microsoft.com/office/drawing/2014/main" id="{E9EEB63A-2D1B-2947-9372-8F0D5277AF9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9271" y="3204000"/>
            <a:ext cx="288000" cy="288000"/>
          </a:xfrm>
          <a:prstGeom prst="rect">
            <a:avLst/>
          </a:prstGeom>
        </p:spPr>
      </p:pic>
      <p:sp>
        <p:nvSpPr>
          <p:cNvPr id="65" name="Прямоугольник 64">
            <a:extLst>
              <a:ext uri="{FF2B5EF4-FFF2-40B4-BE49-F238E27FC236}">
                <a16:creationId xmlns:a16="http://schemas.microsoft.com/office/drawing/2014/main" id="{12AA23C8-EFB5-B944-932B-1707D59EFCA8}"/>
              </a:ext>
            </a:extLst>
          </p:cNvPr>
          <p:cNvSpPr/>
          <p:nvPr userDrawn="1"/>
        </p:nvSpPr>
        <p:spPr>
          <a:xfrm>
            <a:off x="0" y="270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6" name="TextBox 65">
            <a:extLst>
              <a:ext uri="{FF2B5EF4-FFF2-40B4-BE49-F238E27FC236}">
                <a16:creationId xmlns:a16="http://schemas.microsoft.com/office/drawing/2014/main" id="{79F48A4A-69A2-2E4F-A3F6-7AE740E2ACF4}"/>
              </a:ext>
            </a:extLst>
          </p:cNvPr>
          <p:cNvSpPr txBox="1"/>
          <p:nvPr userDrawn="1"/>
        </p:nvSpPr>
        <p:spPr>
          <a:xfrm>
            <a:off x="604489" y="2800584"/>
            <a:ext cx="1439290" cy="230832"/>
          </a:xfrm>
          <a:prstGeom prst="rect">
            <a:avLst/>
          </a:prstGeom>
          <a:noFill/>
        </p:spPr>
        <p:txBody>
          <a:bodyPr wrap="square" rtlCol="0" anchor="ctr">
            <a:spAutoFit/>
          </a:bodyPr>
          <a:lstStyle/>
          <a:p>
            <a:r>
              <a:rPr lang="en-US" sz="900" dirty="0">
                <a:solidFill>
                  <a:schemeClr val="bg2"/>
                </a:solidFill>
              </a:rPr>
              <a:t>Risk Data Governance</a:t>
            </a:r>
            <a:endParaRPr lang="ru-RU" sz="900" dirty="0">
              <a:solidFill>
                <a:schemeClr val="bg2"/>
              </a:solidFill>
            </a:endParaRPr>
          </a:p>
        </p:txBody>
      </p:sp>
      <p:pic>
        <p:nvPicPr>
          <p:cNvPr id="67" name="Рисунок 66">
            <a:extLst>
              <a:ext uri="{FF2B5EF4-FFF2-40B4-BE49-F238E27FC236}">
                <a16:creationId xmlns:a16="http://schemas.microsoft.com/office/drawing/2014/main" id="{8F2875DB-4C57-984C-AE3E-C5A6B1C495A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9271" y="2772000"/>
            <a:ext cx="288000" cy="288000"/>
          </a:xfrm>
          <a:prstGeom prst="rect">
            <a:avLst/>
          </a:prstGeom>
        </p:spPr>
      </p:pic>
      <p:sp>
        <p:nvSpPr>
          <p:cNvPr id="68" name="Прямоугольник 67">
            <a:extLst>
              <a:ext uri="{FF2B5EF4-FFF2-40B4-BE49-F238E27FC236}">
                <a16:creationId xmlns:a16="http://schemas.microsoft.com/office/drawing/2014/main" id="{A2CD7F1A-5C4E-0D4B-9D64-6DA00F14177F}"/>
              </a:ext>
            </a:extLst>
          </p:cNvPr>
          <p:cNvSpPr/>
          <p:nvPr userDrawn="1"/>
        </p:nvSpPr>
        <p:spPr>
          <a:xfrm>
            <a:off x="0" y="2268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9" name="TextBox 68">
            <a:extLst>
              <a:ext uri="{FF2B5EF4-FFF2-40B4-BE49-F238E27FC236}">
                <a16:creationId xmlns:a16="http://schemas.microsoft.com/office/drawing/2014/main" id="{C090EB19-8E89-0346-8219-A7A6EBDD8A67}"/>
              </a:ext>
            </a:extLst>
          </p:cNvPr>
          <p:cNvSpPr txBox="1"/>
          <p:nvPr userDrawn="1"/>
        </p:nvSpPr>
        <p:spPr>
          <a:xfrm>
            <a:off x="604489" y="2299334"/>
            <a:ext cx="1439290" cy="369332"/>
          </a:xfrm>
          <a:prstGeom prst="rect">
            <a:avLst/>
          </a:prstGeom>
          <a:noFill/>
        </p:spPr>
        <p:txBody>
          <a:bodyPr wrap="square" rtlCol="0" anchor="ctr">
            <a:spAutoFit/>
          </a:bodyPr>
          <a:lstStyle/>
          <a:p>
            <a:r>
              <a:rPr lang="ru-RU" sz="900" dirty="0" err="1">
                <a:solidFill>
                  <a:schemeClr val="bg2"/>
                </a:solidFill>
              </a:rPr>
              <a:t>Страновой</a:t>
            </a:r>
            <a:r>
              <a:rPr lang="ru-RU" sz="900" dirty="0">
                <a:solidFill>
                  <a:schemeClr val="bg2"/>
                </a:solidFill>
              </a:rPr>
              <a:t> риск, залоги, групповая методология</a:t>
            </a:r>
          </a:p>
        </p:txBody>
      </p:sp>
      <p:pic>
        <p:nvPicPr>
          <p:cNvPr id="70" name="Рисунок 69">
            <a:extLst>
              <a:ext uri="{FF2B5EF4-FFF2-40B4-BE49-F238E27FC236}">
                <a16:creationId xmlns:a16="http://schemas.microsoft.com/office/drawing/2014/main" id="{4C9AA5DB-4ED7-4444-982F-082B209C6EB4}"/>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69271" y="2340000"/>
            <a:ext cx="288000" cy="288000"/>
          </a:xfrm>
          <a:prstGeom prst="rect">
            <a:avLst/>
          </a:prstGeom>
        </p:spPr>
      </p:pic>
      <p:sp>
        <p:nvSpPr>
          <p:cNvPr id="71" name="Прямоугольник 70">
            <a:extLst>
              <a:ext uri="{FF2B5EF4-FFF2-40B4-BE49-F238E27FC236}">
                <a16:creationId xmlns:a16="http://schemas.microsoft.com/office/drawing/2014/main" id="{5B7492B3-F681-C142-ADBB-0ACEE3AF2F1A}"/>
              </a:ext>
            </a:extLst>
          </p:cNvPr>
          <p:cNvSpPr/>
          <p:nvPr userDrawn="1"/>
        </p:nvSpPr>
        <p:spPr>
          <a:xfrm>
            <a:off x="0" y="183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2" name="TextBox 71">
            <a:extLst>
              <a:ext uri="{FF2B5EF4-FFF2-40B4-BE49-F238E27FC236}">
                <a16:creationId xmlns:a16="http://schemas.microsoft.com/office/drawing/2014/main" id="{EA9023BB-21EF-984B-8D1A-CB659AE7EB49}"/>
              </a:ext>
            </a:extLst>
          </p:cNvPr>
          <p:cNvSpPr txBox="1"/>
          <p:nvPr userDrawn="1"/>
        </p:nvSpPr>
        <p:spPr>
          <a:xfrm>
            <a:off x="604489" y="1867334"/>
            <a:ext cx="1439290" cy="369332"/>
          </a:xfrm>
          <a:prstGeom prst="rect">
            <a:avLst/>
          </a:prstGeom>
          <a:noFill/>
        </p:spPr>
        <p:txBody>
          <a:bodyPr wrap="square" rtlCol="0" anchor="ctr">
            <a:spAutoFit/>
          </a:bodyPr>
          <a:lstStyle/>
          <a:p>
            <a:r>
              <a:rPr lang="ru-RU" sz="900" dirty="0">
                <a:solidFill>
                  <a:schemeClr val="bg2"/>
                </a:solidFill>
              </a:rPr>
              <a:t>Портфельный риск-менеджмент</a:t>
            </a:r>
          </a:p>
        </p:txBody>
      </p:sp>
      <p:pic>
        <p:nvPicPr>
          <p:cNvPr id="73" name="Рисунок 72">
            <a:extLst>
              <a:ext uri="{FF2B5EF4-FFF2-40B4-BE49-F238E27FC236}">
                <a16:creationId xmlns:a16="http://schemas.microsoft.com/office/drawing/2014/main" id="{BAD440AD-F090-4548-9DB3-1F451AD4F5BB}"/>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69271" y="1908000"/>
            <a:ext cx="288000" cy="288000"/>
          </a:xfrm>
          <a:prstGeom prst="rect">
            <a:avLst/>
          </a:prstGeom>
        </p:spPr>
      </p:pic>
      <p:sp>
        <p:nvSpPr>
          <p:cNvPr id="74" name="Прямоугольник 73">
            <a:extLst>
              <a:ext uri="{FF2B5EF4-FFF2-40B4-BE49-F238E27FC236}">
                <a16:creationId xmlns:a16="http://schemas.microsoft.com/office/drawing/2014/main" id="{576B02BE-49AB-DF4B-A91F-95AA0CF289D2}"/>
              </a:ext>
            </a:extLst>
          </p:cNvPr>
          <p:cNvSpPr/>
          <p:nvPr userDrawn="1"/>
        </p:nvSpPr>
        <p:spPr>
          <a:xfrm>
            <a:off x="0" y="4428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TextBox 74">
            <a:extLst>
              <a:ext uri="{FF2B5EF4-FFF2-40B4-BE49-F238E27FC236}">
                <a16:creationId xmlns:a16="http://schemas.microsoft.com/office/drawing/2014/main" id="{1CA1965D-B47A-1D47-BE90-20187E7D0785}"/>
              </a:ext>
            </a:extLst>
          </p:cNvPr>
          <p:cNvSpPr txBox="1"/>
          <p:nvPr userDrawn="1"/>
        </p:nvSpPr>
        <p:spPr>
          <a:xfrm>
            <a:off x="604489" y="4528584"/>
            <a:ext cx="1439290" cy="230832"/>
          </a:xfrm>
          <a:prstGeom prst="rect">
            <a:avLst/>
          </a:prstGeom>
          <a:noFill/>
        </p:spPr>
        <p:txBody>
          <a:bodyPr wrap="square" rtlCol="0" anchor="ctr">
            <a:spAutoFit/>
          </a:bodyPr>
          <a:lstStyle/>
          <a:p>
            <a:r>
              <a:rPr lang="ru-RU" sz="900" dirty="0" err="1">
                <a:solidFill>
                  <a:schemeClr val="bg2"/>
                </a:solidFill>
              </a:rPr>
              <a:t>Технориск</a:t>
            </a:r>
            <a:endParaRPr lang="ru-RU" sz="900" dirty="0">
              <a:solidFill>
                <a:schemeClr val="bg2"/>
              </a:solidFill>
            </a:endParaRPr>
          </a:p>
        </p:txBody>
      </p:sp>
      <p:pic>
        <p:nvPicPr>
          <p:cNvPr id="76" name="Рисунок 75">
            <a:extLst>
              <a:ext uri="{FF2B5EF4-FFF2-40B4-BE49-F238E27FC236}">
                <a16:creationId xmlns:a16="http://schemas.microsoft.com/office/drawing/2014/main" id="{EA690137-03A6-8D4C-9E66-6F0CEBBF1019}"/>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69271" y="4500000"/>
            <a:ext cx="288000" cy="288000"/>
          </a:xfrm>
          <a:prstGeom prst="rect">
            <a:avLst/>
          </a:prstGeom>
        </p:spPr>
      </p:pic>
      <p:sp>
        <p:nvSpPr>
          <p:cNvPr id="77" name="Прямоугольник 76">
            <a:extLst>
              <a:ext uri="{FF2B5EF4-FFF2-40B4-BE49-F238E27FC236}">
                <a16:creationId xmlns:a16="http://schemas.microsoft.com/office/drawing/2014/main" id="{D512B2A4-AEF6-BF40-83EF-75BDBAD34B62}"/>
              </a:ext>
            </a:extLst>
          </p:cNvPr>
          <p:cNvSpPr/>
          <p:nvPr userDrawn="1"/>
        </p:nvSpPr>
        <p:spPr>
          <a:xfrm>
            <a:off x="0" y="356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8" name="TextBox 77">
            <a:extLst>
              <a:ext uri="{FF2B5EF4-FFF2-40B4-BE49-F238E27FC236}">
                <a16:creationId xmlns:a16="http://schemas.microsoft.com/office/drawing/2014/main" id="{A3F5B022-42D3-E349-8EDD-E4AA4337D641}"/>
              </a:ext>
            </a:extLst>
          </p:cNvPr>
          <p:cNvSpPr txBox="1"/>
          <p:nvPr userDrawn="1"/>
        </p:nvSpPr>
        <p:spPr>
          <a:xfrm>
            <a:off x="604489" y="3664584"/>
            <a:ext cx="1439290" cy="230832"/>
          </a:xfrm>
          <a:prstGeom prst="rect">
            <a:avLst/>
          </a:prstGeom>
          <a:noFill/>
        </p:spPr>
        <p:txBody>
          <a:bodyPr wrap="square" rtlCol="0" anchor="ctr">
            <a:spAutoFit/>
          </a:bodyPr>
          <a:lstStyle/>
          <a:p>
            <a:r>
              <a:rPr lang="ru-RU" sz="900" dirty="0">
                <a:solidFill>
                  <a:schemeClr val="bg2"/>
                </a:solidFill>
              </a:rPr>
              <a:t>Риски банковской книги</a:t>
            </a:r>
          </a:p>
        </p:txBody>
      </p:sp>
      <p:pic>
        <p:nvPicPr>
          <p:cNvPr id="79" name="Рисунок 78">
            <a:extLst>
              <a:ext uri="{FF2B5EF4-FFF2-40B4-BE49-F238E27FC236}">
                <a16:creationId xmlns:a16="http://schemas.microsoft.com/office/drawing/2014/main" id="{5D658C24-C274-DB42-9759-0EFE513484EB}"/>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69271" y="3636000"/>
            <a:ext cx="288000" cy="288000"/>
          </a:xfrm>
          <a:prstGeom prst="rect">
            <a:avLst/>
          </a:prstGeom>
        </p:spPr>
      </p:pic>
      <p:sp>
        <p:nvSpPr>
          <p:cNvPr id="80" name="Прямоугольник 79">
            <a:extLst>
              <a:ext uri="{FF2B5EF4-FFF2-40B4-BE49-F238E27FC236}">
                <a16:creationId xmlns:a16="http://schemas.microsoft.com/office/drawing/2014/main" id="{B934A77C-6E45-C344-831C-A1CAC0E6FD9E}"/>
              </a:ext>
            </a:extLst>
          </p:cNvPr>
          <p:cNvSpPr/>
          <p:nvPr userDrawn="1"/>
        </p:nvSpPr>
        <p:spPr>
          <a:xfrm>
            <a:off x="0" y="399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1" name="TextBox 80">
            <a:extLst>
              <a:ext uri="{FF2B5EF4-FFF2-40B4-BE49-F238E27FC236}">
                <a16:creationId xmlns:a16="http://schemas.microsoft.com/office/drawing/2014/main" id="{8F3497B0-B6C5-1F4D-9972-F2292CFFDF42}"/>
              </a:ext>
            </a:extLst>
          </p:cNvPr>
          <p:cNvSpPr txBox="1"/>
          <p:nvPr userDrawn="1"/>
        </p:nvSpPr>
        <p:spPr>
          <a:xfrm>
            <a:off x="604489" y="4096584"/>
            <a:ext cx="1439290" cy="230832"/>
          </a:xfrm>
          <a:prstGeom prst="rect">
            <a:avLst/>
          </a:prstGeom>
          <a:noFill/>
        </p:spPr>
        <p:txBody>
          <a:bodyPr wrap="square" rtlCol="0" anchor="ctr">
            <a:spAutoFit/>
          </a:bodyPr>
          <a:lstStyle/>
          <a:p>
            <a:r>
              <a:rPr lang="en-US" sz="900" dirty="0" err="1">
                <a:solidFill>
                  <a:schemeClr val="bg2"/>
                </a:solidFill>
              </a:rPr>
              <a:t>Опер</a:t>
            </a:r>
            <a:r>
              <a:rPr lang="ru-RU" sz="900" dirty="0" err="1">
                <a:solidFill>
                  <a:schemeClr val="bg2"/>
                </a:solidFill>
              </a:rPr>
              <a:t>ационный</a:t>
            </a:r>
            <a:r>
              <a:rPr lang="ru-RU" sz="900" dirty="0">
                <a:solidFill>
                  <a:schemeClr val="bg2"/>
                </a:solidFill>
              </a:rPr>
              <a:t> риск</a:t>
            </a:r>
          </a:p>
        </p:txBody>
      </p:sp>
      <p:pic>
        <p:nvPicPr>
          <p:cNvPr id="82" name="Рисунок 81">
            <a:extLst>
              <a:ext uri="{FF2B5EF4-FFF2-40B4-BE49-F238E27FC236}">
                <a16:creationId xmlns:a16="http://schemas.microsoft.com/office/drawing/2014/main" id="{CBC08DF6-A81B-C64F-8AC9-0BCE3CA5EDDC}"/>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69271" y="4068000"/>
            <a:ext cx="288000" cy="288000"/>
          </a:xfrm>
          <a:prstGeom prst="rect">
            <a:avLst/>
          </a:prstGeom>
        </p:spPr>
      </p:pic>
      <p:sp>
        <p:nvSpPr>
          <p:cNvPr id="83" name="Прямоугольник 82">
            <a:extLst>
              <a:ext uri="{FF2B5EF4-FFF2-40B4-BE49-F238E27FC236}">
                <a16:creationId xmlns:a16="http://schemas.microsoft.com/office/drawing/2014/main" id="{607209A4-848B-2048-94EF-A51D1AA1C2EF}"/>
              </a:ext>
            </a:extLst>
          </p:cNvPr>
          <p:cNvSpPr/>
          <p:nvPr userDrawn="1"/>
        </p:nvSpPr>
        <p:spPr>
          <a:xfrm>
            <a:off x="0" y="97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4" name="TextBox 83">
            <a:extLst>
              <a:ext uri="{FF2B5EF4-FFF2-40B4-BE49-F238E27FC236}">
                <a16:creationId xmlns:a16="http://schemas.microsoft.com/office/drawing/2014/main" id="{73D86FF9-BBA4-954E-B9A9-7500D3BAE92E}"/>
              </a:ext>
            </a:extLst>
          </p:cNvPr>
          <p:cNvSpPr txBox="1"/>
          <p:nvPr userDrawn="1"/>
        </p:nvSpPr>
        <p:spPr>
          <a:xfrm>
            <a:off x="604489" y="1072584"/>
            <a:ext cx="1439290" cy="230832"/>
          </a:xfrm>
          <a:prstGeom prst="rect">
            <a:avLst/>
          </a:prstGeom>
          <a:noFill/>
        </p:spPr>
        <p:txBody>
          <a:bodyPr wrap="square" rtlCol="0" anchor="ctr">
            <a:spAutoFit/>
          </a:bodyPr>
          <a:lstStyle/>
          <a:p>
            <a:r>
              <a:rPr lang="ru-RU" sz="900" dirty="0">
                <a:solidFill>
                  <a:schemeClr val="bg2"/>
                </a:solidFill>
              </a:rPr>
              <a:t>Календарь событий</a:t>
            </a:r>
          </a:p>
        </p:txBody>
      </p:sp>
      <p:pic>
        <p:nvPicPr>
          <p:cNvPr id="85" name="Рисунок 84">
            <a:extLst>
              <a:ext uri="{FF2B5EF4-FFF2-40B4-BE49-F238E27FC236}">
                <a16:creationId xmlns:a16="http://schemas.microsoft.com/office/drawing/2014/main" id="{9598EDA3-86DB-1546-BD7F-47527609049A}"/>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69271" y="1044000"/>
            <a:ext cx="288000" cy="288000"/>
          </a:xfrm>
          <a:prstGeom prst="rect">
            <a:avLst/>
          </a:prstGeom>
        </p:spPr>
      </p:pic>
      <p:sp>
        <p:nvSpPr>
          <p:cNvPr id="89" name="Прямоугольник 88">
            <a:extLst>
              <a:ext uri="{FF2B5EF4-FFF2-40B4-BE49-F238E27FC236}">
                <a16:creationId xmlns:a16="http://schemas.microsoft.com/office/drawing/2014/main" id="{88095419-E4A8-D64D-B040-C1DF495067F5}"/>
              </a:ext>
            </a:extLst>
          </p:cNvPr>
          <p:cNvSpPr/>
          <p:nvPr userDrawn="1"/>
        </p:nvSpPr>
        <p:spPr>
          <a:xfrm>
            <a:off x="0" y="140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3" name="TextBox 102">
            <a:extLst>
              <a:ext uri="{FF2B5EF4-FFF2-40B4-BE49-F238E27FC236}">
                <a16:creationId xmlns:a16="http://schemas.microsoft.com/office/drawing/2014/main" id="{4DAAF373-634A-B947-B3E1-5CEBF04C1BD5}"/>
              </a:ext>
            </a:extLst>
          </p:cNvPr>
          <p:cNvSpPr txBox="1"/>
          <p:nvPr userDrawn="1"/>
        </p:nvSpPr>
        <p:spPr>
          <a:xfrm>
            <a:off x="604489" y="1504584"/>
            <a:ext cx="1439290" cy="230832"/>
          </a:xfrm>
          <a:prstGeom prst="rect">
            <a:avLst/>
          </a:prstGeom>
          <a:noFill/>
        </p:spPr>
        <p:txBody>
          <a:bodyPr wrap="square" rtlCol="0" anchor="ctr">
            <a:spAutoFit/>
          </a:bodyPr>
          <a:lstStyle/>
          <a:p>
            <a:r>
              <a:rPr lang="ru-RU" sz="900" dirty="0">
                <a:solidFill>
                  <a:schemeClr val="bg2"/>
                </a:solidFill>
              </a:rPr>
              <a:t>Приоритеты недели</a:t>
            </a:r>
          </a:p>
        </p:txBody>
      </p:sp>
      <p:pic>
        <p:nvPicPr>
          <p:cNvPr id="104" name="Рисунок 103">
            <a:extLst>
              <a:ext uri="{FF2B5EF4-FFF2-40B4-BE49-F238E27FC236}">
                <a16:creationId xmlns:a16="http://schemas.microsoft.com/office/drawing/2014/main" id="{4E69148E-D662-5243-AC7A-FA4A26BE2B7B}"/>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69270" y="1476000"/>
            <a:ext cx="288000" cy="288000"/>
          </a:xfrm>
          <a:prstGeom prst="rect">
            <a:avLst/>
          </a:prstGeom>
        </p:spPr>
      </p:pic>
      <p:sp>
        <p:nvSpPr>
          <p:cNvPr id="105" name="Прямоугольник 104">
            <a:extLst>
              <a:ext uri="{FF2B5EF4-FFF2-40B4-BE49-F238E27FC236}">
                <a16:creationId xmlns:a16="http://schemas.microsoft.com/office/drawing/2014/main" id="{8E6F6527-41D6-5842-8A44-5ED022DCDDAF}"/>
              </a:ext>
            </a:extLst>
          </p:cNvPr>
          <p:cNvSpPr/>
          <p:nvPr userDrawn="1"/>
        </p:nvSpPr>
        <p:spPr>
          <a:xfrm>
            <a:off x="0" y="529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8" name="TextBox 107">
            <a:extLst>
              <a:ext uri="{FF2B5EF4-FFF2-40B4-BE49-F238E27FC236}">
                <a16:creationId xmlns:a16="http://schemas.microsoft.com/office/drawing/2014/main" id="{8A7636A2-37F5-CB41-81A7-B84941710A80}"/>
              </a:ext>
            </a:extLst>
          </p:cNvPr>
          <p:cNvSpPr txBox="1"/>
          <p:nvPr userDrawn="1"/>
        </p:nvSpPr>
        <p:spPr>
          <a:xfrm>
            <a:off x="604489" y="5392584"/>
            <a:ext cx="1439290" cy="230832"/>
          </a:xfrm>
          <a:prstGeom prst="rect">
            <a:avLst/>
          </a:prstGeom>
          <a:noFill/>
        </p:spPr>
        <p:txBody>
          <a:bodyPr wrap="square" rtlCol="0" anchor="ctr">
            <a:spAutoFit/>
          </a:bodyPr>
          <a:lstStyle/>
          <a:p>
            <a:r>
              <a:rPr lang="en-US" sz="900" dirty="0">
                <a:solidFill>
                  <a:schemeClr val="bg2"/>
                </a:solidFill>
              </a:rPr>
              <a:t>IT-</a:t>
            </a:r>
            <a:r>
              <a:rPr lang="ru-RU" sz="900" dirty="0">
                <a:solidFill>
                  <a:schemeClr val="bg2"/>
                </a:solidFill>
              </a:rPr>
              <a:t>внедрения</a:t>
            </a:r>
          </a:p>
        </p:txBody>
      </p:sp>
      <p:pic>
        <p:nvPicPr>
          <p:cNvPr id="109" name="Рисунок 108">
            <a:extLst>
              <a:ext uri="{FF2B5EF4-FFF2-40B4-BE49-F238E27FC236}">
                <a16:creationId xmlns:a16="http://schemas.microsoft.com/office/drawing/2014/main" id="{940D1CDE-4F3C-B749-A823-EFE7727AF511}"/>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69270" y="5364000"/>
            <a:ext cx="288000" cy="288000"/>
          </a:xfrm>
          <a:prstGeom prst="rect">
            <a:avLst/>
          </a:prstGeom>
        </p:spPr>
      </p:pic>
      <p:sp>
        <p:nvSpPr>
          <p:cNvPr id="110" name="Прямоугольник 109">
            <a:extLst>
              <a:ext uri="{FF2B5EF4-FFF2-40B4-BE49-F238E27FC236}">
                <a16:creationId xmlns:a16="http://schemas.microsoft.com/office/drawing/2014/main" id="{65E8F1D7-6635-1A43-B0AB-C23B41D2210E}"/>
              </a:ext>
            </a:extLst>
          </p:cNvPr>
          <p:cNvSpPr/>
          <p:nvPr userDrawn="1"/>
        </p:nvSpPr>
        <p:spPr>
          <a:xfrm>
            <a:off x="0" y="54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1" name="TextBox 110">
            <a:extLst>
              <a:ext uri="{FF2B5EF4-FFF2-40B4-BE49-F238E27FC236}">
                <a16:creationId xmlns:a16="http://schemas.microsoft.com/office/drawing/2014/main" id="{0DE0CAF8-8D5D-6747-9943-47E75104E8D8}"/>
              </a:ext>
            </a:extLst>
          </p:cNvPr>
          <p:cNvSpPr txBox="1"/>
          <p:nvPr userDrawn="1"/>
        </p:nvSpPr>
        <p:spPr>
          <a:xfrm>
            <a:off x="604489" y="640584"/>
            <a:ext cx="1439290" cy="230832"/>
          </a:xfrm>
          <a:prstGeom prst="rect">
            <a:avLst/>
          </a:prstGeom>
          <a:noFill/>
        </p:spPr>
        <p:txBody>
          <a:bodyPr wrap="square" rtlCol="0" anchor="ctr">
            <a:spAutoFit/>
          </a:bodyPr>
          <a:lstStyle/>
          <a:p>
            <a:r>
              <a:rPr lang="ru-RU" sz="900" dirty="0">
                <a:solidFill>
                  <a:schemeClr val="bg2"/>
                </a:solidFill>
              </a:rPr>
              <a:t>Мониторинг КПЭ</a:t>
            </a:r>
          </a:p>
        </p:txBody>
      </p:sp>
      <p:pic>
        <p:nvPicPr>
          <p:cNvPr id="112" name="Рисунок 111">
            <a:extLst>
              <a:ext uri="{FF2B5EF4-FFF2-40B4-BE49-F238E27FC236}">
                <a16:creationId xmlns:a16="http://schemas.microsoft.com/office/drawing/2014/main" id="{0DFC8A2B-7A95-3046-AD90-BD67427DFC1B}"/>
              </a:ext>
            </a:extLst>
          </p:cNvPr>
          <p:cNvPicPr>
            <a:picLocks noChangeAspect="1"/>
          </p:cNvPicPr>
          <p:nvPr userDrawn="1"/>
        </p:nvPicPr>
        <p:blipFill>
          <a:blip r:embed="rId12" cstate="hqprint">
            <a:extLst>
              <a:ext uri="{28A0092B-C50C-407E-A947-70E740481C1C}">
                <a14:useLocalDpi xmlns:a14="http://schemas.microsoft.com/office/drawing/2010/main" val="0"/>
              </a:ext>
            </a:extLst>
          </a:blip>
          <a:stretch>
            <a:fillRect/>
          </a:stretch>
        </p:blipFill>
        <p:spPr>
          <a:xfrm>
            <a:off x="169271" y="612000"/>
            <a:ext cx="288000" cy="288000"/>
          </a:xfrm>
          <a:prstGeom prst="rect">
            <a:avLst/>
          </a:prstGeom>
        </p:spPr>
      </p:pic>
      <p:sp>
        <p:nvSpPr>
          <p:cNvPr id="113" name="Прямоугольник 112">
            <a:extLst>
              <a:ext uri="{FF2B5EF4-FFF2-40B4-BE49-F238E27FC236}">
                <a16:creationId xmlns:a16="http://schemas.microsoft.com/office/drawing/2014/main" id="{2DDC1DB2-1DB4-D540-8642-4377F7AD71EB}"/>
              </a:ext>
            </a:extLst>
          </p:cNvPr>
          <p:cNvSpPr/>
          <p:nvPr userDrawn="1"/>
        </p:nvSpPr>
        <p:spPr>
          <a:xfrm>
            <a:off x="0" y="572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4" name="TextBox 113">
            <a:extLst>
              <a:ext uri="{FF2B5EF4-FFF2-40B4-BE49-F238E27FC236}">
                <a16:creationId xmlns:a16="http://schemas.microsoft.com/office/drawing/2014/main" id="{E37454C2-69EB-834E-BC98-61EBE73D014E}"/>
              </a:ext>
            </a:extLst>
          </p:cNvPr>
          <p:cNvSpPr txBox="1"/>
          <p:nvPr userDrawn="1"/>
        </p:nvSpPr>
        <p:spPr>
          <a:xfrm>
            <a:off x="604489" y="5824584"/>
            <a:ext cx="1439290" cy="230832"/>
          </a:xfrm>
          <a:prstGeom prst="rect">
            <a:avLst/>
          </a:prstGeom>
          <a:noFill/>
        </p:spPr>
        <p:txBody>
          <a:bodyPr wrap="square" rtlCol="0" anchor="ctr">
            <a:spAutoFit/>
          </a:bodyPr>
          <a:lstStyle/>
          <a:p>
            <a:r>
              <a:rPr lang="en-US" sz="900" dirty="0">
                <a:solidFill>
                  <a:schemeClr val="bg2"/>
                </a:solidFill>
              </a:rPr>
              <a:t>Housekeeping dashboard</a:t>
            </a:r>
            <a:endParaRPr lang="ru-RU" sz="900" dirty="0">
              <a:solidFill>
                <a:schemeClr val="bg2"/>
              </a:solidFill>
            </a:endParaRPr>
          </a:p>
        </p:txBody>
      </p:sp>
      <p:pic>
        <p:nvPicPr>
          <p:cNvPr id="115" name="Рисунок 114">
            <a:extLst>
              <a:ext uri="{FF2B5EF4-FFF2-40B4-BE49-F238E27FC236}">
                <a16:creationId xmlns:a16="http://schemas.microsoft.com/office/drawing/2014/main" id="{6D125400-1525-BF40-99F6-9F5F1C32022F}"/>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69271" y="5796000"/>
            <a:ext cx="288000" cy="288000"/>
          </a:xfrm>
          <a:prstGeom prst="rect">
            <a:avLst/>
          </a:prstGeom>
        </p:spPr>
      </p:pic>
      <p:sp>
        <p:nvSpPr>
          <p:cNvPr id="116" name="Прямоугольник 115">
            <a:extLst>
              <a:ext uri="{FF2B5EF4-FFF2-40B4-BE49-F238E27FC236}">
                <a16:creationId xmlns:a16="http://schemas.microsoft.com/office/drawing/2014/main" id="{19201046-CAFC-7045-A66E-FFE9F10B8956}"/>
              </a:ext>
            </a:extLst>
          </p:cNvPr>
          <p:cNvSpPr/>
          <p:nvPr userDrawn="1"/>
        </p:nvSpPr>
        <p:spPr>
          <a:xfrm>
            <a:off x="0" y="615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7" name="TextBox 116">
            <a:extLst>
              <a:ext uri="{FF2B5EF4-FFF2-40B4-BE49-F238E27FC236}">
                <a16:creationId xmlns:a16="http://schemas.microsoft.com/office/drawing/2014/main" id="{99F22089-BBD0-4746-A275-61D5328DEDDC}"/>
              </a:ext>
            </a:extLst>
          </p:cNvPr>
          <p:cNvSpPr txBox="1"/>
          <p:nvPr userDrawn="1"/>
        </p:nvSpPr>
        <p:spPr>
          <a:xfrm>
            <a:off x="604489" y="6256584"/>
            <a:ext cx="1439290" cy="230832"/>
          </a:xfrm>
          <a:prstGeom prst="rect">
            <a:avLst/>
          </a:prstGeom>
          <a:noFill/>
        </p:spPr>
        <p:txBody>
          <a:bodyPr wrap="square" rtlCol="0" anchor="ctr">
            <a:spAutoFit/>
          </a:bodyPr>
          <a:lstStyle/>
          <a:p>
            <a:r>
              <a:rPr lang="ru-RU" sz="900" dirty="0">
                <a:solidFill>
                  <a:schemeClr val="bg2"/>
                </a:solidFill>
              </a:rPr>
              <a:t>Дополнительно</a:t>
            </a:r>
          </a:p>
        </p:txBody>
      </p:sp>
      <p:pic>
        <p:nvPicPr>
          <p:cNvPr id="118" name="Рисунок 117">
            <a:extLst>
              <a:ext uri="{FF2B5EF4-FFF2-40B4-BE49-F238E27FC236}">
                <a16:creationId xmlns:a16="http://schemas.microsoft.com/office/drawing/2014/main" id="{F113337D-7B5E-A34D-A1DC-082DDDD5DD2D}"/>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69271" y="6228000"/>
            <a:ext cx="288000" cy="288000"/>
          </a:xfrm>
          <a:prstGeom prst="rect">
            <a:avLst/>
          </a:prstGeom>
        </p:spPr>
      </p:pic>
      <p:sp>
        <p:nvSpPr>
          <p:cNvPr id="177" name="Прямоугольник 176">
            <a:extLst>
              <a:ext uri="{FF2B5EF4-FFF2-40B4-BE49-F238E27FC236}">
                <a16:creationId xmlns:a16="http://schemas.microsoft.com/office/drawing/2014/main" id="{781C25FF-34AA-9841-8B34-16E32D5BB5D4}"/>
              </a:ext>
            </a:extLst>
          </p:cNvPr>
          <p:cNvSpPr/>
          <p:nvPr userDrawn="1"/>
        </p:nvSpPr>
        <p:spPr>
          <a:xfrm>
            <a:off x="0" y="4860000"/>
            <a:ext cx="2134800" cy="432000"/>
          </a:xfrm>
          <a:prstGeom prst="rect">
            <a:avLst/>
          </a:prstGeom>
          <a:solidFill>
            <a:srgbClr val="2F353A"/>
          </a:solidFill>
          <a:ln>
            <a:noFill/>
          </a:ln>
          <a:effectLst>
            <a:innerShdw blurRad="63500" dist="508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8" name="TextBox 177">
            <a:extLst>
              <a:ext uri="{FF2B5EF4-FFF2-40B4-BE49-F238E27FC236}">
                <a16:creationId xmlns:a16="http://schemas.microsoft.com/office/drawing/2014/main" id="{221BAAC2-B73A-854C-8E71-157064C02D52}"/>
              </a:ext>
            </a:extLst>
          </p:cNvPr>
          <p:cNvSpPr txBox="1"/>
          <p:nvPr userDrawn="1"/>
        </p:nvSpPr>
        <p:spPr>
          <a:xfrm>
            <a:off x="604489" y="4960584"/>
            <a:ext cx="1439290" cy="230832"/>
          </a:xfrm>
          <a:prstGeom prst="rect">
            <a:avLst/>
          </a:prstGeom>
          <a:noFill/>
        </p:spPr>
        <p:txBody>
          <a:bodyPr wrap="square" rtlCol="0" anchor="ctr">
            <a:spAutoFit/>
          </a:bodyPr>
          <a:lstStyle/>
          <a:p>
            <a:r>
              <a:rPr lang="ru-RU" sz="900" b="1" dirty="0">
                <a:solidFill>
                  <a:schemeClr val="bg1"/>
                </a:solidFill>
              </a:rPr>
              <a:t>Пруденциальный офис</a:t>
            </a:r>
          </a:p>
        </p:txBody>
      </p:sp>
      <p:pic>
        <p:nvPicPr>
          <p:cNvPr id="179" name="Рисунок 178">
            <a:extLst>
              <a:ext uri="{FF2B5EF4-FFF2-40B4-BE49-F238E27FC236}">
                <a16:creationId xmlns:a16="http://schemas.microsoft.com/office/drawing/2014/main" id="{A811AA2B-B0DE-1C40-A616-F8143864F4ED}"/>
              </a:ext>
            </a:extLst>
          </p:cNvPr>
          <p:cNvPicPr>
            <a:picLocks noChangeAspect="1"/>
          </p:cNvPicPr>
          <p:nvPr userDrawn="1"/>
        </p:nvPicPr>
        <p:blipFill>
          <a:blip r:embed="rId15" cstate="hqprint">
            <a:extLst>
              <a:ext uri="{28A0092B-C50C-407E-A947-70E740481C1C}">
                <a14:useLocalDpi xmlns:a14="http://schemas.microsoft.com/office/drawing/2010/main" val="0"/>
              </a:ext>
            </a:extLst>
          </a:blip>
          <a:stretch>
            <a:fillRect/>
          </a:stretch>
        </p:blipFill>
        <p:spPr>
          <a:xfrm>
            <a:off x="171523" y="4932000"/>
            <a:ext cx="288000" cy="288000"/>
          </a:xfrm>
          <a:prstGeom prst="rect">
            <a:avLst/>
          </a:prstGeom>
        </p:spPr>
      </p:pic>
      <p:sp>
        <p:nvSpPr>
          <p:cNvPr id="53" name="Прямоугольник 52">
            <a:extLst>
              <a:ext uri="{FF2B5EF4-FFF2-40B4-BE49-F238E27FC236}">
                <a16:creationId xmlns:a16="http://schemas.microsoft.com/office/drawing/2014/main" id="{E8534B8E-5B96-DE4E-BBE2-65CBE8F6DD7C}"/>
              </a:ext>
            </a:extLst>
          </p:cNvPr>
          <p:cNvSpPr/>
          <p:nvPr userDrawn="1"/>
        </p:nvSpPr>
        <p:spPr>
          <a:xfrm>
            <a:off x="-380" y="6577200"/>
            <a:ext cx="2134800" cy="280801"/>
          </a:xfrm>
          <a:prstGeom prst="rect">
            <a:avLst/>
          </a:prstGeom>
          <a:solidFill>
            <a:srgbClr val="3A424A"/>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4" name="Рисунок 53">
            <a:extLst>
              <a:ext uri="{FF2B5EF4-FFF2-40B4-BE49-F238E27FC236}">
                <a16:creationId xmlns:a16="http://schemas.microsoft.com/office/drawing/2014/main" id="{E42ABF7C-14D2-C34E-8DBC-9837177C3A5D}"/>
              </a:ext>
            </a:extLst>
          </p:cNvPr>
          <p:cNvPicPr>
            <a:picLocks noChangeAspect="1"/>
          </p:cNvPicPr>
          <p:nvPr userDrawn="1"/>
        </p:nvPicPr>
        <p:blipFill rotWithShape="1">
          <a:blip r:embed="rId16" cstate="print">
            <a:clrChange>
              <a:clrFrom>
                <a:srgbClr val="215F38"/>
              </a:clrFrom>
              <a:clrTo>
                <a:srgbClr val="215F38">
                  <a:alpha val="0"/>
                </a:srgbClr>
              </a:clrTo>
            </a:clrChange>
            <a:grayscl/>
            <a:extLst>
              <a:ext uri="{28A0092B-C50C-407E-A947-70E740481C1C}">
                <a14:useLocalDpi xmlns:a14="http://schemas.microsoft.com/office/drawing/2010/main" val="0"/>
              </a:ext>
            </a:extLst>
          </a:blip>
          <a:srcRect l="10630" t="68983" r="11614" b="17729"/>
          <a:stretch/>
        </p:blipFill>
        <p:spPr>
          <a:xfrm>
            <a:off x="514020" y="6591600"/>
            <a:ext cx="1106000" cy="252000"/>
          </a:xfrm>
          <a:prstGeom prst="rect">
            <a:avLst/>
          </a:prstGeom>
        </p:spPr>
      </p:pic>
      <p:pic>
        <p:nvPicPr>
          <p:cNvPr id="4" name="Рисунок 3" descr="http://C19E03B9ACCBFA56DC6DEDE59F81EABF.dms.sberbank.ru/C19E03B9ACCBFA56DC6DEDE59F81EABF-C84D87D17A171F6D15A801A76AF179A3-1E9602AC3439A96366744008F961486E/1.png"/>
          <p:cNvPicPr>
            <a:picLocks/>
          </p:cNvPicPr>
          <p:nvPr userDrawn="1"/>
        </p:nvPicPr>
        <p:blipFill>
          <a:blip r:link="rId17"/>
          <a:stretch>
            <a:fillRect/>
          </a:stretch>
        </p:blipFill>
        <p:spPr>
          <a:xfrm>
            <a:off x="0" y="0"/>
            <a:ext cx="1588" cy="1588"/>
          </a:xfrm>
          <a:prstGeom prst="rect">
            <a:avLst/>
          </a:prstGeom>
        </p:spPr>
      </p:pic>
      <p:pic>
        <p:nvPicPr>
          <p:cNvPr id="2" name="Рисунок 1" descr="http://C19E03B9ACCBFA56DC6DEDE59F81EABF.dms.sberbank.ru/C19E03B9ACCBFA56DC6DEDE59F81EABF-C84D87D17A171F6D15A801A76AF179A3-1E9602AC3439A96366744008F961486E/1.png"/>
          <p:cNvPicPr>
            <a:picLocks/>
          </p:cNvPicPr>
          <p:nvPr userDrawn="1"/>
        </p:nvPicPr>
        <p:blipFill>
          <a:blip r:link="rId17"/>
          <a:stretch>
            <a:fillRect/>
          </a:stretch>
        </p:blipFill>
        <p:spPr>
          <a:xfrm>
            <a:off x="0" y="0"/>
            <a:ext cx="1588" cy="1588"/>
          </a:xfrm>
          <a:prstGeom prst="rect">
            <a:avLst/>
          </a:prstGeom>
        </p:spPr>
      </p:pic>
    </p:spTree>
    <p:extLst>
      <p:ext uri="{BB962C8B-B14F-4D97-AF65-F5344CB8AC3E}">
        <p14:creationId xmlns:p14="http://schemas.microsoft.com/office/powerpoint/2010/main" val="1475571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Заголовок и объект">
    <p:spTree>
      <p:nvGrpSpPr>
        <p:cNvPr id="1" name=""/>
        <p:cNvGrpSpPr/>
        <p:nvPr/>
      </p:nvGrpSpPr>
      <p:grpSpPr>
        <a:xfrm>
          <a:off x="0" y="0"/>
          <a:ext cx="0" cy="0"/>
          <a:chOff x="0" y="0"/>
          <a:chExt cx="0" cy="0"/>
        </a:xfrm>
      </p:grpSpPr>
      <p:sp>
        <p:nvSpPr>
          <p:cNvPr id="6" name="Номер слайда 5">
            <a:extLst>
              <a:ext uri="{FF2B5EF4-FFF2-40B4-BE49-F238E27FC236}">
                <a16:creationId xmlns:a16="http://schemas.microsoft.com/office/drawing/2014/main" id="{07C9C99F-1874-4DEC-9199-237D97772B1B}"/>
              </a:ext>
            </a:extLst>
          </p:cNvPr>
          <p:cNvSpPr>
            <a:spLocks noGrp="1"/>
          </p:cNvSpPr>
          <p:nvPr>
            <p:ph type="sldNum" sz="quarter" idx="12"/>
          </p:nvPr>
        </p:nvSpPr>
        <p:spPr>
          <a:xfrm>
            <a:off x="3727696" y="6126266"/>
            <a:ext cx="521496" cy="365125"/>
          </a:xfrm>
          <a:prstGeom prst="rect">
            <a:avLst/>
          </a:prstGeom>
        </p:spPr>
        <p:txBody>
          <a:bodyPr/>
          <a:lstStyle/>
          <a:p>
            <a:fld id="{054C8753-49EE-4AA4-B7F7-004F2534EA1E}" type="slidenum">
              <a:rPr lang="ru-RU" smtClean="0"/>
              <a:pPr/>
              <a:t>‹#›</a:t>
            </a:fld>
            <a:endParaRPr lang="ru-RU" dirty="0"/>
          </a:p>
        </p:txBody>
      </p:sp>
      <p:pic>
        <p:nvPicPr>
          <p:cNvPr id="3" name="Рисунок 2" descr="http://93A7C4B339CCDD211E158032049A3A49.dms.sberbank.ru/93A7C4B339CCDD211E158032049A3A49-048609E64F524779FACC06A290525D57-028113238EC6D8AC5E862ACF66077798/1.png"/>
          <p:cNvPicPr>
            <a:picLocks/>
          </p:cNvPicPr>
          <p:nvPr userDrawn="1"/>
        </p:nvPicPr>
        <p:blipFill>
          <a:blip r:link="rId2"/>
          <a:stretch>
            <a:fillRect/>
          </a:stretch>
        </p:blipFill>
        <p:spPr>
          <a:xfrm>
            <a:off x="0" y="0"/>
            <a:ext cx="1588" cy="1588"/>
          </a:xfrm>
          <a:prstGeom prst="rect">
            <a:avLst/>
          </a:prstGeom>
        </p:spPr>
      </p:pic>
    </p:spTree>
    <p:extLst>
      <p:ext uri="{BB962C8B-B14F-4D97-AF65-F5344CB8AC3E}">
        <p14:creationId xmlns:p14="http://schemas.microsoft.com/office/powerpoint/2010/main" val="378299035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13_ИТ-внедрения">
    <p:spTree>
      <p:nvGrpSpPr>
        <p:cNvPr id="1" name=""/>
        <p:cNvGrpSpPr/>
        <p:nvPr/>
      </p:nvGrpSpPr>
      <p:grpSpPr>
        <a:xfrm>
          <a:off x="0" y="0"/>
          <a:ext cx="0" cy="0"/>
          <a:chOff x="0" y="0"/>
          <a:chExt cx="0" cy="0"/>
        </a:xfrm>
      </p:grpSpPr>
      <p:sp>
        <p:nvSpPr>
          <p:cNvPr id="37" name="Прямоугольник 36">
            <a:extLst>
              <a:ext uri="{FF2B5EF4-FFF2-40B4-BE49-F238E27FC236}">
                <a16:creationId xmlns:a16="http://schemas.microsoft.com/office/drawing/2014/main" id="{DDFFA306-4E15-E949-9709-F8153EE88F42}"/>
              </a:ext>
            </a:extLst>
          </p:cNvPr>
          <p:cNvSpPr/>
          <p:nvPr userDrawn="1"/>
        </p:nvSpPr>
        <p:spPr>
          <a:xfrm>
            <a:off x="2135560" y="1"/>
            <a:ext cx="10067198" cy="54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Title 1">
            <a:extLst>
              <a:ext uri="{FF2B5EF4-FFF2-40B4-BE49-F238E27FC236}">
                <a16:creationId xmlns:a16="http://schemas.microsoft.com/office/drawing/2014/main" id="{84988645-5DB7-DE46-AA2C-D6394E2333C6}"/>
              </a:ext>
            </a:extLst>
          </p:cNvPr>
          <p:cNvSpPr>
            <a:spLocks noGrp="1"/>
          </p:cNvSpPr>
          <p:nvPr>
            <p:ph type="title"/>
          </p:nvPr>
        </p:nvSpPr>
        <p:spPr>
          <a:xfrm>
            <a:off x="2790783" y="1"/>
            <a:ext cx="6401561" cy="540000"/>
          </a:xfrm>
          <a:prstGeom prst="rect">
            <a:avLst/>
          </a:prstGeom>
        </p:spPr>
        <p:txBody>
          <a:bodyPr anchor="ctr">
            <a:normAutofit/>
          </a:bodyPr>
          <a:lstStyle>
            <a:lvl1pPr>
              <a:defRPr sz="2400">
                <a:latin typeface="+mn-lt"/>
                <a:cs typeface="Arial" panose="020B0604020202020204" pitchFamily="34" charset="0"/>
              </a:defRPr>
            </a:lvl1pPr>
          </a:lstStyle>
          <a:p>
            <a:r>
              <a:rPr lang="en-US" dirty="0"/>
              <a:t>Click to edit Master title style</a:t>
            </a:r>
          </a:p>
        </p:txBody>
      </p:sp>
      <p:sp>
        <p:nvSpPr>
          <p:cNvPr id="90" name="TextBox 89">
            <a:extLst>
              <a:ext uri="{FF2B5EF4-FFF2-40B4-BE49-F238E27FC236}">
                <a16:creationId xmlns:a16="http://schemas.microsoft.com/office/drawing/2014/main" id="{1DACB476-9A9C-CE43-AAA2-1C3E85359649}"/>
              </a:ext>
            </a:extLst>
          </p:cNvPr>
          <p:cNvSpPr txBox="1"/>
          <p:nvPr userDrawn="1"/>
        </p:nvSpPr>
        <p:spPr>
          <a:xfrm>
            <a:off x="11715079" y="6507470"/>
            <a:ext cx="487680" cy="276999"/>
          </a:xfrm>
          <a:prstGeom prst="rect">
            <a:avLst/>
          </a:prstGeom>
          <a:noFill/>
        </p:spPr>
        <p:txBody>
          <a:bodyPr wrap="square" rtlCol="0">
            <a:spAutoFit/>
          </a:bodyPr>
          <a:lstStyle/>
          <a:p>
            <a:fld id="{C41A797A-73E5-4FFF-8E73-EA82906B0864}" type="slidenum">
              <a:rPr lang="ru-RU" sz="1200" smtClean="0">
                <a:solidFill>
                  <a:schemeClr val="bg2"/>
                </a:solidFill>
              </a:rPr>
              <a:t>‹#›</a:t>
            </a:fld>
            <a:endParaRPr lang="ru-RU" sz="1200" dirty="0">
              <a:solidFill>
                <a:schemeClr val="bg2"/>
              </a:solidFill>
            </a:endParaRPr>
          </a:p>
        </p:txBody>
      </p:sp>
      <p:grpSp>
        <p:nvGrpSpPr>
          <p:cNvPr id="57" name="Группа 56">
            <a:extLst>
              <a:ext uri="{FF2B5EF4-FFF2-40B4-BE49-F238E27FC236}">
                <a16:creationId xmlns:a16="http://schemas.microsoft.com/office/drawing/2014/main" id="{3204DC8C-00D6-CC4B-A90F-B012B8D42D31}"/>
              </a:ext>
            </a:extLst>
          </p:cNvPr>
          <p:cNvGrpSpPr/>
          <p:nvPr userDrawn="1"/>
        </p:nvGrpSpPr>
        <p:grpSpPr>
          <a:xfrm>
            <a:off x="0" y="-7200"/>
            <a:ext cx="2148770" cy="553998"/>
            <a:chOff x="0" y="11193"/>
            <a:chExt cx="2148770" cy="553998"/>
          </a:xfrm>
        </p:grpSpPr>
        <p:sp>
          <p:nvSpPr>
            <p:cNvPr id="58" name="Прямоугольник 57">
              <a:extLst>
                <a:ext uri="{FF2B5EF4-FFF2-40B4-BE49-F238E27FC236}">
                  <a16:creationId xmlns:a16="http://schemas.microsoft.com/office/drawing/2014/main" id="{A5BD6F3C-8579-9A4F-97F1-221D0CC58B01}"/>
                </a:ext>
              </a:extLst>
            </p:cNvPr>
            <p:cNvSpPr/>
            <p:nvPr userDrawn="1"/>
          </p:nvSpPr>
          <p:spPr>
            <a:xfrm>
              <a:off x="0" y="18393"/>
              <a:ext cx="2134800" cy="540000"/>
            </a:xfrm>
            <a:prstGeom prst="rect">
              <a:avLst/>
            </a:prstGeom>
            <a:solidFill>
              <a:srgbClr val="3A424A"/>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9" name="TextBox 58">
              <a:extLst>
                <a:ext uri="{FF2B5EF4-FFF2-40B4-BE49-F238E27FC236}">
                  <a16:creationId xmlns:a16="http://schemas.microsoft.com/office/drawing/2014/main" id="{F76CE5E0-D155-3142-82A9-31F639B10BE2}"/>
                </a:ext>
              </a:extLst>
            </p:cNvPr>
            <p:cNvSpPr txBox="1"/>
            <p:nvPr userDrawn="1"/>
          </p:nvSpPr>
          <p:spPr>
            <a:xfrm>
              <a:off x="13210" y="104793"/>
              <a:ext cx="886744" cy="369332"/>
            </a:xfrm>
            <a:prstGeom prst="rect">
              <a:avLst/>
            </a:prstGeom>
            <a:noFill/>
          </p:spPr>
          <p:txBody>
            <a:bodyPr wrap="square" rtlCol="0" anchor="ctr">
              <a:spAutoFit/>
            </a:bodyPr>
            <a:lstStyle/>
            <a:p>
              <a:pPr algn="ctr"/>
              <a:r>
                <a:rPr lang="en-US" b="1" dirty="0">
                  <a:solidFill>
                    <a:schemeClr val="bg2"/>
                  </a:solidFill>
                </a:rPr>
                <a:t>ERM</a:t>
              </a:r>
              <a:endParaRPr lang="ru-RU" b="1" dirty="0">
                <a:solidFill>
                  <a:schemeClr val="bg2"/>
                </a:solidFill>
              </a:endParaRPr>
            </a:p>
          </p:txBody>
        </p:sp>
        <p:sp>
          <p:nvSpPr>
            <p:cNvPr id="60" name="TextBox 59">
              <a:extLst>
                <a:ext uri="{FF2B5EF4-FFF2-40B4-BE49-F238E27FC236}">
                  <a16:creationId xmlns:a16="http://schemas.microsoft.com/office/drawing/2014/main" id="{9AC2FCB7-455D-3846-AF00-6309D169CDEB}"/>
                </a:ext>
              </a:extLst>
            </p:cNvPr>
            <p:cNvSpPr txBox="1"/>
            <p:nvPr userDrawn="1"/>
          </p:nvSpPr>
          <p:spPr>
            <a:xfrm>
              <a:off x="827946" y="11193"/>
              <a:ext cx="1320824" cy="553998"/>
            </a:xfrm>
            <a:prstGeom prst="rect">
              <a:avLst/>
            </a:prstGeom>
            <a:noFill/>
          </p:spPr>
          <p:txBody>
            <a:bodyPr wrap="square" rtlCol="0" anchor="ctr">
              <a:spAutoFit/>
            </a:bodyPr>
            <a:lstStyle/>
            <a:p>
              <a:r>
                <a:rPr lang="ru-RU" sz="1000" dirty="0">
                  <a:solidFill>
                    <a:schemeClr val="bg2"/>
                  </a:solidFill>
                </a:rPr>
                <a:t>Департамент интегрированного </a:t>
              </a:r>
            </a:p>
            <a:p>
              <a:r>
                <a:rPr lang="ru-RU" sz="1000" dirty="0">
                  <a:solidFill>
                    <a:schemeClr val="bg2"/>
                  </a:solidFill>
                </a:rPr>
                <a:t>риск-менеджмента</a:t>
              </a:r>
            </a:p>
          </p:txBody>
        </p:sp>
      </p:grpSp>
      <p:sp>
        <p:nvSpPr>
          <p:cNvPr id="62" name="Прямоугольник 61">
            <a:extLst>
              <a:ext uri="{FF2B5EF4-FFF2-40B4-BE49-F238E27FC236}">
                <a16:creationId xmlns:a16="http://schemas.microsoft.com/office/drawing/2014/main" id="{9E87F866-470E-C145-8842-311DD7F7B35F}"/>
              </a:ext>
            </a:extLst>
          </p:cNvPr>
          <p:cNvSpPr/>
          <p:nvPr userDrawn="1"/>
        </p:nvSpPr>
        <p:spPr>
          <a:xfrm>
            <a:off x="0" y="313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3" name="TextBox 62">
            <a:extLst>
              <a:ext uri="{FF2B5EF4-FFF2-40B4-BE49-F238E27FC236}">
                <a16:creationId xmlns:a16="http://schemas.microsoft.com/office/drawing/2014/main" id="{5C7FB279-F2D3-714E-92ED-F0026C26782C}"/>
              </a:ext>
            </a:extLst>
          </p:cNvPr>
          <p:cNvSpPr txBox="1"/>
          <p:nvPr userDrawn="1"/>
        </p:nvSpPr>
        <p:spPr>
          <a:xfrm>
            <a:off x="604489" y="3232584"/>
            <a:ext cx="1439290" cy="230832"/>
          </a:xfrm>
          <a:prstGeom prst="rect">
            <a:avLst/>
          </a:prstGeom>
          <a:noFill/>
        </p:spPr>
        <p:txBody>
          <a:bodyPr wrap="square" rtlCol="0" anchor="ctr">
            <a:spAutoFit/>
          </a:bodyPr>
          <a:lstStyle/>
          <a:p>
            <a:r>
              <a:rPr lang="en-US" sz="900" dirty="0">
                <a:solidFill>
                  <a:schemeClr val="bg2"/>
                </a:solidFill>
              </a:rPr>
              <a:t>Risk Model Governance</a:t>
            </a:r>
            <a:endParaRPr lang="ru-RU" sz="900" dirty="0">
              <a:solidFill>
                <a:schemeClr val="bg2"/>
              </a:solidFill>
            </a:endParaRPr>
          </a:p>
        </p:txBody>
      </p:sp>
      <p:pic>
        <p:nvPicPr>
          <p:cNvPr id="64" name="Рисунок 63">
            <a:extLst>
              <a:ext uri="{FF2B5EF4-FFF2-40B4-BE49-F238E27FC236}">
                <a16:creationId xmlns:a16="http://schemas.microsoft.com/office/drawing/2014/main" id="{32E4F3A8-C78F-1048-8D1F-92684DD8BF3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9271" y="3204000"/>
            <a:ext cx="288000" cy="288000"/>
          </a:xfrm>
          <a:prstGeom prst="rect">
            <a:avLst/>
          </a:prstGeom>
        </p:spPr>
      </p:pic>
      <p:sp>
        <p:nvSpPr>
          <p:cNvPr id="65" name="Прямоугольник 64">
            <a:extLst>
              <a:ext uri="{FF2B5EF4-FFF2-40B4-BE49-F238E27FC236}">
                <a16:creationId xmlns:a16="http://schemas.microsoft.com/office/drawing/2014/main" id="{3EABC97C-9CA4-8E45-81FE-30AD7798833D}"/>
              </a:ext>
            </a:extLst>
          </p:cNvPr>
          <p:cNvSpPr/>
          <p:nvPr userDrawn="1"/>
        </p:nvSpPr>
        <p:spPr>
          <a:xfrm>
            <a:off x="0" y="270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6" name="TextBox 65">
            <a:extLst>
              <a:ext uri="{FF2B5EF4-FFF2-40B4-BE49-F238E27FC236}">
                <a16:creationId xmlns:a16="http://schemas.microsoft.com/office/drawing/2014/main" id="{ED815AFE-15DA-324F-ADD8-E2339785B335}"/>
              </a:ext>
            </a:extLst>
          </p:cNvPr>
          <p:cNvSpPr txBox="1"/>
          <p:nvPr userDrawn="1"/>
        </p:nvSpPr>
        <p:spPr>
          <a:xfrm>
            <a:off x="604489" y="2800584"/>
            <a:ext cx="1439290" cy="230832"/>
          </a:xfrm>
          <a:prstGeom prst="rect">
            <a:avLst/>
          </a:prstGeom>
          <a:noFill/>
        </p:spPr>
        <p:txBody>
          <a:bodyPr wrap="square" rtlCol="0" anchor="ctr">
            <a:spAutoFit/>
          </a:bodyPr>
          <a:lstStyle/>
          <a:p>
            <a:r>
              <a:rPr lang="en-US" sz="900" dirty="0">
                <a:solidFill>
                  <a:schemeClr val="bg2"/>
                </a:solidFill>
              </a:rPr>
              <a:t>Risk Data Governance</a:t>
            </a:r>
            <a:endParaRPr lang="ru-RU" sz="900" dirty="0">
              <a:solidFill>
                <a:schemeClr val="bg2"/>
              </a:solidFill>
            </a:endParaRPr>
          </a:p>
        </p:txBody>
      </p:sp>
      <p:pic>
        <p:nvPicPr>
          <p:cNvPr id="67" name="Рисунок 66">
            <a:extLst>
              <a:ext uri="{FF2B5EF4-FFF2-40B4-BE49-F238E27FC236}">
                <a16:creationId xmlns:a16="http://schemas.microsoft.com/office/drawing/2014/main" id="{1B65C54A-16FA-FE4B-95D2-203E345C1B9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9271" y="2772000"/>
            <a:ext cx="288000" cy="288000"/>
          </a:xfrm>
          <a:prstGeom prst="rect">
            <a:avLst/>
          </a:prstGeom>
        </p:spPr>
      </p:pic>
      <p:sp>
        <p:nvSpPr>
          <p:cNvPr id="68" name="Прямоугольник 67">
            <a:extLst>
              <a:ext uri="{FF2B5EF4-FFF2-40B4-BE49-F238E27FC236}">
                <a16:creationId xmlns:a16="http://schemas.microsoft.com/office/drawing/2014/main" id="{1086753F-AFC5-FC4E-92BC-786E7B3F4B79}"/>
              </a:ext>
            </a:extLst>
          </p:cNvPr>
          <p:cNvSpPr/>
          <p:nvPr userDrawn="1"/>
        </p:nvSpPr>
        <p:spPr>
          <a:xfrm>
            <a:off x="0" y="2268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9" name="TextBox 68">
            <a:extLst>
              <a:ext uri="{FF2B5EF4-FFF2-40B4-BE49-F238E27FC236}">
                <a16:creationId xmlns:a16="http://schemas.microsoft.com/office/drawing/2014/main" id="{B86FA67C-29F4-604E-8A62-5D634E81B9DE}"/>
              </a:ext>
            </a:extLst>
          </p:cNvPr>
          <p:cNvSpPr txBox="1"/>
          <p:nvPr userDrawn="1"/>
        </p:nvSpPr>
        <p:spPr>
          <a:xfrm>
            <a:off x="604489" y="2299334"/>
            <a:ext cx="1439290" cy="369332"/>
          </a:xfrm>
          <a:prstGeom prst="rect">
            <a:avLst/>
          </a:prstGeom>
          <a:noFill/>
        </p:spPr>
        <p:txBody>
          <a:bodyPr wrap="square" rtlCol="0" anchor="ctr">
            <a:spAutoFit/>
          </a:bodyPr>
          <a:lstStyle/>
          <a:p>
            <a:r>
              <a:rPr lang="ru-RU" sz="900" dirty="0" err="1">
                <a:solidFill>
                  <a:schemeClr val="bg2"/>
                </a:solidFill>
              </a:rPr>
              <a:t>Страновой</a:t>
            </a:r>
            <a:r>
              <a:rPr lang="ru-RU" sz="900" dirty="0">
                <a:solidFill>
                  <a:schemeClr val="bg2"/>
                </a:solidFill>
              </a:rPr>
              <a:t> риск, залоги, групповая методология</a:t>
            </a:r>
          </a:p>
        </p:txBody>
      </p:sp>
      <p:pic>
        <p:nvPicPr>
          <p:cNvPr id="70" name="Рисунок 69">
            <a:extLst>
              <a:ext uri="{FF2B5EF4-FFF2-40B4-BE49-F238E27FC236}">
                <a16:creationId xmlns:a16="http://schemas.microsoft.com/office/drawing/2014/main" id="{A2C03665-9F07-7644-86E8-F2F1D9EC2206}"/>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69271" y="2340000"/>
            <a:ext cx="288000" cy="288000"/>
          </a:xfrm>
          <a:prstGeom prst="rect">
            <a:avLst/>
          </a:prstGeom>
        </p:spPr>
      </p:pic>
      <p:sp>
        <p:nvSpPr>
          <p:cNvPr id="71" name="Прямоугольник 70">
            <a:extLst>
              <a:ext uri="{FF2B5EF4-FFF2-40B4-BE49-F238E27FC236}">
                <a16:creationId xmlns:a16="http://schemas.microsoft.com/office/drawing/2014/main" id="{7579A64F-3789-7644-BF39-7666B0F9017C}"/>
              </a:ext>
            </a:extLst>
          </p:cNvPr>
          <p:cNvSpPr/>
          <p:nvPr userDrawn="1"/>
        </p:nvSpPr>
        <p:spPr>
          <a:xfrm>
            <a:off x="0" y="183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2" name="TextBox 71">
            <a:extLst>
              <a:ext uri="{FF2B5EF4-FFF2-40B4-BE49-F238E27FC236}">
                <a16:creationId xmlns:a16="http://schemas.microsoft.com/office/drawing/2014/main" id="{F252FDBC-7306-B944-9A3A-6B1EC16C21DA}"/>
              </a:ext>
            </a:extLst>
          </p:cNvPr>
          <p:cNvSpPr txBox="1"/>
          <p:nvPr userDrawn="1"/>
        </p:nvSpPr>
        <p:spPr>
          <a:xfrm>
            <a:off x="604489" y="1867334"/>
            <a:ext cx="1439290" cy="369332"/>
          </a:xfrm>
          <a:prstGeom prst="rect">
            <a:avLst/>
          </a:prstGeom>
          <a:noFill/>
        </p:spPr>
        <p:txBody>
          <a:bodyPr wrap="square" rtlCol="0" anchor="ctr">
            <a:spAutoFit/>
          </a:bodyPr>
          <a:lstStyle/>
          <a:p>
            <a:r>
              <a:rPr lang="ru-RU" sz="900" dirty="0">
                <a:solidFill>
                  <a:schemeClr val="bg2"/>
                </a:solidFill>
              </a:rPr>
              <a:t>Портфельный риск-менеджмент</a:t>
            </a:r>
          </a:p>
        </p:txBody>
      </p:sp>
      <p:pic>
        <p:nvPicPr>
          <p:cNvPr id="73" name="Рисунок 72">
            <a:extLst>
              <a:ext uri="{FF2B5EF4-FFF2-40B4-BE49-F238E27FC236}">
                <a16:creationId xmlns:a16="http://schemas.microsoft.com/office/drawing/2014/main" id="{55B5BA8A-6484-194C-AE62-FDDAFE2F13C6}"/>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69271" y="1908000"/>
            <a:ext cx="288000" cy="288000"/>
          </a:xfrm>
          <a:prstGeom prst="rect">
            <a:avLst/>
          </a:prstGeom>
        </p:spPr>
      </p:pic>
      <p:sp>
        <p:nvSpPr>
          <p:cNvPr id="74" name="Прямоугольник 73">
            <a:extLst>
              <a:ext uri="{FF2B5EF4-FFF2-40B4-BE49-F238E27FC236}">
                <a16:creationId xmlns:a16="http://schemas.microsoft.com/office/drawing/2014/main" id="{3BF7AAB1-4487-A640-8100-04A90A7FBCED}"/>
              </a:ext>
            </a:extLst>
          </p:cNvPr>
          <p:cNvSpPr/>
          <p:nvPr userDrawn="1"/>
        </p:nvSpPr>
        <p:spPr>
          <a:xfrm>
            <a:off x="0" y="4428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TextBox 74">
            <a:extLst>
              <a:ext uri="{FF2B5EF4-FFF2-40B4-BE49-F238E27FC236}">
                <a16:creationId xmlns:a16="http://schemas.microsoft.com/office/drawing/2014/main" id="{F9EE6884-3EF7-7D49-A06B-796FD72261B0}"/>
              </a:ext>
            </a:extLst>
          </p:cNvPr>
          <p:cNvSpPr txBox="1"/>
          <p:nvPr userDrawn="1"/>
        </p:nvSpPr>
        <p:spPr>
          <a:xfrm>
            <a:off x="604489" y="4528584"/>
            <a:ext cx="1439290" cy="230832"/>
          </a:xfrm>
          <a:prstGeom prst="rect">
            <a:avLst/>
          </a:prstGeom>
          <a:noFill/>
        </p:spPr>
        <p:txBody>
          <a:bodyPr wrap="square" rtlCol="0" anchor="ctr">
            <a:spAutoFit/>
          </a:bodyPr>
          <a:lstStyle/>
          <a:p>
            <a:r>
              <a:rPr lang="ru-RU" sz="900" dirty="0" err="1">
                <a:solidFill>
                  <a:schemeClr val="bg2"/>
                </a:solidFill>
              </a:rPr>
              <a:t>Технориск</a:t>
            </a:r>
            <a:endParaRPr lang="ru-RU" sz="900" dirty="0">
              <a:solidFill>
                <a:schemeClr val="bg2"/>
              </a:solidFill>
            </a:endParaRPr>
          </a:p>
        </p:txBody>
      </p:sp>
      <p:pic>
        <p:nvPicPr>
          <p:cNvPr id="76" name="Рисунок 75">
            <a:extLst>
              <a:ext uri="{FF2B5EF4-FFF2-40B4-BE49-F238E27FC236}">
                <a16:creationId xmlns:a16="http://schemas.microsoft.com/office/drawing/2014/main" id="{E47ECFC8-1380-4044-89EB-F729E5ED6AD7}"/>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69271" y="4500000"/>
            <a:ext cx="288000" cy="288000"/>
          </a:xfrm>
          <a:prstGeom prst="rect">
            <a:avLst/>
          </a:prstGeom>
        </p:spPr>
      </p:pic>
      <p:sp>
        <p:nvSpPr>
          <p:cNvPr id="77" name="Прямоугольник 76">
            <a:extLst>
              <a:ext uri="{FF2B5EF4-FFF2-40B4-BE49-F238E27FC236}">
                <a16:creationId xmlns:a16="http://schemas.microsoft.com/office/drawing/2014/main" id="{5E0368B5-7EC1-9441-B9DA-57F07877F1FA}"/>
              </a:ext>
            </a:extLst>
          </p:cNvPr>
          <p:cNvSpPr/>
          <p:nvPr userDrawn="1"/>
        </p:nvSpPr>
        <p:spPr>
          <a:xfrm>
            <a:off x="0" y="356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8" name="TextBox 77">
            <a:extLst>
              <a:ext uri="{FF2B5EF4-FFF2-40B4-BE49-F238E27FC236}">
                <a16:creationId xmlns:a16="http://schemas.microsoft.com/office/drawing/2014/main" id="{D233AE29-F3C8-B346-BEA2-1292D0F9D499}"/>
              </a:ext>
            </a:extLst>
          </p:cNvPr>
          <p:cNvSpPr txBox="1"/>
          <p:nvPr userDrawn="1"/>
        </p:nvSpPr>
        <p:spPr>
          <a:xfrm>
            <a:off x="604489" y="3664584"/>
            <a:ext cx="1439290" cy="230832"/>
          </a:xfrm>
          <a:prstGeom prst="rect">
            <a:avLst/>
          </a:prstGeom>
          <a:noFill/>
        </p:spPr>
        <p:txBody>
          <a:bodyPr wrap="square" rtlCol="0" anchor="ctr">
            <a:spAutoFit/>
          </a:bodyPr>
          <a:lstStyle/>
          <a:p>
            <a:r>
              <a:rPr lang="ru-RU" sz="900" dirty="0">
                <a:solidFill>
                  <a:schemeClr val="bg2"/>
                </a:solidFill>
              </a:rPr>
              <a:t>Риски банковской книги</a:t>
            </a:r>
          </a:p>
        </p:txBody>
      </p:sp>
      <p:pic>
        <p:nvPicPr>
          <p:cNvPr id="79" name="Рисунок 78">
            <a:extLst>
              <a:ext uri="{FF2B5EF4-FFF2-40B4-BE49-F238E27FC236}">
                <a16:creationId xmlns:a16="http://schemas.microsoft.com/office/drawing/2014/main" id="{B36C9A63-1EE0-1442-A27C-73DC0FE2A26D}"/>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69271" y="3636000"/>
            <a:ext cx="288000" cy="288000"/>
          </a:xfrm>
          <a:prstGeom prst="rect">
            <a:avLst/>
          </a:prstGeom>
        </p:spPr>
      </p:pic>
      <p:sp>
        <p:nvSpPr>
          <p:cNvPr id="80" name="Прямоугольник 79">
            <a:extLst>
              <a:ext uri="{FF2B5EF4-FFF2-40B4-BE49-F238E27FC236}">
                <a16:creationId xmlns:a16="http://schemas.microsoft.com/office/drawing/2014/main" id="{D5F8CEF5-E90A-6446-B143-4CBE695E90E5}"/>
              </a:ext>
            </a:extLst>
          </p:cNvPr>
          <p:cNvSpPr/>
          <p:nvPr userDrawn="1"/>
        </p:nvSpPr>
        <p:spPr>
          <a:xfrm>
            <a:off x="0" y="399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1" name="TextBox 80">
            <a:extLst>
              <a:ext uri="{FF2B5EF4-FFF2-40B4-BE49-F238E27FC236}">
                <a16:creationId xmlns:a16="http://schemas.microsoft.com/office/drawing/2014/main" id="{11AA4665-BE6E-6544-A2E3-8ACDFA32037F}"/>
              </a:ext>
            </a:extLst>
          </p:cNvPr>
          <p:cNvSpPr txBox="1"/>
          <p:nvPr userDrawn="1"/>
        </p:nvSpPr>
        <p:spPr>
          <a:xfrm>
            <a:off x="604489" y="4096584"/>
            <a:ext cx="1439290" cy="230832"/>
          </a:xfrm>
          <a:prstGeom prst="rect">
            <a:avLst/>
          </a:prstGeom>
          <a:noFill/>
        </p:spPr>
        <p:txBody>
          <a:bodyPr wrap="square" rtlCol="0" anchor="ctr">
            <a:spAutoFit/>
          </a:bodyPr>
          <a:lstStyle/>
          <a:p>
            <a:r>
              <a:rPr lang="en-US" sz="900" dirty="0" err="1">
                <a:solidFill>
                  <a:schemeClr val="bg2"/>
                </a:solidFill>
              </a:rPr>
              <a:t>Опер</a:t>
            </a:r>
            <a:r>
              <a:rPr lang="ru-RU" sz="900" dirty="0" err="1">
                <a:solidFill>
                  <a:schemeClr val="bg2"/>
                </a:solidFill>
              </a:rPr>
              <a:t>ационный</a:t>
            </a:r>
            <a:r>
              <a:rPr lang="ru-RU" sz="900" dirty="0">
                <a:solidFill>
                  <a:schemeClr val="bg2"/>
                </a:solidFill>
              </a:rPr>
              <a:t> риск</a:t>
            </a:r>
          </a:p>
        </p:txBody>
      </p:sp>
      <p:pic>
        <p:nvPicPr>
          <p:cNvPr id="82" name="Рисунок 81">
            <a:extLst>
              <a:ext uri="{FF2B5EF4-FFF2-40B4-BE49-F238E27FC236}">
                <a16:creationId xmlns:a16="http://schemas.microsoft.com/office/drawing/2014/main" id="{767BE6A3-B4CE-8D46-82FD-66A60F6FAC62}"/>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69271" y="4068000"/>
            <a:ext cx="288000" cy="288000"/>
          </a:xfrm>
          <a:prstGeom prst="rect">
            <a:avLst/>
          </a:prstGeom>
        </p:spPr>
      </p:pic>
      <p:sp>
        <p:nvSpPr>
          <p:cNvPr id="83" name="Прямоугольник 82">
            <a:extLst>
              <a:ext uri="{FF2B5EF4-FFF2-40B4-BE49-F238E27FC236}">
                <a16:creationId xmlns:a16="http://schemas.microsoft.com/office/drawing/2014/main" id="{3303DB7D-72DB-D445-A492-293F5CF0CB60}"/>
              </a:ext>
            </a:extLst>
          </p:cNvPr>
          <p:cNvSpPr/>
          <p:nvPr userDrawn="1"/>
        </p:nvSpPr>
        <p:spPr>
          <a:xfrm>
            <a:off x="0" y="97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4" name="TextBox 83">
            <a:extLst>
              <a:ext uri="{FF2B5EF4-FFF2-40B4-BE49-F238E27FC236}">
                <a16:creationId xmlns:a16="http://schemas.microsoft.com/office/drawing/2014/main" id="{0EC0FF97-4FB9-8F42-AC0D-77CBEFCB5F80}"/>
              </a:ext>
            </a:extLst>
          </p:cNvPr>
          <p:cNvSpPr txBox="1"/>
          <p:nvPr userDrawn="1"/>
        </p:nvSpPr>
        <p:spPr>
          <a:xfrm>
            <a:off x="604489" y="1072584"/>
            <a:ext cx="1439290" cy="230832"/>
          </a:xfrm>
          <a:prstGeom prst="rect">
            <a:avLst/>
          </a:prstGeom>
          <a:noFill/>
        </p:spPr>
        <p:txBody>
          <a:bodyPr wrap="square" rtlCol="0" anchor="ctr">
            <a:spAutoFit/>
          </a:bodyPr>
          <a:lstStyle/>
          <a:p>
            <a:r>
              <a:rPr lang="ru-RU" sz="900" dirty="0">
                <a:solidFill>
                  <a:schemeClr val="bg2"/>
                </a:solidFill>
              </a:rPr>
              <a:t>Календарь событий</a:t>
            </a:r>
          </a:p>
        </p:txBody>
      </p:sp>
      <p:pic>
        <p:nvPicPr>
          <p:cNvPr id="85" name="Рисунок 84">
            <a:extLst>
              <a:ext uri="{FF2B5EF4-FFF2-40B4-BE49-F238E27FC236}">
                <a16:creationId xmlns:a16="http://schemas.microsoft.com/office/drawing/2014/main" id="{08C060D3-1ABB-954D-9DE4-DB091D876572}"/>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69271" y="1044000"/>
            <a:ext cx="288000" cy="288000"/>
          </a:xfrm>
          <a:prstGeom prst="rect">
            <a:avLst/>
          </a:prstGeom>
        </p:spPr>
      </p:pic>
      <p:sp>
        <p:nvSpPr>
          <p:cNvPr id="86" name="Прямоугольник 85">
            <a:extLst>
              <a:ext uri="{FF2B5EF4-FFF2-40B4-BE49-F238E27FC236}">
                <a16:creationId xmlns:a16="http://schemas.microsoft.com/office/drawing/2014/main" id="{DA358D83-886A-D54D-9290-396D66205888}"/>
              </a:ext>
            </a:extLst>
          </p:cNvPr>
          <p:cNvSpPr/>
          <p:nvPr userDrawn="1"/>
        </p:nvSpPr>
        <p:spPr>
          <a:xfrm>
            <a:off x="0" y="486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7" name="TextBox 86">
            <a:extLst>
              <a:ext uri="{FF2B5EF4-FFF2-40B4-BE49-F238E27FC236}">
                <a16:creationId xmlns:a16="http://schemas.microsoft.com/office/drawing/2014/main" id="{C27ECD3D-559B-CA45-B98E-E5DB0A983AD6}"/>
              </a:ext>
            </a:extLst>
          </p:cNvPr>
          <p:cNvSpPr txBox="1"/>
          <p:nvPr userDrawn="1"/>
        </p:nvSpPr>
        <p:spPr>
          <a:xfrm>
            <a:off x="604489" y="4960584"/>
            <a:ext cx="1439290" cy="230832"/>
          </a:xfrm>
          <a:prstGeom prst="rect">
            <a:avLst/>
          </a:prstGeom>
          <a:noFill/>
        </p:spPr>
        <p:txBody>
          <a:bodyPr wrap="square" rtlCol="0" anchor="ctr">
            <a:spAutoFit/>
          </a:bodyPr>
          <a:lstStyle/>
          <a:p>
            <a:r>
              <a:rPr lang="ru-RU" sz="900" dirty="0">
                <a:solidFill>
                  <a:schemeClr val="bg2"/>
                </a:solidFill>
              </a:rPr>
              <a:t>Пруденциальный офис</a:t>
            </a:r>
          </a:p>
        </p:txBody>
      </p:sp>
      <p:pic>
        <p:nvPicPr>
          <p:cNvPr id="88" name="Рисунок 87">
            <a:extLst>
              <a:ext uri="{FF2B5EF4-FFF2-40B4-BE49-F238E27FC236}">
                <a16:creationId xmlns:a16="http://schemas.microsoft.com/office/drawing/2014/main" id="{FCC4A12B-BBB2-7E4B-8C9D-3B3F9D67365A}"/>
              </a:ext>
            </a:extLst>
          </p:cNvPr>
          <p:cNvPicPr>
            <a:picLocks noChangeAspect="1"/>
          </p:cNvPicPr>
          <p:nvPr userDrawn="1"/>
        </p:nvPicPr>
        <p:blipFill>
          <a:blip r:embed="rId10" cstate="hqprint">
            <a:extLst>
              <a:ext uri="{28A0092B-C50C-407E-A947-70E740481C1C}">
                <a14:useLocalDpi xmlns:a14="http://schemas.microsoft.com/office/drawing/2010/main" val="0"/>
              </a:ext>
            </a:extLst>
          </a:blip>
          <a:stretch>
            <a:fillRect/>
          </a:stretch>
        </p:blipFill>
        <p:spPr>
          <a:xfrm>
            <a:off x="169271" y="4932000"/>
            <a:ext cx="288000" cy="288000"/>
          </a:xfrm>
          <a:prstGeom prst="rect">
            <a:avLst/>
          </a:prstGeom>
        </p:spPr>
      </p:pic>
      <p:sp>
        <p:nvSpPr>
          <p:cNvPr id="89" name="Прямоугольник 88">
            <a:extLst>
              <a:ext uri="{FF2B5EF4-FFF2-40B4-BE49-F238E27FC236}">
                <a16:creationId xmlns:a16="http://schemas.microsoft.com/office/drawing/2014/main" id="{20D4FFB4-007A-B44A-8698-D43D037B3515}"/>
              </a:ext>
            </a:extLst>
          </p:cNvPr>
          <p:cNvSpPr/>
          <p:nvPr userDrawn="1"/>
        </p:nvSpPr>
        <p:spPr>
          <a:xfrm>
            <a:off x="0" y="140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0" name="TextBox 99">
            <a:extLst>
              <a:ext uri="{FF2B5EF4-FFF2-40B4-BE49-F238E27FC236}">
                <a16:creationId xmlns:a16="http://schemas.microsoft.com/office/drawing/2014/main" id="{879D4E54-1AAB-F842-84E1-7B3E1BCF8A89}"/>
              </a:ext>
            </a:extLst>
          </p:cNvPr>
          <p:cNvSpPr txBox="1"/>
          <p:nvPr userDrawn="1"/>
        </p:nvSpPr>
        <p:spPr>
          <a:xfrm>
            <a:off x="604489" y="1504584"/>
            <a:ext cx="1439290" cy="230832"/>
          </a:xfrm>
          <a:prstGeom prst="rect">
            <a:avLst/>
          </a:prstGeom>
          <a:noFill/>
        </p:spPr>
        <p:txBody>
          <a:bodyPr wrap="square" rtlCol="0" anchor="ctr">
            <a:spAutoFit/>
          </a:bodyPr>
          <a:lstStyle/>
          <a:p>
            <a:r>
              <a:rPr lang="ru-RU" sz="900" dirty="0">
                <a:solidFill>
                  <a:schemeClr val="bg2"/>
                </a:solidFill>
              </a:rPr>
              <a:t>Приоритеты недели</a:t>
            </a:r>
          </a:p>
        </p:txBody>
      </p:sp>
      <p:pic>
        <p:nvPicPr>
          <p:cNvPr id="101" name="Рисунок 100">
            <a:extLst>
              <a:ext uri="{FF2B5EF4-FFF2-40B4-BE49-F238E27FC236}">
                <a16:creationId xmlns:a16="http://schemas.microsoft.com/office/drawing/2014/main" id="{9F6E8E67-2134-6746-9960-67133E72DEF9}"/>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69270" y="1476000"/>
            <a:ext cx="288000" cy="288000"/>
          </a:xfrm>
          <a:prstGeom prst="rect">
            <a:avLst/>
          </a:prstGeom>
        </p:spPr>
      </p:pic>
      <p:sp>
        <p:nvSpPr>
          <p:cNvPr id="105" name="Прямоугольник 104">
            <a:extLst>
              <a:ext uri="{FF2B5EF4-FFF2-40B4-BE49-F238E27FC236}">
                <a16:creationId xmlns:a16="http://schemas.microsoft.com/office/drawing/2014/main" id="{C7B065E1-3737-DA47-A21A-8C04F014A130}"/>
              </a:ext>
            </a:extLst>
          </p:cNvPr>
          <p:cNvSpPr/>
          <p:nvPr userDrawn="1"/>
        </p:nvSpPr>
        <p:spPr>
          <a:xfrm>
            <a:off x="0" y="54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8" name="TextBox 107">
            <a:extLst>
              <a:ext uri="{FF2B5EF4-FFF2-40B4-BE49-F238E27FC236}">
                <a16:creationId xmlns:a16="http://schemas.microsoft.com/office/drawing/2014/main" id="{A2EB8D49-44A1-4A4F-A665-A3344CAA3365}"/>
              </a:ext>
            </a:extLst>
          </p:cNvPr>
          <p:cNvSpPr txBox="1"/>
          <p:nvPr userDrawn="1"/>
        </p:nvSpPr>
        <p:spPr>
          <a:xfrm>
            <a:off x="604489" y="640584"/>
            <a:ext cx="1439290" cy="230832"/>
          </a:xfrm>
          <a:prstGeom prst="rect">
            <a:avLst/>
          </a:prstGeom>
          <a:noFill/>
        </p:spPr>
        <p:txBody>
          <a:bodyPr wrap="square" rtlCol="0" anchor="ctr">
            <a:spAutoFit/>
          </a:bodyPr>
          <a:lstStyle/>
          <a:p>
            <a:r>
              <a:rPr lang="ru-RU" sz="900" dirty="0">
                <a:solidFill>
                  <a:schemeClr val="bg2"/>
                </a:solidFill>
              </a:rPr>
              <a:t>Мониторинг КПЭ</a:t>
            </a:r>
          </a:p>
        </p:txBody>
      </p:sp>
      <p:pic>
        <p:nvPicPr>
          <p:cNvPr id="109" name="Рисунок 108">
            <a:extLst>
              <a:ext uri="{FF2B5EF4-FFF2-40B4-BE49-F238E27FC236}">
                <a16:creationId xmlns:a16="http://schemas.microsoft.com/office/drawing/2014/main" id="{0A91E382-6A64-AB4E-BAB2-F264BD0B22C0}"/>
              </a:ext>
            </a:extLst>
          </p:cNvPr>
          <p:cNvPicPr>
            <a:picLocks noChangeAspect="1"/>
          </p:cNvPicPr>
          <p:nvPr userDrawn="1"/>
        </p:nvPicPr>
        <p:blipFill>
          <a:blip r:embed="rId12" cstate="hqprint">
            <a:extLst>
              <a:ext uri="{28A0092B-C50C-407E-A947-70E740481C1C}">
                <a14:useLocalDpi xmlns:a14="http://schemas.microsoft.com/office/drawing/2010/main" val="0"/>
              </a:ext>
            </a:extLst>
          </a:blip>
          <a:stretch>
            <a:fillRect/>
          </a:stretch>
        </p:blipFill>
        <p:spPr>
          <a:xfrm>
            <a:off x="169271" y="612000"/>
            <a:ext cx="288000" cy="288000"/>
          </a:xfrm>
          <a:prstGeom prst="rect">
            <a:avLst/>
          </a:prstGeom>
        </p:spPr>
      </p:pic>
      <p:sp>
        <p:nvSpPr>
          <p:cNvPr id="110" name="Прямоугольник 109">
            <a:extLst>
              <a:ext uri="{FF2B5EF4-FFF2-40B4-BE49-F238E27FC236}">
                <a16:creationId xmlns:a16="http://schemas.microsoft.com/office/drawing/2014/main" id="{D7B5DFA6-8E5D-4142-9A69-DBAB5A845C87}"/>
              </a:ext>
            </a:extLst>
          </p:cNvPr>
          <p:cNvSpPr/>
          <p:nvPr userDrawn="1"/>
        </p:nvSpPr>
        <p:spPr>
          <a:xfrm>
            <a:off x="0" y="572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1" name="TextBox 110">
            <a:extLst>
              <a:ext uri="{FF2B5EF4-FFF2-40B4-BE49-F238E27FC236}">
                <a16:creationId xmlns:a16="http://schemas.microsoft.com/office/drawing/2014/main" id="{C05285A9-C78B-CA4F-B15E-86EC9B34D6BE}"/>
              </a:ext>
            </a:extLst>
          </p:cNvPr>
          <p:cNvSpPr txBox="1"/>
          <p:nvPr userDrawn="1"/>
        </p:nvSpPr>
        <p:spPr>
          <a:xfrm>
            <a:off x="604489" y="5824584"/>
            <a:ext cx="1439290" cy="230832"/>
          </a:xfrm>
          <a:prstGeom prst="rect">
            <a:avLst/>
          </a:prstGeom>
          <a:noFill/>
        </p:spPr>
        <p:txBody>
          <a:bodyPr wrap="square" rtlCol="0" anchor="ctr">
            <a:spAutoFit/>
          </a:bodyPr>
          <a:lstStyle/>
          <a:p>
            <a:r>
              <a:rPr lang="en-US" sz="900" dirty="0">
                <a:solidFill>
                  <a:schemeClr val="bg2"/>
                </a:solidFill>
              </a:rPr>
              <a:t>Housekeeping dashboard</a:t>
            </a:r>
            <a:endParaRPr lang="ru-RU" sz="900" dirty="0">
              <a:solidFill>
                <a:schemeClr val="bg2"/>
              </a:solidFill>
            </a:endParaRPr>
          </a:p>
        </p:txBody>
      </p:sp>
      <p:pic>
        <p:nvPicPr>
          <p:cNvPr id="112" name="Рисунок 111">
            <a:extLst>
              <a:ext uri="{FF2B5EF4-FFF2-40B4-BE49-F238E27FC236}">
                <a16:creationId xmlns:a16="http://schemas.microsoft.com/office/drawing/2014/main" id="{E9E2D4E6-5E28-944A-A33C-6B1997C10EEA}"/>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69271" y="5796000"/>
            <a:ext cx="288000" cy="288000"/>
          </a:xfrm>
          <a:prstGeom prst="rect">
            <a:avLst/>
          </a:prstGeom>
        </p:spPr>
      </p:pic>
      <p:sp>
        <p:nvSpPr>
          <p:cNvPr id="113" name="Прямоугольник 112">
            <a:extLst>
              <a:ext uri="{FF2B5EF4-FFF2-40B4-BE49-F238E27FC236}">
                <a16:creationId xmlns:a16="http://schemas.microsoft.com/office/drawing/2014/main" id="{BAB6EAD4-0B11-C842-BEB6-C727F45B5F9A}"/>
              </a:ext>
            </a:extLst>
          </p:cNvPr>
          <p:cNvSpPr/>
          <p:nvPr userDrawn="1"/>
        </p:nvSpPr>
        <p:spPr>
          <a:xfrm>
            <a:off x="0" y="615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4" name="TextBox 113">
            <a:extLst>
              <a:ext uri="{FF2B5EF4-FFF2-40B4-BE49-F238E27FC236}">
                <a16:creationId xmlns:a16="http://schemas.microsoft.com/office/drawing/2014/main" id="{6884F00B-B497-4F4D-98B5-140F57BB5F00}"/>
              </a:ext>
            </a:extLst>
          </p:cNvPr>
          <p:cNvSpPr txBox="1"/>
          <p:nvPr userDrawn="1"/>
        </p:nvSpPr>
        <p:spPr>
          <a:xfrm>
            <a:off x="604489" y="6256584"/>
            <a:ext cx="1439290" cy="230832"/>
          </a:xfrm>
          <a:prstGeom prst="rect">
            <a:avLst/>
          </a:prstGeom>
          <a:noFill/>
        </p:spPr>
        <p:txBody>
          <a:bodyPr wrap="square" rtlCol="0" anchor="ctr">
            <a:spAutoFit/>
          </a:bodyPr>
          <a:lstStyle/>
          <a:p>
            <a:r>
              <a:rPr lang="ru-RU" sz="900" dirty="0">
                <a:solidFill>
                  <a:schemeClr val="bg2"/>
                </a:solidFill>
              </a:rPr>
              <a:t>Дополнительно</a:t>
            </a:r>
          </a:p>
        </p:txBody>
      </p:sp>
      <p:pic>
        <p:nvPicPr>
          <p:cNvPr id="115" name="Рисунок 114">
            <a:extLst>
              <a:ext uri="{FF2B5EF4-FFF2-40B4-BE49-F238E27FC236}">
                <a16:creationId xmlns:a16="http://schemas.microsoft.com/office/drawing/2014/main" id="{B2CFEE18-0D9B-604A-B78B-3204A7CEC07C}"/>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69271" y="6228000"/>
            <a:ext cx="288000" cy="288000"/>
          </a:xfrm>
          <a:prstGeom prst="rect">
            <a:avLst/>
          </a:prstGeom>
        </p:spPr>
      </p:pic>
      <p:sp>
        <p:nvSpPr>
          <p:cNvPr id="185" name="Прямоугольник 184">
            <a:extLst>
              <a:ext uri="{FF2B5EF4-FFF2-40B4-BE49-F238E27FC236}">
                <a16:creationId xmlns:a16="http://schemas.microsoft.com/office/drawing/2014/main" id="{890AE502-6D2D-9840-AA20-BE4F59893916}"/>
              </a:ext>
            </a:extLst>
          </p:cNvPr>
          <p:cNvSpPr/>
          <p:nvPr userDrawn="1"/>
        </p:nvSpPr>
        <p:spPr>
          <a:xfrm>
            <a:off x="0" y="5292000"/>
            <a:ext cx="2134800" cy="432000"/>
          </a:xfrm>
          <a:prstGeom prst="rect">
            <a:avLst/>
          </a:prstGeom>
          <a:solidFill>
            <a:srgbClr val="2F353A"/>
          </a:solidFill>
          <a:ln>
            <a:noFill/>
          </a:ln>
          <a:effectLst>
            <a:innerShdw blurRad="63500" dist="508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6" name="TextBox 185">
            <a:extLst>
              <a:ext uri="{FF2B5EF4-FFF2-40B4-BE49-F238E27FC236}">
                <a16:creationId xmlns:a16="http://schemas.microsoft.com/office/drawing/2014/main" id="{E20B85DD-FC8D-6241-9AA6-6C4DD4278170}"/>
              </a:ext>
            </a:extLst>
          </p:cNvPr>
          <p:cNvSpPr txBox="1"/>
          <p:nvPr userDrawn="1"/>
        </p:nvSpPr>
        <p:spPr>
          <a:xfrm>
            <a:off x="604489" y="5392584"/>
            <a:ext cx="1439290" cy="230832"/>
          </a:xfrm>
          <a:prstGeom prst="rect">
            <a:avLst/>
          </a:prstGeom>
          <a:noFill/>
        </p:spPr>
        <p:txBody>
          <a:bodyPr wrap="square" rtlCol="0" anchor="ctr">
            <a:spAutoFit/>
          </a:bodyPr>
          <a:lstStyle/>
          <a:p>
            <a:r>
              <a:rPr lang="en-US" sz="900" b="1" dirty="0">
                <a:solidFill>
                  <a:schemeClr val="bg1"/>
                </a:solidFill>
              </a:rPr>
              <a:t>IT-</a:t>
            </a:r>
            <a:r>
              <a:rPr lang="ru-RU" sz="900" b="1" dirty="0">
                <a:solidFill>
                  <a:schemeClr val="bg1"/>
                </a:solidFill>
              </a:rPr>
              <a:t>внедрения</a:t>
            </a:r>
          </a:p>
        </p:txBody>
      </p:sp>
      <p:pic>
        <p:nvPicPr>
          <p:cNvPr id="187" name="Рисунок 186">
            <a:extLst>
              <a:ext uri="{FF2B5EF4-FFF2-40B4-BE49-F238E27FC236}">
                <a16:creationId xmlns:a16="http://schemas.microsoft.com/office/drawing/2014/main" id="{58722B2D-4C96-8A4B-BB84-32A648579FA1}"/>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71523" y="5364000"/>
            <a:ext cx="288000" cy="288000"/>
          </a:xfrm>
          <a:prstGeom prst="rect">
            <a:avLst/>
          </a:prstGeom>
        </p:spPr>
      </p:pic>
      <p:sp>
        <p:nvSpPr>
          <p:cNvPr id="53" name="Прямоугольник 52">
            <a:extLst>
              <a:ext uri="{FF2B5EF4-FFF2-40B4-BE49-F238E27FC236}">
                <a16:creationId xmlns:a16="http://schemas.microsoft.com/office/drawing/2014/main" id="{1C0D21BB-EDFE-D944-A87E-D59C6F702564}"/>
              </a:ext>
            </a:extLst>
          </p:cNvPr>
          <p:cNvSpPr/>
          <p:nvPr userDrawn="1"/>
        </p:nvSpPr>
        <p:spPr>
          <a:xfrm>
            <a:off x="-380" y="6577200"/>
            <a:ext cx="2134800" cy="280801"/>
          </a:xfrm>
          <a:prstGeom prst="rect">
            <a:avLst/>
          </a:prstGeom>
          <a:solidFill>
            <a:srgbClr val="3A424A"/>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4" name="Рисунок 53">
            <a:extLst>
              <a:ext uri="{FF2B5EF4-FFF2-40B4-BE49-F238E27FC236}">
                <a16:creationId xmlns:a16="http://schemas.microsoft.com/office/drawing/2014/main" id="{A0850A7D-A225-724F-B822-833A0B52EF2D}"/>
              </a:ext>
            </a:extLst>
          </p:cNvPr>
          <p:cNvPicPr>
            <a:picLocks noChangeAspect="1"/>
          </p:cNvPicPr>
          <p:nvPr userDrawn="1"/>
        </p:nvPicPr>
        <p:blipFill rotWithShape="1">
          <a:blip r:embed="rId16" cstate="print">
            <a:clrChange>
              <a:clrFrom>
                <a:srgbClr val="215F38"/>
              </a:clrFrom>
              <a:clrTo>
                <a:srgbClr val="215F38">
                  <a:alpha val="0"/>
                </a:srgbClr>
              </a:clrTo>
            </a:clrChange>
            <a:grayscl/>
            <a:extLst>
              <a:ext uri="{28A0092B-C50C-407E-A947-70E740481C1C}">
                <a14:useLocalDpi xmlns:a14="http://schemas.microsoft.com/office/drawing/2010/main" val="0"/>
              </a:ext>
            </a:extLst>
          </a:blip>
          <a:srcRect l="10630" t="68983" r="11614" b="17729"/>
          <a:stretch/>
        </p:blipFill>
        <p:spPr>
          <a:xfrm>
            <a:off x="514020" y="6591600"/>
            <a:ext cx="1106000" cy="252000"/>
          </a:xfrm>
          <a:prstGeom prst="rect">
            <a:avLst/>
          </a:prstGeom>
        </p:spPr>
      </p:pic>
      <p:pic>
        <p:nvPicPr>
          <p:cNvPr id="4" name="Рисунок 3" descr="http://C19E03B9ACCBFA56DC6DEDE59F81EABF.dms.sberbank.ru/C19E03B9ACCBFA56DC6DEDE59F81EABF-C84D87D17A171F6D15A801A76AF179A3-1E9602AC3439A96366744008F961486E/1.png"/>
          <p:cNvPicPr>
            <a:picLocks/>
          </p:cNvPicPr>
          <p:nvPr userDrawn="1"/>
        </p:nvPicPr>
        <p:blipFill>
          <a:blip r:link="rId17"/>
          <a:stretch>
            <a:fillRect/>
          </a:stretch>
        </p:blipFill>
        <p:spPr>
          <a:xfrm>
            <a:off x="0" y="0"/>
            <a:ext cx="1588" cy="1588"/>
          </a:xfrm>
          <a:prstGeom prst="rect">
            <a:avLst/>
          </a:prstGeom>
        </p:spPr>
      </p:pic>
      <p:pic>
        <p:nvPicPr>
          <p:cNvPr id="2" name="Рисунок 1" descr="http://C19E03B9ACCBFA56DC6DEDE59F81EABF.dms.sberbank.ru/C19E03B9ACCBFA56DC6DEDE59F81EABF-C84D87D17A171F6D15A801A76AF179A3-1E9602AC3439A96366744008F961486E/1.png"/>
          <p:cNvPicPr>
            <a:picLocks/>
          </p:cNvPicPr>
          <p:nvPr userDrawn="1"/>
        </p:nvPicPr>
        <p:blipFill>
          <a:blip r:link="rId17"/>
          <a:stretch>
            <a:fillRect/>
          </a:stretch>
        </p:blipFill>
        <p:spPr>
          <a:xfrm>
            <a:off x="0" y="0"/>
            <a:ext cx="1588" cy="1588"/>
          </a:xfrm>
          <a:prstGeom prst="rect">
            <a:avLst/>
          </a:prstGeom>
        </p:spPr>
      </p:pic>
    </p:spTree>
    <p:extLst>
      <p:ext uri="{BB962C8B-B14F-4D97-AF65-F5344CB8AC3E}">
        <p14:creationId xmlns:p14="http://schemas.microsoft.com/office/powerpoint/2010/main" val="744185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14_Housekeeping dashboard">
    <p:spTree>
      <p:nvGrpSpPr>
        <p:cNvPr id="1" name=""/>
        <p:cNvGrpSpPr/>
        <p:nvPr/>
      </p:nvGrpSpPr>
      <p:grpSpPr>
        <a:xfrm>
          <a:off x="0" y="0"/>
          <a:ext cx="0" cy="0"/>
          <a:chOff x="0" y="0"/>
          <a:chExt cx="0" cy="0"/>
        </a:xfrm>
      </p:grpSpPr>
      <p:sp>
        <p:nvSpPr>
          <p:cNvPr id="37" name="Прямоугольник 36">
            <a:extLst>
              <a:ext uri="{FF2B5EF4-FFF2-40B4-BE49-F238E27FC236}">
                <a16:creationId xmlns:a16="http://schemas.microsoft.com/office/drawing/2014/main" id="{BC8E6E5D-70F2-E24E-8A30-5CA5A090B08D}"/>
              </a:ext>
            </a:extLst>
          </p:cNvPr>
          <p:cNvSpPr/>
          <p:nvPr userDrawn="1"/>
        </p:nvSpPr>
        <p:spPr>
          <a:xfrm>
            <a:off x="2135560" y="1"/>
            <a:ext cx="10067198" cy="54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Title 1">
            <a:extLst>
              <a:ext uri="{FF2B5EF4-FFF2-40B4-BE49-F238E27FC236}">
                <a16:creationId xmlns:a16="http://schemas.microsoft.com/office/drawing/2014/main" id="{F30FEF1C-CDC7-324E-9731-D4FD1762AC6F}"/>
              </a:ext>
            </a:extLst>
          </p:cNvPr>
          <p:cNvSpPr>
            <a:spLocks noGrp="1"/>
          </p:cNvSpPr>
          <p:nvPr>
            <p:ph type="title"/>
          </p:nvPr>
        </p:nvSpPr>
        <p:spPr>
          <a:xfrm>
            <a:off x="2790783" y="1"/>
            <a:ext cx="6401561" cy="540000"/>
          </a:xfrm>
          <a:prstGeom prst="rect">
            <a:avLst/>
          </a:prstGeom>
        </p:spPr>
        <p:txBody>
          <a:bodyPr anchor="ctr">
            <a:normAutofit/>
          </a:bodyPr>
          <a:lstStyle>
            <a:lvl1pPr>
              <a:defRPr sz="2400">
                <a:latin typeface="+mn-lt"/>
                <a:cs typeface="Arial" panose="020B0604020202020204" pitchFamily="34" charset="0"/>
              </a:defRPr>
            </a:lvl1pPr>
          </a:lstStyle>
          <a:p>
            <a:r>
              <a:rPr lang="en-US" dirty="0"/>
              <a:t>Click to edit Master title style</a:t>
            </a:r>
          </a:p>
        </p:txBody>
      </p:sp>
      <p:sp>
        <p:nvSpPr>
          <p:cNvPr id="90" name="TextBox 89">
            <a:extLst>
              <a:ext uri="{FF2B5EF4-FFF2-40B4-BE49-F238E27FC236}">
                <a16:creationId xmlns:a16="http://schemas.microsoft.com/office/drawing/2014/main" id="{48DA50FF-3032-8C46-87C8-0834FD4A605A}"/>
              </a:ext>
            </a:extLst>
          </p:cNvPr>
          <p:cNvSpPr txBox="1"/>
          <p:nvPr userDrawn="1"/>
        </p:nvSpPr>
        <p:spPr>
          <a:xfrm>
            <a:off x="11715079" y="6507470"/>
            <a:ext cx="487680" cy="276999"/>
          </a:xfrm>
          <a:prstGeom prst="rect">
            <a:avLst/>
          </a:prstGeom>
          <a:noFill/>
        </p:spPr>
        <p:txBody>
          <a:bodyPr wrap="square" rtlCol="0">
            <a:spAutoFit/>
          </a:bodyPr>
          <a:lstStyle/>
          <a:p>
            <a:fld id="{C41A797A-73E5-4FFF-8E73-EA82906B0864}" type="slidenum">
              <a:rPr lang="ru-RU" sz="1200" smtClean="0">
                <a:solidFill>
                  <a:schemeClr val="bg2"/>
                </a:solidFill>
              </a:rPr>
              <a:t>‹#›</a:t>
            </a:fld>
            <a:endParaRPr lang="ru-RU" sz="1200" dirty="0">
              <a:solidFill>
                <a:schemeClr val="bg2"/>
              </a:solidFill>
            </a:endParaRPr>
          </a:p>
        </p:txBody>
      </p:sp>
      <p:grpSp>
        <p:nvGrpSpPr>
          <p:cNvPr id="57" name="Группа 56">
            <a:extLst>
              <a:ext uri="{FF2B5EF4-FFF2-40B4-BE49-F238E27FC236}">
                <a16:creationId xmlns:a16="http://schemas.microsoft.com/office/drawing/2014/main" id="{FCF68C8F-D679-ED4D-9405-6C66367F54E3}"/>
              </a:ext>
            </a:extLst>
          </p:cNvPr>
          <p:cNvGrpSpPr/>
          <p:nvPr userDrawn="1"/>
        </p:nvGrpSpPr>
        <p:grpSpPr>
          <a:xfrm>
            <a:off x="0" y="-7200"/>
            <a:ext cx="2148770" cy="553998"/>
            <a:chOff x="0" y="11193"/>
            <a:chExt cx="2148770" cy="553998"/>
          </a:xfrm>
        </p:grpSpPr>
        <p:sp>
          <p:nvSpPr>
            <p:cNvPr id="58" name="Прямоугольник 57">
              <a:extLst>
                <a:ext uri="{FF2B5EF4-FFF2-40B4-BE49-F238E27FC236}">
                  <a16:creationId xmlns:a16="http://schemas.microsoft.com/office/drawing/2014/main" id="{C251325C-84DA-C841-AC5D-81DC5243AD3A}"/>
                </a:ext>
              </a:extLst>
            </p:cNvPr>
            <p:cNvSpPr/>
            <p:nvPr userDrawn="1"/>
          </p:nvSpPr>
          <p:spPr>
            <a:xfrm>
              <a:off x="0" y="18393"/>
              <a:ext cx="2134800" cy="540000"/>
            </a:xfrm>
            <a:prstGeom prst="rect">
              <a:avLst/>
            </a:prstGeom>
            <a:solidFill>
              <a:srgbClr val="3A424A"/>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9" name="TextBox 58">
              <a:extLst>
                <a:ext uri="{FF2B5EF4-FFF2-40B4-BE49-F238E27FC236}">
                  <a16:creationId xmlns:a16="http://schemas.microsoft.com/office/drawing/2014/main" id="{9A50D578-C8D0-0245-B07C-1B4EDA98D6D2}"/>
                </a:ext>
              </a:extLst>
            </p:cNvPr>
            <p:cNvSpPr txBox="1"/>
            <p:nvPr userDrawn="1"/>
          </p:nvSpPr>
          <p:spPr>
            <a:xfrm>
              <a:off x="13210" y="104793"/>
              <a:ext cx="886744" cy="369332"/>
            </a:xfrm>
            <a:prstGeom prst="rect">
              <a:avLst/>
            </a:prstGeom>
            <a:noFill/>
          </p:spPr>
          <p:txBody>
            <a:bodyPr wrap="square" rtlCol="0" anchor="ctr">
              <a:spAutoFit/>
            </a:bodyPr>
            <a:lstStyle/>
            <a:p>
              <a:pPr algn="ctr"/>
              <a:r>
                <a:rPr lang="en-US" b="1" dirty="0">
                  <a:solidFill>
                    <a:schemeClr val="bg2"/>
                  </a:solidFill>
                </a:rPr>
                <a:t>ERM</a:t>
              </a:r>
              <a:endParaRPr lang="ru-RU" b="1" dirty="0">
                <a:solidFill>
                  <a:schemeClr val="bg2"/>
                </a:solidFill>
              </a:endParaRPr>
            </a:p>
          </p:txBody>
        </p:sp>
        <p:sp>
          <p:nvSpPr>
            <p:cNvPr id="60" name="TextBox 59">
              <a:extLst>
                <a:ext uri="{FF2B5EF4-FFF2-40B4-BE49-F238E27FC236}">
                  <a16:creationId xmlns:a16="http://schemas.microsoft.com/office/drawing/2014/main" id="{9C44079C-4446-A748-A098-EE007009CBB7}"/>
                </a:ext>
              </a:extLst>
            </p:cNvPr>
            <p:cNvSpPr txBox="1"/>
            <p:nvPr userDrawn="1"/>
          </p:nvSpPr>
          <p:spPr>
            <a:xfrm>
              <a:off x="827946" y="11193"/>
              <a:ext cx="1320824" cy="553998"/>
            </a:xfrm>
            <a:prstGeom prst="rect">
              <a:avLst/>
            </a:prstGeom>
            <a:noFill/>
          </p:spPr>
          <p:txBody>
            <a:bodyPr wrap="square" rtlCol="0" anchor="ctr">
              <a:spAutoFit/>
            </a:bodyPr>
            <a:lstStyle/>
            <a:p>
              <a:r>
                <a:rPr lang="ru-RU" sz="1000" dirty="0">
                  <a:solidFill>
                    <a:schemeClr val="bg2"/>
                  </a:solidFill>
                </a:rPr>
                <a:t>Департамент интегрированного </a:t>
              </a:r>
            </a:p>
            <a:p>
              <a:r>
                <a:rPr lang="ru-RU" sz="1000" dirty="0">
                  <a:solidFill>
                    <a:schemeClr val="bg2"/>
                  </a:solidFill>
                </a:rPr>
                <a:t>риск-менеджмента</a:t>
              </a:r>
            </a:p>
          </p:txBody>
        </p:sp>
      </p:grpSp>
      <p:sp>
        <p:nvSpPr>
          <p:cNvPr id="62" name="Прямоугольник 61">
            <a:extLst>
              <a:ext uri="{FF2B5EF4-FFF2-40B4-BE49-F238E27FC236}">
                <a16:creationId xmlns:a16="http://schemas.microsoft.com/office/drawing/2014/main" id="{ABC53B92-3877-E24B-9891-0C324F843531}"/>
              </a:ext>
            </a:extLst>
          </p:cNvPr>
          <p:cNvSpPr/>
          <p:nvPr userDrawn="1"/>
        </p:nvSpPr>
        <p:spPr>
          <a:xfrm>
            <a:off x="0" y="313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3" name="TextBox 62">
            <a:extLst>
              <a:ext uri="{FF2B5EF4-FFF2-40B4-BE49-F238E27FC236}">
                <a16:creationId xmlns:a16="http://schemas.microsoft.com/office/drawing/2014/main" id="{BDCB41B9-E853-0C43-9A5E-3BCF890CE556}"/>
              </a:ext>
            </a:extLst>
          </p:cNvPr>
          <p:cNvSpPr txBox="1"/>
          <p:nvPr userDrawn="1"/>
        </p:nvSpPr>
        <p:spPr>
          <a:xfrm>
            <a:off x="604489" y="3232584"/>
            <a:ext cx="1439290" cy="230832"/>
          </a:xfrm>
          <a:prstGeom prst="rect">
            <a:avLst/>
          </a:prstGeom>
          <a:noFill/>
        </p:spPr>
        <p:txBody>
          <a:bodyPr wrap="square" rtlCol="0" anchor="ctr">
            <a:spAutoFit/>
          </a:bodyPr>
          <a:lstStyle/>
          <a:p>
            <a:r>
              <a:rPr lang="en-US" sz="900" dirty="0">
                <a:solidFill>
                  <a:schemeClr val="bg2"/>
                </a:solidFill>
              </a:rPr>
              <a:t>Risk Model Governance</a:t>
            </a:r>
            <a:endParaRPr lang="ru-RU" sz="900" dirty="0">
              <a:solidFill>
                <a:schemeClr val="bg2"/>
              </a:solidFill>
            </a:endParaRPr>
          </a:p>
        </p:txBody>
      </p:sp>
      <p:pic>
        <p:nvPicPr>
          <p:cNvPr id="64" name="Рисунок 63">
            <a:extLst>
              <a:ext uri="{FF2B5EF4-FFF2-40B4-BE49-F238E27FC236}">
                <a16:creationId xmlns:a16="http://schemas.microsoft.com/office/drawing/2014/main" id="{27B3AF6D-DA74-9B4D-8AF5-0E04E2C64BE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9271" y="3204000"/>
            <a:ext cx="288000" cy="288000"/>
          </a:xfrm>
          <a:prstGeom prst="rect">
            <a:avLst/>
          </a:prstGeom>
        </p:spPr>
      </p:pic>
      <p:sp>
        <p:nvSpPr>
          <p:cNvPr id="65" name="Прямоугольник 64">
            <a:extLst>
              <a:ext uri="{FF2B5EF4-FFF2-40B4-BE49-F238E27FC236}">
                <a16:creationId xmlns:a16="http://schemas.microsoft.com/office/drawing/2014/main" id="{B98B1AC4-52D0-0049-9945-FCD3B7581CC1}"/>
              </a:ext>
            </a:extLst>
          </p:cNvPr>
          <p:cNvSpPr/>
          <p:nvPr userDrawn="1"/>
        </p:nvSpPr>
        <p:spPr>
          <a:xfrm>
            <a:off x="0" y="270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6" name="TextBox 65">
            <a:extLst>
              <a:ext uri="{FF2B5EF4-FFF2-40B4-BE49-F238E27FC236}">
                <a16:creationId xmlns:a16="http://schemas.microsoft.com/office/drawing/2014/main" id="{CBC6A984-A57C-7C45-B4DB-1312F04E3AFD}"/>
              </a:ext>
            </a:extLst>
          </p:cNvPr>
          <p:cNvSpPr txBox="1"/>
          <p:nvPr userDrawn="1"/>
        </p:nvSpPr>
        <p:spPr>
          <a:xfrm>
            <a:off x="604489" y="2800584"/>
            <a:ext cx="1439290" cy="230832"/>
          </a:xfrm>
          <a:prstGeom prst="rect">
            <a:avLst/>
          </a:prstGeom>
          <a:noFill/>
        </p:spPr>
        <p:txBody>
          <a:bodyPr wrap="square" rtlCol="0" anchor="ctr">
            <a:spAutoFit/>
          </a:bodyPr>
          <a:lstStyle/>
          <a:p>
            <a:r>
              <a:rPr lang="en-US" sz="900" dirty="0">
                <a:solidFill>
                  <a:schemeClr val="bg2"/>
                </a:solidFill>
              </a:rPr>
              <a:t>Risk Data Governance</a:t>
            </a:r>
            <a:endParaRPr lang="ru-RU" sz="900" dirty="0">
              <a:solidFill>
                <a:schemeClr val="bg2"/>
              </a:solidFill>
            </a:endParaRPr>
          </a:p>
        </p:txBody>
      </p:sp>
      <p:pic>
        <p:nvPicPr>
          <p:cNvPr id="67" name="Рисунок 66">
            <a:extLst>
              <a:ext uri="{FF2B5EF4-FFF2-40B4-BE49-F238E27FC236}">
                <a16:creationId xmlns:a16="http://schemas.microsoft.com/office/drawing/2014/main" id="{27DFA1E5-0CA2-204B-91E7-A81F44A6494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9271" y="2772000"/>
            <a:ext cx="288000" cy="288000"/>
          </a:xfrm>
          <a:prstGeom prst="rect">
            <a:avLst/>
          </a:prstGeom>
        </p:spPr>
      </p:pic>
      <p:sp>
        <p:nvSpPr>
          <p:cNvPr id="68" name="Прямоугольник 67">
            <a:extLst>
              <a:ext uri="{FF2B5EF4-FFF2-40B4-BE49-F238E27FC236}">
                <a16:creationId xmlns:a16="http://schemas.microsoft.com/office/drawing/2014/main" id="{487DB0E0-2302-BF49-8F24-15183E5A8FF5}"/>
              </a:ext>
            </a:extLst>
          </p:cNvPr>
          <p:cNvSpPr/>
          <p:nvPr userDrawn="1"/>
        </p:nvSpPr>
        <p:spPr>
          <a:xfrm>
            <a:off x="0" y="2268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9" name="TextBox 68">
            <a:extLst>
              <a:ext uri="{FF2B5EF4-FFF2-40B4-BE49-F238E27FC236}">
                <a16:creationId xmlns:a16="http://schemas.microsoft.com/office/drawing/2014/main" id="{931D5255-3E6C-5F46-917B-E67E45DC9CED}"/>
              </a:ext>
            </a:extLst>
          </p:cNvPr>
          <p:cNvSpPr txBox="1"/>
          <p:nvPr userDrawn="1"/>
        </p:nvSpPr>
        <p:spPr>
          <a:xfrm>
            <a:off x="604489" y="2299334"/>
            <a:ext cx="1439290" cy="369332"/>
          </a:xfrm>
          <a:prstGeom prst="rect">
            <a:avLst/>
          </a:prstGeom>
          <a:noFill/>
        </p:spPr>
        <p:txBody>
          <a:bodyPr wrap="square" rtlCol="0" anchor="ctr">
            <a:spAutoFit/>
          </a:bodyPr>
          <a:lstStyle/>
          <a:p>
            <a:r>
              <a:rPr lang="ru-RU" sz="900" dirty="0" err="1">
                <a:solidFill>
                  <a:schemeClr val="bg2"/>
                </a:solidFill>
              </a:rPr>
              <a:t>Страновой</a:t>
            </a:r>
            <a:r>
              <a:rPr lang="ru-RU" sz="900" dirty="0">
                <a:solidFill>
                  <a:schemeClr val="bg2"/>
                </a:solidFill>
              </a:rPr>
              <a:t> риск, залоги, групповая методология</a:t>
            </a:r>
          </a:p>
        </p:txBody>
      </p:sp>
      <p:pic>
        <p:nvPicPr>
          <p:cNvPr id="70" name="Рисунок 69">
            <a:extLst>
              <a:ext uri="{FF2B5EF4-FFF2-40B4-BE49-F238E27FC236}">
                <a16:creationId xmlns:a16="http://schemas.microsoft.com/office/drawing/2014/main" id="{DC326296-C91A-2E46-AE36-E632D4C576A0}"/>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69271" y="2340000"/>
            <a:ext cx="288000" cy="288000"/>
          </a:xfrm>
          <a:prstGeom prst="rect">
            <a:avLst/>
          </a:prstGeom>
        </p:spPr>
      </p:pic>
      <p:sp>
        <p:nvSpPr>
          <p:cNvPr id="71" name="Прямоугольник 70">
            <a:extLst>
              <a:ext uri="{FF2B5EF4-FFF2-40B4-BE49-F238E27FC236}">
                <a16:creationId xmlns:a16="http://schemas.microsoft.com/office/drawing/2014/main" id="{015693F7-2B66-D846-8B02-D11551B94B40}"/>
              </a:ext>
            </a:extLst>
          </p:cNvPr>
          <p:cNvSpPr/>
          <p:nvPr userDrawn="1"/>
        </p:nvSpPr>
        <p:spPr>
          <a:xfrm>
            <a:off x="0" y="183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2" name="TextBox 71">
            <a:extLst>
              <a:ext uri="{FF2B5EF4-FFF2-40B4-BE49-F238E27FC236}">
                <a16:creationId xmlns:a16="http://schemas.microsoft.com/office/drawing/2014/main" id="{B88EA959-27DF-FA4D-8C28-7DE73B48C506}"/>
              </a:ext>
            </a:extLst>
          </p:cNvPr>
          <p:cNvSpPr txBox="1"/>
          <p:nvPr userDrawn="1"/>
        </p:nvSpPr>
        <p:spPr>
          <a:xfrm>
            <a:off x="604489" y="1867334"/>
            <a:ext cx="1439290" cy="369332"/>
          </a:xfrm>
          <a:prstGeom prst="rect">
            <a:avLst/>
          </a:prstGeom>
          <a:noFill/>
        </p:spPr>
        <p:txBody>
          <a:bodyPr wrap="square" rtlCol="0" anchor="ctr">
            <a:spAutoFit/>
          </a:bodyPr>
          <a:lstStyle/>
          <a:p>
            <a:r>
              <a:rPr lang="ru-RU" sz="900" dirty="0">
                <a:solidFill>
                  <a:schemeClr val="bg2"/>
                </a:solidFill>
              </a:rPr>
              <a:t>Портфельный риск-менеджмент</a:t>
            </a:r>
          </a:p>
        </p:txBody>
      </p:sp>
      <p:pic>
        <p:nvPicPr>
          <p:cNvPr id="73" name="Рисунок 72">
            <a:extLst>
              <a:ext uri="{FF2B5EF4-FFF2-40B4-BE49-F238E27FC236}">
                <a16:creationId xmlns:a16="http://schemas.microsoft.com/office/drawing/2014/main" id="{2AC9A54F-C03C-D642-B560-FA7B70135B8B}"/>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69271" y="1908000"/>
            <a:ext cx="288000" cy="288000"/>
          </a:xfrm>
          <a:prstGeom prst="rect">
            <a:avLst/>
          </a:prstGeom>
        </p:spPr>
      </p:pic>
      <p:sp>
        <p:nvSpPr>
          <p:cNvPr id="74" name="Прямоугольник 73">
            <a:extLst>
              <a:ext uri="{FF2B5EF4-FFF2-40B4-BE49-F238E27FC236}">
                <a16:creationId xmlns:a16="http://schemas.microsoft.com/office/drawing/2014/main" id="{9794F5C4-9DCC-2D46-B91E-75A507CA2F52}"/>
              </a:ext>
            </a:extLst>
          </p:cNvPr>
          <p:cNvSpPr/>
          <p:nvPr userDrawn="1"/>
        </p:nvSpPr>
        <p:spPr>
          <a:xfrm>
            <a:off x="0" y="4428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TextBox 74">
            <a:extLst>
              <a:ext uri="{FF2B5EF4-FFF2-40B4-BE49-F238E27FC236}">
                <a16:creationId xmlns:a16="http://schemas.microsoft.com/office/drawing/2014/main" id="{6EB06C74-61BA-1744-B22E-AB27180DF331}"/>
              </a:ext>
            </a:extLst>
          </p:cNvPr>
          <p:cNvSpPr txBox="1"/>
          <p:nvPr userDrawn="1"/>
        </p:nvSpPr>
        <p:spPr>
          <a:xfrm>
            <a:off x="604489" y="4528584"/>
            <a:ext cx="1439290" cy="230832"/>
          </a:xfrm>
          <a:prstGeom prst="rect">
            <a:avLst/>
          </a:prstGeom>
          <a:noFill/>
        </p:spPr>
        <p:txBody>
          <a:bodyPr wrap="square" rtlCol="0" anchor="ctr">
            <a:spAutoFit/>
          </a:bodyPr>
          <a:lstStyle/>
          <a:p>
            <a:r>
              <a:rPr lang="ru-RU" sz="900" dirty="0" err="1">
                <a:solidFill>
                  <a:schemeClr val="bg2"/>
                </a:solidFill>
              </a:rPr>
              <a:t>Технориск</a:t>
            </a:r>
            <a:endParaRPr lang="ru-RU" sz="900" dirty="0">
              <a:solidFill>
                <a:schemeClr val="bg2"/>
              </a:solidFill>
            </a:endParaRPr>
          </a:p>
        </p:txBody>
      </p:sp>
      <p:pic>
        <p:nvPicPr>
          <p:cNvPr id="76" name="Рисунок 75">
            <a:extLst>
              <a:ext uri="{FF2B5EF4-FFF2-40B4-BE49-F238E27FC236}">
                <a16:creationId xmlns:a16="http://schemas.microsoft.com/office/drawing/2014/main" id="{27E936D3-0B22-4A45-9F9F-602D5766063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69271" y="4500000"/>
            <a:ext cx="288000" cy="288000"/>
          </a:xfrm>
          <a:prstGeom prst="rect">
            <a:avLst/>
          </a:prstGeom>
        </p:spPr>
      </p:pic>
      <p:sp>
        <p:nvSpPr>
          <p:cNvPr id="77" name="Прямоугольник 76">
            <a:extLst>
              <a:ext uri="{FF2B5EF4-FFF2-40B4-BE49-F238E27FC236}">
                <a16:creationId xmlns:a16="http://schemas.microsoft.com/office/drawing/2014/main" id="{2334DA49-7E78-7D48-A3B1-9F9AF62CF641}"/>
              </a:ext>
            </a:extLst>
          </p:cNvPr>
          <p:cNvSpPr/>
          <p:nvPr userDrawn="1"/>
        </p:nvSpPr>
        <p:spPr>
          <a:xfrm>
            <a:off x="0" y="356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8" name="TextBox 77">
            <a:extLst>
              <a:ext uri="{FF2B5EF4-FFF2-40B4-BE49-F238E27FC236}">
                <a16:creationId xmlns:a16="http://schemas.microsoft.com/office/drawing/2014/main" id="{C261CCDE-B025-6146-811E-C20EB9ACB2D7}"/>
              </a:ext>
            </a:extLst>
          </p:cNvPr>
          <p:cNvSpPr txBox="1"/>
          <p:nvPr userDrawn="1"/>
        </p:nvSpPr>
        <p:spPr>
          <a:xfrm>
            <a:off x="604489" y="3664584"/>
            <a:ext cx="1439290" cy="230832"/>
          </a:xfrm>
          <a:prstGeom prst="rect">
            <a:avLst/>
          </a:prstGeom>
          <a:noFill/>
        </p:spPr>
        <p:txBody>
          <a:bodyPr wrap="square" rtlCol="0" anchor="ctr">
            <a:spAutoFit/>
          </a:bodyPr>
          <a:lstStyle/>
          <a:p>
            <a:r>
              <a:rPr lang="ru-RU" sz="900" dirty="0">
                <a:solidFill>
                  <a:schemeClr val="bg2"/>
                </a:solidFill>
              </a:rPr>
              <a:t>Риски банковской книги</a:t>
            </a:r>
          </a:p>
        </p:txBody>
      </p:sp>
      <p:pic>
        <p:nvPicPr>
          <p:cNvPr id="79" name="Рисунок 78">
            <a:extLst>
              <a:ext uri="{FF2B5EF4-FFF2-40B4-BE49-F238E27FC236}">
                <a16:creationId xmlns:a16="http://schemas.microsoft.com/office/drawing/2014/main" id="{A3ED3DEC-7028-B541-AFF7-361A8DFF78CC}"/>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69271" y="3636000"/>
            <a:ext cx="288000" cy="288000"/>
          </a:xfrm>
          <a:prstGeom prst="rect">
            <a:avLst/>
          </a:prstGeom>
        </p:spPr>
      </p:pic>
      <p:sp>
        <p:nvSpPr>
          <p:cNvPr id="80" name="Прямоугольник 79">
            <a:extLst>
              <a:ext uri="{FF2B5EF4-FFF2-40B4-BE49-F238E27FC236}">
                <a16:creationId xmlns:a16="http://schemas.microsoft.com/office/drawing/2014/main" id="{CC132977-CBD0-1B40-BF2A-E6FF59AF80D9}"/>
              </a:ext>
            </a:extLst>
          </p:cNvPr>
          <p:cNvSpPr/>
          <p:nvPr userDrawn="1"/>
        </p:nvSpPr>
        <p:spPr>
          <a:xfrm>
            <a:off x="0" y="399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1" name="TextBox 80">
            <a:extLst>
              <a:ext uri="{FF2B5EF4-FFF2-40B4-BE49-F238E27FC236}">
                <a16:creationId xmlns:a16="http://schemas.microsoft.com/office/drawing/2014/main" id="{3E32EF39-2D0D-8144-869A-44EA3BD47CAC}"/>
              </a:ext>
            </a:extLst>
          </p:cNvPr>
          <p:cNvSpPr txBox="1"/>
          <p:nvPr userDrawn="1"/>
        </p:nvSpPr>
        <p:spPr>
          <a:xfrm>
            <a:off x="604489" y="4096584"/>
            <a:ext cx="1439290" cy="230832"/>
          </a:xfrm>
          <a:prstGeom prst="rect">
            <a:avLst/>
          </a:prstGeom>
          <a:noFill/>
        </p:spPr>
        <p:txBody>
          <a:bodyPr wrap="square" rtlCol="0" anchor="ctr">
            <a:spAutoFit/>
          </a:bodyPr>
          <a:lstStyle/>
          <a:p>
            <a:r>
              <a:rPr lang="en-US" sz="900" dirty="0" err="1">
                <a:solidFill>
                  <a:schemeClr val="bg2"/>
                </a:solidFill>
              </a:rPr>
              <a:t>Опер</a:t>
            </a:r>
            <a:r>
              <a:rPr lang="ru-RU" sz="900" dirty="0" err="1">
                <a:solidFill>
                  <a:schemeClr val="bg2"/>
                </a:solidFill>
              </a:rPr>
              <a:t>ационный</a:t>
            </a:r>
            <a:r>
              <a:rPr lang="ru-RU" sz="900" dirty="0">
                <a:solidFill>
                  <a:schemeClr val="bg2"/>
                </a:solidFill>
              </a:rPr>
              <a:t> риск</a:t>
            </a:r>
          </a:p>
        </p:txBody>
      </p:sp>
      <p:pic>
        <p:nvPicPr>
          <p:cNvPr id="82" name="Рисунок 81">
            <a:extLst>
              <a:ext uri="{FF2B5EF4-FFF2-40B4-BE49-F238E27FC236}">
                <a16:creationId xmlns:a16="http://schemas.microsoft.com/office/drawing/2014/main" id="{84B360DE-1FA3-FE4F-BEB6-BDEB8C052FF8}"/>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69271" y="4068000"/>
            <a:ext cx="288000" cy="288000"/>
          </a:xfrm>
          <a:prstGeom prst="rect">
            <a:avLst/>
          </a:prstGeom>
        </p:spPr>
      </p:pic>
      <p:sp>
        <p:nvSpPr>
          <p:cNvPr id="83" name="Прямоугольник 82">
            <a:extLst>
              <a:ext uri="{FF2B5EF4-FFF2-40B4-BE49-F238E27FC236}">
                <a16:creationId xmlns:a16="http://schemas.microsoft.com/office/drawing/2014/main" id="{D76E6F21-3381-5A4A-9A02-6598295AC25B}"/>
              </a:ext>
            </a:extLst>
          </p:cNvPr>
          <p:cNvSpPr/>
          <p:nvPr userDrawn="1"/>
        </p:nvSpPr>
        <p:spPr>
          <a:xfrm>
            <a:off x="0" y="97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4" name="TextBox 83">
            <a:extLst>
              <a:ext uri="{FF2B5EF4-FFF2-40B4-BE49-F238E27FC236}">
                <a16:creationId xmlns:a16="http://schemas.microsoft.com/office/drawing/2014/main" id="{360E435E-DC06-424F-9B25-03E19F2829FD}"/>
              </a:ext>
            </a:extLst>
          </p:cNvPr>
          <p:cNvSpPr txBox="1"/>
          <p:nvPr userDrawn="1"/>
        </p:nvSpPr>
        <p:spPr>
          <a:xfrm>
            <a:off x="604489" y="1072584"/>
            <a:ext cx="1439290" cy="230832"/>
          </a:xfrm>
          <a:prstGeom prst="rect">
            <a:avLst/>
          </a:prstGeom>
          <a:noFill/>
        </p:spPr>
        <p:txBody>
          <a:bodyPr wrap="square" rtlCol="0" anchor="ctr">
            <a:spAutoFit/>
          </a:bodyPr>
          <a:lstStyle/>
          <a:p>
            <a:r>
              <a:rPr lang="ru-RU" sz="900" dirty="0">
                <a:solidFill>
                  <a:schemeClr val="bg2"/>
                </a:solidFill>
              </a:rPr>
              <a:t>Календарь событий</a:t>
            </a:r>
          </a:p>
        </p:txBody>
      </p:sp>
      <p:pic>
        <p:nvPicPr>
          <p:cNvPr id="85" name="Рисунок 84">
            <a:extLst>
              <a:ext uri="{FF2B5EF4-FFF2-40B4-BE49-F238E27FC236}">
                <a16:creationId xmlns:a16="http://schemas.microsoft.com/office/drawing/2014/main" id="{72E8DA84-EB0C-6D4E-A5D9-5F91B14FFDA4}"/>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69271" y="1044000"/>
            <a:ext cx="288000" cy="288000"/>
          </a:xfrm>
          <a:prstGeom prst="rect">
            <a:avLst/>
          </a:prstGeom>
        </p:spPr>
      </p:pic>
      <p:sp>
        <p:nvSpPr>
          <p:cNvPr id="86" name="Прямоугольник 85">
            <a:extLst>
              <a:ext uri="{FF2B5EF4-FFF2-40B4-BE49-F238E27FC236}">
                <a16:creationId xmlns:a16="http://schemas.microsoft.com/office/drawing/2014/main" id="{1105A2AF-8021-1342-A513-2C12297B6C85}"/>
              </a:ext>
            </a:extLst>
          </p:cNvPr>
          <p:cNvSpPr/>
          <p:nvPr userDrawn="1"/>
        </p:nvSpPr>
        <p:spPr>
          <a:xfrm>
            <a:off x="0" y="486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7" name="TextBox 86">
            <a:extLst>
              <a:ext uri="{FF2B5EF4-FFF2-40B4-BE49-F238E27FC236}">
                <a16:creationId xmlns:a16="http://schemas.microsoft.com/office/drawing/2014/main" id="{AE4AAA0E-410A-7648-9A48-D50E20C80673}"/>
              </a:ext>
            </a:extLst>
          </p:cNvPr>
          <p:cNvSpPr txBox="1"/>
          <p:nvPr userDrawn="1"/>
        </p:nvSpPr>
        <p:spPr>
          <a:xfrm>
            <a:off x="604489" y="4960584"/>
            <a:ext cx="1439290" cy="230832"/>
          </a:xfrm>
          <a:prstGeom prst="rect">
            <a:avLst/>
          </a:prstGeom>
          <a:noFill/>
        </p:spPr>
        <p:txBody>
          <a:bodyPr wrap="square" rtlCol="0" anchor="ctr">
            <a:spAutoFit/>
          </a:bodyPr>
          <a:lstStyle/>
          <a:p>
            <a:r>
              <a:rPr lang="ru-RU" sz="900" dirty="0">
                <a:solidFill>
                  <a:schemeClr val="bg2"/>
                </a:solidFill>
              </a:rPr>
              <a:t>Пруденциальный офис</a:t>
            </a:r>
          </a:p>
        </p:txBody>
      </p:sp>
      <p:pic>
        <p:nvPicPr>
          <p:cNvPr id="88" name="Рисунок 87">
            <a:extLst>
              <a:ext uri="{FF2B5EF4-FFF2-40B4-BE49-F238E27FC236}">
                <a16:creationId xmlns:a16="http://schemas.microsoft.com/office/drawing/2014/main" id="{E98BDE3E-31E1-444C-8A2F-855937B59810}"/>
              </a:ext>
            </a:extLst>
          </p:cNvPr>
          <p:cNvPicPr>
            <a:picLocks noChangeAspect="1"/>
          </p:cNvPicPr>
          <p:nvPr userDrawn="1"/>
        </p:nvPicPr>
        <p:blipFill>
          <a:blip r:embed="rId10" cstate="hqprint">
            <a:extLst>
              <a:ext uri="{28A0092B-C50C-407E-A947-70E740481C1C}">
                <a14:useLocalDpi xmlns:a14="http://schemas.microsoft.com/office/drawing/2010/main" val="0"/>
              </a:ext>
            </a:extLst>
          </a:blip>
          <a:stretch>
            <a:fillRect/>
          </a:stretch>
        </p:blipFill>
        <p:spPr>
          <a:xfrm>
            <a:off x="169271" y="4932000"/>
            <a:ext cx="288000" cy="288000"/>
          </a:xfrm>
          <a:prstGeom prst="rect">
            <a:avLst/>
          </a:prstGeom>
        </p:spPr>
      </p:pic>
      <p:sp>
        <p:nvSpPr>
          <p:cNvPr id="89" name="Прямоугольник 88">
            <a:extLst>
              <a:ext uri="{FF2B5EF4-FFF2-40B4-BE49-F238E27FC236}">
                <a16:creationId xmlns:a16="http://schemas.microsoft.com/office/drawing/2014/main" id="{41AC88E8-4267-E74E-879A-49276F0FE410}"/>
              </a:ext>
            </a:extLst>
          </p:cNvPr>
          <p:cNvSpPr/>
          <p:nvPr userDrawn="1"/>
        </p:nvSpPr>
        <p:spPr>
          <a:xfrm>
            <a:off x="0" y="140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3" name="TextBox 102">
            <a:extLst>
              <a:ext uri="{FF2B5EF4-FFF2-40B4-BE49-F238E27FC236}">
                <a16:creationId xmlns:a16="http://schemas.microsoft.com/office/drawing/2014/main" id="{988A4365-A412-FC4E-8219-20BDF9EFAF35}"/>
              </a:ext>
            </a:extLst>
          </p:cNvPr>
          <p:cNvSpPr txBox="1"/>
          <p:nvPr userDrawn="1"/>
        </p:nvSpPr>
        <p:spPr>
          <a:xfrm>
            <a:off x="604489" y="1504584"/>
            <a:ext cx="1439290" cy="230832"/>
          </a:xfrm>
          <a:prstGeom prst="rect">
            <a:avLst/>
          </a:prstGeom>
          <a:noFill/>
        </p:spPr>
        <p:txBody>
          <a:bodyPr wrap="square" rtlCol="0" anchor="ctr">
            <a:spAutoFit/>
          </a:bodyPr>
          <a:lstStyle/>
          <a:p>
            <a:r>
              <a:rPr lang="ru-RU" sz="900" dirty="0">
                <a:solidFill>
                  <a:schemeClr val="bg2"/>
                </a:solidFill>
              </a:rPr>
              <a:t>Приоритеты недели</a:t>
            </a:r>
          </a:p>
        </p:txBody>
      </p:sp>
      <p:pic>
        <p:nvPicPr>
          <p:cNvPr id="104" name="Рисунок 103">
            <a:extLst>
              <a:ext uri="{FF2B5EF4-FFF2-40B4-BE49-F238E27FC236}">
                <a16:creationId xmlns:a16="http://schemas.microsoft.com/office/drawing/2014/main" id="{B5434D16-DD9A-0E4D-A71E-0CF0F7394F31}"/>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69270" y="1476000"/>
            <a:ext cx="288000" cy="288000"/>
          </a:xfrm>
          <a:prstGeom prst="rect">
            <a:avLst/>
          </a:prstGeom>
        </p:spPr>
      </p:pic>
      <p:sp>
        <p:nvSpPr>
          <p:cNvPr id="105" name="Прямоугольник 104">
            <a:extLst>
              <a:ext uri="{FF2B5EF4-FFF2-40B4-BE49-F238E27FC236}">
                <a16:creationId xmlns:a16="http://schemas.microsoft.com/office/drawing/2014/main" id="{B33C1554-F6DA-2640-BC95-C93B8E6FC73B}"/>
              </a:ext>
            </a:extLst>
          </p:cNvPr>
          <p:cNvSpPr/>
          <p:nvPr userDrawn="1"/>
        </p:nvSpPr>
        <p:spPr>
          <a:xfrm>
            <a:off x="0" y="529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8" name="TextBox 107">
            <a:extLst>
              <a:ext uri="{FF2B5EF4-FFF2-40B4-BE49-F238E27FC236}">
                <a16:creationId xmlns:a16="http://schemas.microsoft.com/office/drawing/2014/main" id="{4336B050-6CEE-5644-8EEB-ECAA229171DD}"/>
              </a:ext>
            </a:extLst>
          </p:cNvPr>
          <p:cNvSpPr txBox="1"/>
          <p:nvPr userDrawn="1"/>
        </p:nvSpPr>
        <p:spPr>
          <a:xfrm>
            <a:off x="604489" y="5392584"/>
            <a:ext cx="1439290" cy="230832"/>
          </a:xfrm>
          <a:prstGeom prst="rect">
            <a:avLst/>
          </a:prstGeom>
          <a:noFill/>
        </p:spPr>
        <p:txBody>
          <a:bodyPr wrap="square" rtlCol="0" anchor="ctr">
            <a:spAutoFit/>
          </a:bodyPr>
          <a:lstStyle/>
          <a:p>
            <a:r>
              <a:rPr lang="en-US" sz="900" dirty="0">
                <a:solidFill>
                  <a:schemeClr val="bg2"/>
                </a:solidFill>
              </a:rPr>
              <a:t>IT-</a:t>
            </a:r>
            <a:r>
              <a:rPr lang="ru-RU" sz="900" dirty="0">
                <a:solidFill>
                  <a:schemeClr val="bg2"/>
                </a:solidFill>
              </a:rPr>
              <a:t>внедрения</a:t>
            </a:r>
          </a:p>
        </p:txBody>
      </p:sp>
      <p:pic>
        <p:nvPicPr>
          <p:cNvPr id="109" name="Рисунок 108">
            <a:extLst>
              <a:ext uri="{FF2B5EF4-FFF2-40B4-BE49-F238E27FC236}">
                <a16:creationId xmlns:a16="http://schemas.microsoft.com/office/drawing/2014/main" id="{B96BF871-A2DF-CE41-A42E-6BEC4483A4CB}"/>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69270" y="5364000"/>
            <a:ext cx="288000" cy="288000"/>
          </a:xfrm>
          <a:prstGeom prst="rect">
            <a:avLst/>
          </a:prstGeom>
        </p:spPr>
      </p:pic>
      <p:sp>
        <p:nvSpPr>
          <p:cNvPr id="110" name="Прямоугольник 109">
            <a:extLst>
              <a:ext uri="{FF2B5EF4-FFF2-40B4-BE49-F238E27FC236}">
                <a16:creationId xmlns:a16="http://schemas.microsoft.com/office/drawing/2014/main" id="{3806C03E-9B04-5F41-BDCC-993EC18DF832}"/>
              </a:ext>
            </a:extLst>
          </p:cNvPr>
          <p:cNvSpPr/>
          <p:nvPr userDrawn="1"/>
        </p:nvSpPr>
        <p:spPr>
          <a:xfrm>
            <a:off x="0" y="54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1" name="TextBox 110">
            <a:extLst>
              <a:ext uri="{FF2B5EF4-FFF2-40B4-BE49-F238E27FC236}">
                <a16:creationId xmlns:a16="http://schemas.microsoft.com/office/drawing/2014/main" id="{DFFE2BCB-A6B6-6247-8A04-6AE4A1B87345}"/>
              </a:ext>
            </a:extLst>
          </p:cNvPr>
          <p:cNvSpPr txBox="1"/>
          <p:nvPr userDrawn="1"/>
        </p:nvSpPr>
        <p:spPr>
          <a:xfrm>
            <a:off x="604489" y="640584"/>
            <a:ext cx="1439290" cy="230832"/>
          </a:xfrm>
          <a:prstGeom prst="rect">
            <a:avLst/>
          </a:prstGeom>
          <a:noFill/>
        </p:spPr>
        <p:txBody>
          <a:bodyPr wrap="square" rtlCol="0" anchor="ctr">
            <a:spAutoFit/>
          </a:bodyPr>
          <a:lstStyle/>
          <a:p>
            <a:r>
              <a:rPr lang="ru-RU" sz="900" dirty="0">
                <a:solidFill>
                  <a:schemeClr val="bg2"/>
                </a:solidFill>
              </a:rPr>
              <a:t>Мониторинг КПЭ</a:t>
            </a:r>
          </a:p>
        </p:txBody>
      </p:sp>
      <p:pic>
        <p:nvPicPr>
          <p:cNvPr id="112" name="Рисунок 111">
            <a:extLst>
              <a:ext uri="{FF2B5EF4-FFF2-40B4-BE49-F238E27FC236}">
                <a16:creationId xmlns:a16="http://schemas.microsoft.com/office/drawing/2014/main" id="{4F12502A-2D47-464D-BF73-F9DA9746347B}"/>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169271" y="612000"/>
            <a:ext cx="288000" cy="288000"/>
          </a:xfrm>
          <a:prstGeom prst="rect">
            <a:avLst/>
          </a:prstGeom>
        </p:spPr>
      </p:pic>
      <p:sp>
        <p:nvSpPr>
          <p:cNvPr id="116" name="Прямоугольник 115">
            <a:extLst>
              <a:ext uri="{FF2B5EF4-FFF2-40B4-BE49-F238E27FC236}">
                <a16:creationId xmlns:a16="http://schemas.microsoft.com/office/drawing/2014/main" id="{D356A863-8ED0-104C-A979-011ADC9CA5F7}"/>
              </a:ext>
            </a:extLst>
          </p:cNvPr>
          <p:cNvSpPr/>
          <p:nvPr userDrawn="1"/>
        </p:nvSpPr>
        <p:spPr>
          <a:xfrm>
            <a:off x="0" y="615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7" name="TextBox 116">
            <a:extLst>
              <a:ext uri="{FF2B5EF4-FFF2-40B4-BE49-F238E27FC236}">
                <a16:creationId xmlns:a16="http://schemas.microsoft.com/office/drawing/2014/main" id="{E84BD71D-6511-D649-B681-40BF6DC15B69}"/>
              </a:ext>
            </a:extLst>
          </p:cNvPr>
          <p:cNvSpPr txBox="1"/>
          <p:nvPr userDrawn="1"/>
        </p:nvSpPr>
        <p:spPr>
          <a:xfrm>
            <a:off x="604489" y="6256584"/>
            <a:ext cx="1439290" cy="230832"/>
          </a:xfrm>
          <a:prstGeom prst="rect">
            <a:avLst/>
          </a:prstGeom>
          <a:noFill/>
        </p:spPr>
        <p:txBody>
          <a:bodyPr wrap="square" rtlCol="0" anchor="ctr">
            <a:spAutoFit/>
          </a:bodyPr>
          <a:lstStyle/>
          <a:p>
            <a:r>
              <a:rPr lang="ru-RU" sz="900" dirty="0">
                <a:solidFill>
                  <a:schemeClr val="bg2"/>
                </a:solidFill>
              </a:rPr>
              <a:t>Дополнительно</a:t>
            </a:r>
          </a:p>
        </p:txBody>
      </p:sp>
      <p:pic>
        <p:nvPicPr>
          <p:cNvPr id="118" name="Рисунок 117">
            <a:extLst>
              <a:ext uri="{FF2B5EF4-FFF2-40B4-BE49-F238E27FC236}">
                <a16:creationId xmlns:a16="http://schemas.microsoft.com/office/drawing/2014/main" id="{B801D65F-1EDC-3F4F-83D0-786DC17DA30F}"/>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69271" y="6228000"/>
            <a:ext cx="288000" cy="288000"/>
          </a:xfrm>
          <a:prstGeom prst="rect">
            <a:avLst/>
          </a:prstGeom>
        </p:spPr>
      </p:pic>
      <p:sp>
        <p:nvSpPr>
          <p:cNvPr id="189" name="Прямоугольник 188">
            <a:extLst>
              <a:ext uri="{FF2B5EF4-FFF2-40B4-BE49-F238E27FC236}">
                <a16:creationId xmlns:a16="http://schemas.microsoft.com/office/drawing/2014/main" id="{8AE3B7E6-3007-2941-81A3-21BDEB2EC6B9}"/>
              </a:ext>
            </a:extLst>
          </p:cNvPr>
          <p:cNvSpPr/>
          <p:nvPr userDrawn="1"/>
        </p:nvSpPr>
        <p:spPr>
          <a:xfrm>
            <a:off x="0" y="5724000"/>
            <a:ext cx="2134800" cy="432000"/>
          </a:xfrm>
          <a:prstGeom prst="rect">
            <a:avLst/>
          </a:prstGeom>
          <a:solidFill>
            <a:srgbClr val="2F353A"/>
          </a:solidFill>
          <a:ln>
            <a:noFill/>
          </a:ln>
          <a:effectLst>
            <a:innerShdw blurRad="63500" dist="508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0" name="TextBox 189">
            <a:extLst>
              <a:ext uri="{FF2B5EF4-FFF2-40B4-BE49-F238E27FC236}">
                <a16:creationId xmlns:a16="http://schemas.microsoft.com/office/drawing/2014/main" id="{70010455-FBAE-194A-B4A7-9E0159C29FC4}"/>
              </a:ext>
            </a:extLst>
          </p:cNvPr>
          <p:cNvSpPr txBox="1"/>
          <p:nvPr userDrawn="1"/>
        </p:nvSpPr>
        <p:spPr>
          <a:xfrm>
            <a:off x="604489" y="5824584"/>
            <a:ext cx="1439290" cy="230832"/>
          </a:xfrm>
          <a:prstGeom prst="rect">
            <a:avLst/>
          </a:prstGeom>
          <a:noFill/>
        </p:spPr>
        <p:txBody>
          <a:bodyPr wrap="square" rtlCol="0" anchor="ctr">
            <a:spAutoFit/>
          </a:bodyPr>
          <a:lstStyle/>
          <a:p>
            <a:r>
              <a:rPr lang="en-US" sz="900" b="1" dirty="0">
                <a:solidFill>
                  <a:schemeClr val="bg1"/>
                </a:solidFill>
              </a:rPr>
              <a:t>Housekeeping dashboard</a:t>
            </a:r>
            <a:endParaRPr lang="ru-RU" sz="900" b="1" dirty="0">
              <a:solidFill>
                <a:schemeClr val="bg1"/>
              </a:solidFill>
            </a:endParaRPr>
          </a:p>
        </p:txBody>
      </p:sp>
      <p:pic>
        <p:nvPicPr>
          <p:cNvPr id="191" name="Рисунок 190">
            <a:extLst>
              <a:ext uri="{FF2B5EF4-FFF2-40B4-BE49-F238E27FC236}">
                <a16:creationId xmlns:a16="http://schemas.microsoft.com/office/drawing/2014/main" id="{56B9C68B-7BB9-884D-BEDC-D92335D82818}"/>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71523" y="5796000"/>
            <a:ext cx="288000" cy="288000"/>
          </a:xfrm>
          <a:prstGeom prst="rect">
            <a:avLst/>
          </a:prstGeom>
        </p:spPr>
      </p:pic>
      <p:sp>
        <p:nvSpPr>
          <p:cNvPr id="53" name="Прямоугольник 52">
            <a:extLst>
              <a:ext uri="{FF2B5EF4-FFF2-40B4-BE49-F238E27FC236}">
                <a16:creationId xmlns:a16="http://schemas.microsoft.com/office/drawing/2014/main" id="{25D879A6-CBDA-ED4B-86CF-803AFB23ED49}"/>
              </a:ext>
            </a:extLst>
          </p:cNvPr>
          <p:cNvSpPr/>
          <p:nvPr userDrawn="1"/>
        </p:nvSpPr>
        <p:spPr>
          <a:xfrm>
            <a:off x="-380" y="6577200"/>
            <a:ext cx="2134800" cy="280801"/>
          </a:xfrm>
          <a:prstGeom prst="rect">
            <a:avLst/>
          </a:prstGeom>
          <a:solidFill>
            <a:srgbClr val="3A424A"/>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4" name="Рисунок 53">
            <a:extLst>
              <a:ext uri="{FF2B5EF4-FFF2-40B4-BE49-F238E27FC236}">
                <a16:creationId xmlns:a16="http://schemas.microsoft.com/office/drawing/2014/main" id="{F0A6CCB5-6DB2-C741-905E-C8246E9FB6BF}"/>
              </a:ext>
            </a:extLst>
          </p:cNvPr>
          <p:cNvPicPr>
            <a:picLocks noChangeAspect="1"/>
          </p:cNvPicPr>
          <p:nvPr userDrawn="1"/>
        </p:nvPicPr>
        <p:blipFill rotWithShape="1">
          <a:blip r:embed="rId16" cstate="print">
            <a:clrChange>
              <a:clrFrom>
                <a:srgbClr val="215F38"/>
              </a:clrFrom>
              <a:clrTo>
                <a:srgbClr val="215F38">
                  <a:alpha val="0"/>
                </a:srgbClr>
              </a:clrTo>
            </a:clrChange>
            <a:grayscl/>
            <a:extLst>
              <a:ext uri="{28A0092B-C50C-407E-A947-70E740481C1C}">
                <a14:useLocalDpi xmlns:a14="http://schemas.microsoft.com/office/drawing/2010/main" val="0"/>
              </a:ext>
            </a:extLst>
          </a:blip>
          <a:srcRect l="10630" t="68983" r="11614" b="17729"/>
          <a:stretch/>
        </p:blipFill>
        <p:spPr>
          <a:xfrm>
            <a:off x="514020" y="6591600"/>
            <a:ext cx="1106000" cy="252000"/>
          </a:xfrm>
          <a:prstGeom prst="rect">
            <a:avLst/>
          </a:prstGeom>
        </p:spPr>
      </p:pic>
      <p:pic>
        <p:nvPicPr>
          <p:cNvPr id="2" name="Рисунок 1" descr="http://C19E03B9ACCBFA56DC6DEDE59F81EABF.dms.sberbank.ru/C19E03B9ACCBFA56DC6DEDE59F81EABF-C84D87D17A171F6D15A801A76AF179A3-1E9602AC3439A96366744008F961486E/1.png"/>
          <p:cNvPicPr>
            <a:picLocks/>
          </p:cNvPicPr>
          <p:nvPr userDrawn="1"/>
        </p:nvPicPr>
        <p:blipFill>
          <a:blip r:link="rId17"/>
          <a:stretch>
            <a:fillRect/>
          </a:stretch>
        </p:blipFill>
        <p:spPr>
          <a:xfrm>
            <a:off x="0" y="0"/>
            <a:ext cx="1588" cy="1588"/>
          </a:xfrm>
          <a:prstGeom prst="rect">
            <a:avLst/>
          </a:prstGeom>
        </p:spPr>
      </p:pic>
      <p:pic>
        <p:nvPicPr>
          <p:cNvPr id="3" name="Рисунок 2" descr="http://C19E03B9ACCBFA56DC6DEDE59F81EABF.dms.sberbank.ru/C19E03B9ACCBFA56DC6DEDE59F81EABF-C84D87D17A171F6D15A801A76AF179A3-1E9602AC3439A96366744008F961486E/1.png"/>
          <p:cNvPicPr>
            <a:picLocks/>
          </p:cNvPicPr>
          <p:nvPr userDrawn="1"/>
        </p:nvPicPr>
        <p:blipFill>
          <a:blip r:link="rId17"/>
          <a:stretch>
            <a:fillRect/>
          </a:stretch>
        </p:blipFill>
        <p:spPr>
          <a:xfrm>
            <a:off x="0" y="0"/>
            <a:ext cx="1588" cy="1588"/>
          </a:xfrm>
          <a:prstGeom prst="rect">
            <a:avLst/>
          </a:prstGeom>
        </p:spPr>
      </p:pic>
      <p:pic>
        <p:nvPicPr>
          <p:cNvPr id="4" name="Рисунок 3" descr="http://C19E03B9ACCBFA56DC6DEDE59F81EABF.dms.sberbank.ru/C19E03B9ACCBFA56DC6DEDE59F81EABF-C84D87D17A171F6D15A801A76AF179A3-1E9602AC3439A96366744008F961486E/1.png"/>
          <p:cNvPicPr>
            <a:picLocks/>
          </p:cNvPicPr>
          <p:nvPr userDrawn="1"/>
        </p:nvPicPr>
        <p:blipFill>
          <a:blip r:link="rId17"/>
          <a:stretch>
            <a:fillRect/>
          </a:stretch>
        </p:blipFill>
        <p:spPr>
          <a:xfrm>
            <a:off x="0" y="0"/>
            <a:ext cx="1588" cy="1588"/>
          </a:xfrm>
          <a:prstGeom prst="rect">
            <a:avLst/>
          </a:prstGeom>
        </p:spPr>
      </p:pic>
      <p:pic>
        <p:nvPicPr>
          <p:cNvPr id="5" name="Рисунок 4" descr="http://C19E03B9ACCBFA56DC6DEDE59F81EABF.dms.sberbank.ru/C19E03B9ACCBFA56DC6DEDE59F81EABF-C84D87D17A171F6D15A801A76AF179A3-1E9602AC3439A96366744008F961486E/1.png"/>
          <p:cNvPicPr>
            <a:picLocks/>
          </p:cNvPicPr>
          <p:nvPr userDrawn="1"/>
        </p:nvPicPr>
        <p:blipFill>
          <a:blip r:link="rId17"/>
          <a:stretch>
            <a:fillRect/>
          </a:stretch>
        </p:blipFill>
        <p:spPr>
          <a:xfrm>
            <a:off x="0" y="0"/>
            <a:ext cx="1588" cy="1588"/>
          </a:xfrm>
          <a:prstGeom prst="rect">
            <a:avLst/>
          </a:prstGeom>
        </p:spPr>
      </p:pic>
      <p:pic>
        <p:nvPicPr>
          <p:cNvPr id="6" name="Рисунок 5" descr="http://C19E03B9ACCBFA56DC6DEDE59F81EABF.dms.sberbank.ru/C19E03B9ACCBFA56DC6DEDE59F81EABF-C84D87D17A171F6D15A801A76AF179A3-1E9602AC3439A96366744008F961486E/1.png"/>
          <p:cNvPicPr>
            <a:picLocks/>
          </p:cNvPicPr>
          <p:nvPr userDrawn="1"/>
        </p:nvPicPr>
        <p:blipFill>
          <a:blip r:link="rId17"/>
          <a:stretch>
            <a:fillRect/>
          </a:stretch>
        </p:blipFill>
        <p:spPr>
          <a:xfrm>
            <a:off x="0" y="0"/>
            <a:ext cx="1588" cy="1588"/>
          </a:xfrm>
          <a:prstGeom prst="rect">
            <a:avLst/>
          </a:prstGeom>
        </p:spPr>
      </p:pic>
      <p:pic>
        <p:nvPicPr>
          <p:cNvPr id="7" name="Рисунок 6" descr="http://C19E03B9ACCBFA56DC6DEDE59F81EABF.dms.sberbank.ru/C19E03B9ACCBFA56DC6DEDE59F81EABF-C84D87D17A171F6D15A801A76AF179A3-1E9602AC3439A96366744008F961486E/1.png"/>
          <p:cNvPicPr>
            <a:picLocks/>
          </p:cNvPicPr>
          <p:nvPr userDrawn="1"/>
        </p:nvPicPr>
        <p:blipFill>
          <a:blip r:link="rId17"/>
          <a:stretch>
            <a:fillRect/>
          </a:stretch>
        </p:blipFill>
        <p:spPr>
          <a:xfrm>
            <a:off x="0" y="0"/>
            <a:ext cx="1588" cy="1588"/>
          </a:xfrm>
          <a:prstGeom prst="rect">
            <a:avLst/>
          </a:prstGeom>
        </p:spPr>
      </p:pic>
    </p:spTree>
    <p:extLst>
      <p:ext uri="{BB962C8B-B14F-4D97-AF65-F5344CB8AC3E}">
        <p14:creationId xmlns:p14="http://schemas.microsoft.com/office/powerpoint/2010/main" val="29018807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15_Дополнительно">
    <p:spTree>
      <p:nvGrpSpPr>
        <p:cNvPr id="1" name=""/>
        <p:cNvGrpSpPr/>
        <p:nvPr/>
      </p:nvGrpSpPr>
      <p:grpSpPr>
        <a:xfrm>
          <a:off x="0" y="0"/>
          <a:ext cx="0" cy="0"/>
          <a:chOff x="0" y="0"/>
          <a:chExt cx="0" cy="0"/>
        </a:xfrm>
      </p:grpSpPr>
      <p:sp>
        <p:nvSpPr>
          <p:cNvPr id="37" name="Прямоугольник 36">
            <a:extLst>
              <a:ext uri="{FF2B5EF4-FFF2-40B4-BE49-F238E27FC236}">
                <a16:creationId xmlns:a16="http://schemas.microsoft.com/office/drawing/2014/main" id="{D8782B54-09F5-FF48-9B91-5AF0B81A52BB}"/>
              </a:ext>
            </a:extLst>
          </p:cNvPr>
          <p:cNvSpPr/>
          <p:nvPr userDrawn="1"/>
        </p:nvSpPr>
        <p:spPr>
          <a:xfrm>
            <a:off x="2135560" y="1"/>
            <a:ext cx="10067198" cy="54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Title 1">
            <a:extLst>
              <a:ext uri="{FF2B5EF4-FFF2-40B4-BE49-F238E27FC236}">
                <a16:creationId xmlns:a16="http://schemas.microsoft.com/office/drawing/2014/main" id="{BB5AA8F6-C08B-CB4A-8762-DBC65E1FBF92}"/>
              </a:ext>
            </a:extLst>
          </p:cNvPr>
          <p:cNvSpPr>
            <a:spLocks noGrp="1"/>
          </p:cNvSpPr>
          <p:nvPr>
            <p:ph type="title"/>
          </p:nvPr>
        </p:nvSpPr>
        <p:spPr>
          <a:xfrm>
            <a:off x="2790783" y="1"/>
            <a:ext cx="6401561" cy="540000"/>
          </a:xfrm>
          <a:prstGeom prst="rect">
            <a:avLst/>
          </a:prstGeom>
        </p:spPr>
        <p:txBody>
          <a:bodyPr anchor="ctr">
            <a:normAutofit/>
          </a:bodyPr>
          <a:lstStyle>
            <a:lvl1pPr>
              <a:defRPr sz="2400">
                <a:latin typeface="+mn-lt"/>
                <a:cs typeface="Arial" panose="020B0604020202020204" pitchFamily="34" charset="0"/>
              </a:defRPr>
            </a:lvl1pPr>
          </a:lstStyle>
          <a:p>
            <a:r>
              <a:rPr lang="en-US" dirty="0"/>
              <a:t>Click to edit Master title style</a:t>
            </a:r>
          </a:p>
        </p:txBody>
      </p:sp>
      <p:sp>
        <p:nvSpPr>
          <p:cNvPr id="90" name="TextBox 89">
            <a:extLst>
              <a:ext uri="{FF2B5EF4-FFF2-40B4-BE49-F238E27FC236}">
                <a16:creationId xmlns:a16="http://schemas.microsoft.com/office/drawing/2014/main" id="{47EE5BF7-FE67-064C-BD00-33AACC8A266C}"/>
              </a:ext>
            </a:extLst>
          </p:cNvPr>
          <p:cNvSpPr txBox="1"/>
          <p:nvPr userDrawn="1"/>
        </p:nvSpPr>
        <p:spPr>
          <a:xfrm>
            <a:off x="11715079" y="6507470"/>
            <a:ext cx="487680" cy="276999"/>
          </a:xfrm>
          <a:prstGeom prst="rect">
            <a:avLst/>
          </a:prstGeom>
          <a:noFill/>
        </p:spPr>
        <p:txBody>
          <a:bodyPr wrap="square" rtlCol="0">
            <a:spAutoFit/>
          </a:bodyPr>
          <a:lstStyle/>
          <a:p>
            <a:fld id="{C41A797A-73E5-4FFF-8E73-EA82906B0864}" type="slidenum">
              <a:rPr lang="ru-RU" sz="1200" smtClean="0">
                <a:solidFill>
                  <a:schemeClr val="bg2"/>
                </a:solidFill>
              </a:rPr>
              <a:t>‹#›</a:t>
            </a:fld>
            <a:endParaRPr lang="ru-RU" sz="1200" dirty="0">
              <a:solidFill>
                <a:schemeClr val="bg2"/>
              </a:solidFill>
            </a:endParaRPr>
          </a:p>
        </p:txBody>
      </p:sp>
      <p:grpSp>
        <p:nvGrpSpPr>
          <p:cNvPr id="57" name="Группа 56">
            <a:extLst>
              <a:ext uri="{FF2B5EF4-FFF2-40B4-BE49-F238E27FC236}">
                <a16:creationId xmlns:a16="http://schemas.microsoft.com/office/drawing/2014/main" id="{B4E24D38-DAE0-A845-A2CC-FF4925853E28}"/>
              </a:ext>
            </a:extLst>
          </p:cNvPr>
          <p:cNvGrpSpPr/>
          <p:nvPr userDrawn="1"/>
        </p:nvGrpSpPr>
        <p:grpSpPr>
          <a:xfrm>
            <a:off x="0" y="-7200"/>
            <a:ext cx="2148770" cy="553998"/>
            <a:chOff x="0" y="11193"/>
            <a:chExt cx="2148770" cy="553998"/>
          </a:xfrm>
        </p:grpSpPr>
        <p:sp>
          <p:nvSpPr>
            <p:cNvPr id="58" name="Прямоугольник 57">
              <a:extLst>
                <a:ext uri="{FF2B5EF4-FFF2-40B4-BE49-F238E27FC236}">
                  <a16:creationId xmlns:a16="http://schemas.microsoft.com/office/drawing/2014/main" id="{D09FC5A9-0200-B340-B4FF-5E3472DDD361}"/>
                </a:ext>
              </a:extLst>
            </p:cNvPr>
            <p:cNvSpPr/>
            <p:nvPr userDrawn="1"/>
          </p:nvSpPr>
          <p:spPr>
            <a:xfrm>
              <a:off x="0" y="18393"/>
              <a:ext cx="2134800" cy="540000"/>
            </a:xfrm>
            <a:prstGeom prst="rect">
              <a:avLst/>
            </a:prstGeom>
            <a:solidFill>
              <a:srgbClr val="3A424A"/>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9" name="TextBox 58">
              <a:extLst>
                <a:ext uri="{FF2B5EF4-FFF2-40B4-BE49-F238E27FC236}">
                  <a16:creationId xmlns:a16="http://schemas.microsoft.com/office/drawing/2014/main" id="{2FBF37FB-131F-7F48-A501-AC2B06644F19}"/>
                </a:ext>
              </a:extLst>
            </p:cNvPr>
            <p:cNvSpPr txBox="1"/>
            <p:nvPr userDrawn="1"/>
          </p:nvSpPr>
          <p:spPr>
            <a:xfrm>
              <a:off x="13210" y="104793"/>
              <a:ext cx="886744" cy="369332"/>
            </a:xfrm>
            <a:prstGeom prst="rect">
              <a:avLst/>
            </a:prstGeom>
            <a:noFill/>
          </p:spPr>
          <p:txBody>
            <a:bodyPr wrap="square" rtlCol="0" anchor="ctr">
              <a:spAutoFit/>
            </a:bodyPr>
            <a:lstStyle/>
            <a:p>
              <a:pPr algn="ctr"/>
              <a:r>
                <a:rPr lang="en-US" b="1" dirty="0">
                  <a:solidFill>
                    <a:schemeClr val="bg2"/>
                  </a:solidFill>
                </a:rPr>
                <a:t>ERM</a:t>
              </a:r>
              <a:endParaRPr lang="ru-RU" b="1" dirty="0">
                <a:solidFill>
                  <a:schemeClr val="bg2"/>
                </a:solidFill>
              </a:endParaRPr>
            </a:p>
          </p:txBody>
        </p:sp>
        <p:sp>
          <p:nvSpPr>
            <p:cNvPr id="60" name="TextBox 59">
              <a:extLst>
                <a:ext uri="{FF2B5EF4-FFF2-40B4-BE49-F238E27FC236}">
                  <a16:creationId xmlns:a16="http://schemas.microsoft.com/office/drawing/2014/main" id="{D74756C2-0474-F745-86EE-35A0D1F8FBE8}"/>
                </a:ext>
              </a:extLst>
            </p:cNvPr>
            <p:cNvSpPr txBox="1"/>
            <p:nvPr userDrawn="1"/>
          </p:nvSpPr>
          <p:spPr>
            <a:xfrm>
              <a:off x="827946" y="11193"/>
              <a:ext cx="1320824" cy="553998"/>
            </a:xfrm>
            <a:prstGeom prst="rect">
              <a:avLst/>
            </a:prstGeom>
            <a:noFill/>
          </p:spPr>
          <p:txBody>
            <a:bodyPr wrap="square" rtlCol="0" anchor="ctr">
              <a:spAutoFit/>
            </a:bodyPr>
            <a:lstStyle/>
            <a:p>
              <a:r>
                <a:rPr lang="ru-RU" sz="1000" dirty="0">
                  <a:solidFill>
                    <a:schemeClr val="bg2"/>
                  </a:solidFill>
                </a:rPr>
                <a:t>Департамент интегрированного </a:t>
              </a:r>
            </a:p>
            <a:p>
              <a:r>
                <a:rPr lang="ru-RU" sz="1000" dirty="0">
                  <a:solidFill>
                    <a:schemeClr val="bg2"/>
                  </a:solidFill>
                </a:rPr>
                <a:t>риск-менеджмента</a:t>
              </a:r>
            </a:p>
          </p:txBody>
        </p:sp>
      </p:grpSp>
      <p:sp>
        <p:nvSpPr>
          <p:cNvPr id="62" name="Прямоугольник 61">
            <a:extLst>
              <a:ext uri="{FF2B5EF4-FFF2-40B4-BE49-F238E27FC236}">
                <a16:creationId xmlns:a16="http://schemas.microsoft.com/office/drawing/2014/main" id="{D557E184-5A8E-074E-A890-C6F394D26181}"/>
              </a:ext>
            </a:extLst>
          </p:cNvPr>
          <p:cNvSpPr/>
          <p:nvPr userDrawn="1"/>
        </p:nvSpPr>
        <p:spPr>
          <a:xfrm>
            <a:off x="0" y="313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3" name="TextBox 62">
            <a:extLst>
              <a:ext uri="{FF2B5EF4-FFF2-40B4-BE49-F238E27FC236}">
                <a16:creationId xmlns:a16="http://schemas.microsoft.com/office/drawing/2014/main" id="{B136CCC9-B874-964A-9353-16FC33392E7E}"/>
              </a:ext>
            </a:extLst>
          </p:cNvPr>
          <p:cNvSpPr txBox="1"/>
          <p:nvPr userDrawn="1"/>
        </p:nvSpPr>
        <p:spPr>
          <a:xfrm>
            <a:off x="604489" y="3232584"/>
            <a:ext cx="1439290" cy="230832"/>
          </a:xfrm>
          <a:prstGeom prst="rect">
            <a:avLst/>
          </a:prstGeom>
          <a:noFill/>
        </p:spPr>
        <p:txBody>
          <a:bodyPr wrap="square" rtlCol="0" anchor="ctr">
            <a:spAutoFit/>
          </a:bodyPr>
          <a:lstStyle/>
          <a:p>
            <a:r>
              <a:rPr lang="en-US" sz="900" dirty="0">
                <a:solidFill>
                  <a:schemeClr val="bg2"/>
                </a:solidFill>
              </a:rPr>
              <a:t>Risk Model Governance</a:t>
            </a:r>
            <a:endParaRPr lang="ru-RU" sz="900" dirty="0">
              <a:solidFill>
                <a:schemeClr val="bg2"/>
              </a:solidFill>
            </a:endParaRPr>
          </a:p>
        </p:txBody>
      </p:sp>
      <p:pic>
        <p:nvPicPr>
          <p:cNvPr id="64" name="Рисунок 63">
            <a:extLst>
              <a:ext uri="{FF2B5EF4-FFF2-40B4-BE49-F238E27FC236}">
                <a16:creationId xmlns:a16="http://schemas.microsoft.com/office/drawing/2014/main" id="{723B0DE7-EA2E-7647-BFF2-F0F88DDEE41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9271" y="3204000"/>
            <a:ext cx="288000" cy="288000"/>
          </a:xfrm>
          <a:prstGeom prst="rect">
            <a:avLst/>
          </a:prstGeom>
        </p:spPr>
      </p:pic>
      <p:sp>
        <p:nvSpPr>
          <p:cNvPr id="65" name="Прямоугольник 64">
            <a:extLst>
              <a:ext uri="{FF2B5EF4-FFF2-40B4-BE49-F238E27FC236}">
                <a16:creationId xmlns:a16="http://schemas.microsoft.com/office/drawing/2014/main" id="{AF03B150-8FEF-4146-9948-924FF8312163}"/>
              </a:ext>
            </a:extLst>
          </p:cNvPr>
          <p:cNvSpPr/>
          <p:nvPr userDrawn="1"/>
        </p:nvSpPr>
        <p:spPr>
          <a:xfrm>
            <a:off x="0" y="270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6" name="TextBox 65">
            <a:extLst>
              <a:ext uri="{FF2B5EF4-FFF2-40B4-BE49-F238E27FC236}">
                <a16:creationId xmlns:a16="http://schemas.microsoft.com/office/drawing/2014/main" id="{0F1BC41A-4AC5-D544-9430-F8CCFEB0144B}"/>
              </a:ext>
            </a:extLst>
          </p:cNvPr>
          <p:cNvSpPr txBox="1"/>
          <p:nvPr userDrawn="1"/>
        </p:nvSpPr>
        <p:spPr>
          <a:xfrm>
            <a:off x="604489" y="2800584"/>
            <a:ext cx="1439290" cy="230832"/>
          </a:xfrm>
          <a:prstGeom prst="rect">
            <a:avLst/>
          </a:prstGeom>
          <a:noFill/>
        </p:spPr>
        <p:txBody>
          <a:bodyPr wrap="square" rtlCol="0" anchor="ctr">
            <a:spAutoFit/>
          </a:bodyPr>
          <a:lstStyle/>
          <a:p>
            <a:r>
              <a:rPr lang="en-US" sz="900" dirty="0">
                <a:solidFill>
                  <a:schemeClr val="bg2"/>
                </a:solidFill>
              </a:rPr>
              <a:t>Risk Data Governance</a:t>
            </a:r>
            <a:endParaRPr lang="ru-RU" sz="900" dirty="0">
              <a:solidFill>
                <a:schemeClr val="bg2"/>
              </a:solidFill>
            </a:endParaRPr>
          </a:p>
        </p:txBody>
      </p:sp>
      <p:pic>
        <p:nvPicPr>
          <p:cNvPr id="67" name="Рисунок 66">
            <a:extLst>
              <a:ext uri="{FF2B5EF4-FFF2-40B4-BE49-F238E27FC236}">
                <a16:creationId xmlns:a16="http://schemas.microsoft.com/office/drawing/2014/main" id="{095B8517-A845-E948-A6BD-A1AB41C76D3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9271" y="2772000"/>
            <a:ext cx="288000" cy="288000"/>
          </a:xfrm>
          <a:prstGeom prst="rect">
            <a:avLst/>
          </a:prstGeom>
        </p:spPr>
      </p:pic>
      <p:sp>
        <p:nvSpPr>
          <p:cNvPr id="68" name="Прямоугольник 67">
            <a:extLst>
              <a:ext uri="{FF2B5EF4-FFF2-40B4-BE49-F238E27FC236}">
                <a16:creationId xmlns:a16="http://schemas.microsoft.com/office/drawing/2014/main" id="{11CD41B4-58C4-7349-BA2D-618DF6701CB6}"/>
              </a:ext>
            </a:extLst>
          </p:cNvPr>
          <p:cNvSpPr/>
          <p:nvPr userDrawn="1"/>
        </p:nvSpPr>
        <p:spPr>
          <a:xfrm>
            <a:off x="0" y="2268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9" name="TextBox 68">
            <a:extLst>
              <a:ext uri="{FF2B5EF4-FFF2-40B4-BE49-F238E27FC236}">
                <a16:creationId xmlns:a16="http://schemas.microsoft.com/office/drawing/2014/main" id="{F6BD64F6-CE5D-9F46-9D0F-691CC9848852}"/>
              </a:ext>
            </a:extLst>
          </p:cNvPr>
          <p:cNvSpPr txBox="1"/>
          <p:nvPr userDrawn="1"/>
        </p:nvSpPr>
        <p:spPr>
          <a:xfrm>
            <a:off x="604489" y="2299334"/>
            <a:ext cx="1439290" cy="369332"/>
          </a:xfrm>
          <a:prstGeom prst="rect">
            <a:avLst/>
          </a:prstGeom>
          <a:noFill/>
        </p:spPr>
        <p:txBody>
          <a:bodyPr wrap="square" rtlCol="0" anchor="ctr">
            <a:spAutoFit/>
          </a:bodyPr>
          <a:lstStyle/>
          <a:p>
            <a:r>
              <a:rPr lang="ru-RU" sz="900" dirty="0" err="1">
                <a:solidFill>
                  <a:schemeClr val="bg2"/>
                </a:solidFill>
              </a:rPr>
              <a:t>Страновой</a:t>
            </a:r>
            <a:r>
              <a:rPr lang="ru-RU" sz="900" dirty="0">
                <a:solidFill>
                  <a:schemeClr val="bg2"/>
                </a:solidFill>
              </a:rPr>
              <a:t> риск, залоги, групповая методология</a:t>
            </a:r>
          </a:p>
        </p:txBody>
      </p:sp>
      <p:pic>
        <p:nvPicPr>
          <p:cNvPr id="70" name="Рисунок 69">
            <a:extLst>
              <a:ext uri="{FF2B5EF4-FFF2-40B4-BE49-F238E27FC236}">
                <a16:creationId xmlns:a16="http://schemas.microsoft.com/office/drawing/2014/main" id="{73BAFEF7-2D2A-064A-B22A-84845B1BC5B3}"/>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69271" y="2340000"/>
            <a:ext cx="288000" cy="288000"/>
          </a:xfrm>
          <a:prstGeom prst="rect">
            <a:avLst/>
          </a:prstGeom>
        </p:spPr>
      </p:pic>
      <p:sp>
        <p:nvSpPr>
          <p:cNvPr id="71" name="Прямоугольник 70">
            <a:extLst>
              <a:ext uri="{FF2B5EF4-FFF2-40B4-BE49-F238E27FC236}">
                <a16:creationId xmlns:a16="http://schemas.microsoft.com/office/drawing/2014/main" id="{2DAFC37C-AF10-1546-B7DF-798FD68E4CDE}"/>
              </a:ext>
            </a:extLst>
          </p:cNvPr>
          <p:cNvSpPr/>
          <p:nvPr userDrawn="1"/>
        </p:nvSpPr>
        <p:spPr>
          <a:xfrm>
            <a:off x="0" y="183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2" name="TextBox 71">
            <a:extLst>
              <a:ext uri="{FF2B5EF4-FFF2-40B4-BE49-F238E27FC236}">
                <a16:creationId xmlns:a16="http://schemas.microsoft.com/office/drawing/2014/main" id="{A4F2405B-DFB1-DA4D-99DA-87D6F23A4251}"/>
              </a:ext>
            </a:extLst>
          </p:cNvPr>
          <p:cNvSpPr txBox="1"/>
          <p:nvPr userDrawn="1"/>
        </p:nvSpPr>
        <p:spPr>
          <a:xfrm>
            <a:off x="604489" y="1867334"/>
            <a:ext cx="1439290" cy="369332"/>
          </a:xfrm>
          <a:prstGeom prst="rect">
            <a:avLst/>
          </a:prstGeom>
          <a:noFill/>
        </p:spPr>
        <p:txBody>
          <a:bodyPr wrap="square" rtlCol="0" anchor="ctr">
            <a:spAutoFit/>
          </a:bodyPr>
          <a:lstStyle/>
          <a:p>
            <a:r>
              <a:rPr lang="ru-RU" sz="900" dirty="0">
                <a:solidFill>
                  <a:schemeClr val="bg2"/>
                </a:solidFill>
              </a:rPr>
              <a:t>Портфельный риск-менеджмент</a:t>
            </a:r>
          </a:p>
        </p:txBody>
      </p:sp>
      <p:pic>
        <p:nvPicPr>
          <p:cNvPr id="73" name="Рисунок 72">
            <a:extLst>
              <a:ext uri="{FF2B5EF4-FFF2-40B4-BE49-F238E27FC236}">
                <a16:creationId xmlns:a16="http://schemas.microsoft.com/office/drawing/2014/main" id="{43A06FF3-64A6-464C-A7B3-879FC42C0BB8}"/>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69271" y="1908000"/>
            <a:ext cx="288000" cy="288000"/>
          </a:xfrm>
          <a:prstGeom prst="rect">
            <a:avLst/>
          </a:prstGeom>
        </p:spPr>
      </p:pic>
      <p:sp>
        <p:nvSpPr>
          <p:cNvPr id="74" name="Прямоугольник 73">
            <a:extLst>
              <a:ext uri="{FF2B5EF4-FFF2-40B4-BE49-F238E27FC236}">
                <a16:creationId xmlns:a16="http://schemas.microsoft.com/office/drawing/2014/main" id="{1965265F-8368-CE4E-AA9C-1CBADD449870}"/>
              </a:ext>
            </a:extLst>
          </p:cNvPr>
          <p:cNvSpPr/>
          <p:nvPr userDrawn="1"/>
        </p:nvSpPr>
        <p:spPr>
          <a:xfrm>
            <a:off x="0" y="4428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TextBox 74">
            <a:extLst>
              <a:ext uri="{FF2B5EF4-FFF2-40B4-BE49-F238E27FC236}">
                <a16:creationId xmlns:a16="http://schemas.microsoft.com/office/drawing/2014/main" id="{3861ED43-2259-4A41-8446-781F203172B9}"/>
              </a:ext>
            </a:extLst>
          </p:cNvPr>
          <p:cNvSpPr txBox="1"/>
          <p:nvPr userDrawn="1"/>
        </p:nvSpPr>
        <p:spPr>
          <a:xfrm>
            <a:off x="604489" y="4528584"/>
            <a:ext cx="1439290" cy="230832"/>
          </a:xfrm>
          <a:prstGeom prst="rect">
            <a:avLst/>
          </a:prstGeom>
          <a:noFill/>
        </p:spPr>
        <p:txBody>
          <a:bodyPr wrap="square" rtlCol="0" anchor="ctr">
            <a:spAutoFit/>
          </a:bodyPr>
          <a:lstStyle/>
          <a:p>
            <a:r>
              <a:rPr lang="ru-RU" sz="900" dirty="0" err="1">
                <a:solidFill>
                  <a:schemeClr val="bg2"/>
                </a:solidFill>
              </a:rPr>
              <a:t>Технориск</a:t>
            </a:r>
            <a:endParaRPr lang="ru-RU" sz="900" dirty="0">
              <a:solidFill>
                <a:schemeClr val="bg2"/>
              </a:solidFill>
            </a:endParaRPr>
          </a:p>
        </p:txBody>
      </p:sp>
      <p:pic>
        <p:nvPicPr>
          <p:cNvPr id="76" name="Рисунок 75">
            <a:extLst>
              <a:ext uri="{FF2B5EF4-FFF2-40B4-BE49-F238E27FC236}">
                <a16:creationId xmlns:a16="http://schemas.microsoft.com/office/drawing/2014/main" id="{74A212F8-6C9B-9348-9AA2-FA83D33980AB}"/>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69271" y="4500000"/>
            <a:ext cx="288000" cy="288000"/>
          </a:xfrm>
          <a:prstGeom prst="rect">
            <a:avLst/>
          </a:prstGeom>
        </p:spPr>
      </p:pic>
      <p:sp>
        <p:nvSpPr>
          <p:cNvPr id="77" name="Прямоугольник 76">
            <a:extLst>
              <a:ext uri="{FF2B5EF4-FFF2-40B4-BE49-F238E27FC236}">
                <a16:creationId xmlns:a16="http://schemas.microsoft.com/office/drawing/2014/main" id="{0C22D92A-0F7A-5840-A64B-9BBF7B142252}"/>
              </a:ext>
            </a:extLst>
          </p:cNvPr>
          <p:cNvSpPr/>
          <p:nvPr userDrawn="1"/>
        </p:nvSpPr>
        <p:spPr>
          <a:xfrm>
            <a:off x="0" y="356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8" name="TextBox 77">
            <a:extLst>
              <a:ext uri="{FF2B5EF4-FFF2-40B4-BE49-F238E27FC236}">
                <a16:creationId xmlns:a16="http://schemas.microsoft.com/office/drawing/2014/main" id="{94DA328A-2023-0D4B-A9C7-37DEEB53C7D8}"/>
              </a:ext>
            </a:extLst>
          </p:cNvPr>
          <p:cNvSpPr txBox="1"/>
          <p:nvPr userDrawn="1"/>
        </p:nvSpPr>
        <p:spPr>
          <a:xfrm>
            <a:off x="604489" y="3664584"/>
            <a:ext cx="1439290" cy="230832"/>
          </a:xfrm>
          <a:prstGeom prst="rect">
            <a:avLst/>
          </a:prstGeom>
          <a:noFill/>
        </p:spPr>
        <p:txBody>
          <a:bodyPr wrap="square" rtlCol="0" anchor="ctr">
            <a:spAutoFit/>
          </a:bodyPr>
          <a:lstStyle/>
          <a:p>
            <a:r>
              <a:rPr lang="ru-RU" sz="900" dirty="0">
                <a:solidFill>
                  <a:schemeClr val="bg2"/>
                </a:solidFill>
              </a:rPr>
              <a:t>Риски банковской книги</a:t>
            </a:r>
          </a:p>
        </p:txBody>
      </p:sp>
      <p:pic>
        <p:nvPicPr>
          <p:cNvPr id="79" name="Рисунок 78">
            <a:extLst>
              <a:ext uri="{FF2B5EF4-FFF2-40B4-BE49-F238E27FC236}">
                <a16:creationId xmlns:a16="http://schemas.microsoft.com/office/drawing/2014/main" id="{FB1DF208-643C-9747-BF21-F947E9889391}"/>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69271" y="3636000"/>
            <a:ext cx="288000" cy="288000"/>
          </a:xfrm>
          <a:prstGeom prst="rect">
            <a:avLst/>
          </a:prstGeom>
        </p:spPr>
      </p:pic>
      <p:sp>
        <p:nvSpPr>
          <p:cNvPr id="80" name="Прямоугольник 79">
            <a:extLst>
              <a:ext uri="{FF2B5EF4-FFF2-40B4-BE49-F238E27FC236}">
                <a16:creationId xmlns:a16="http://schemas.microsoft.com/office/drawing/2014/main" id="{3BEA8ED4-7390-9046-AA7E-6EFFD312E539}"/>
              </a:ext>
            </a:extLst>
          </p:cNvPr>
          <p:cNvSpPr/>
          <p:nvPr userDrawn="1"/>
        </p:nvSpPr>
        <p:spPr>
          <a:xfrm>
            <a:off x="0" y="399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1" name="TextBox 80">
            <a:extLst>
              <a:ext uri="{FF2B5EF4-FFF2-40B4-BE49-F238E27FC236}">
                <a16:creationId xmlns:a16="http://schemas.microsoft.com/office/drawing/2014/main" id="{8A0D4B8C-45C3-3048-BCC5-2DBC75721F47}"/>
              </a:ext>
            </a:extLst>
          </p:cNvPr>
          <p:cNvSpPr txBox="1"/>
          <p:nvPr userDrawn="1"/>
        </p:nvSpPr>
        <p:spPr>
          <a:xfrm>
            <a:off x="604489" y="4096584"/>
            <a:ext cx="1439290" cy="230832"/>
          </a:xfrm>
          <a:prstGeom prst="rect">
            <a:avLst/>
          </a:prstGeom>
          <a:noFill/>
        </p:spPr>
        <p:txBody>
          <a:bodyPr wrap="square" rtlCol="0" anchor="ctr">
            <a:spAutoFit/>
          </a:bodyPr>
          <a:lstStyle/>
          <a:p>
            <a:r>
              <a:rPr lang="en-US" sz="900" dirty="0" err="1">
                <a:solidFill>
                  <a:schemeClr val="bg2"/>
                </a:solidFill>
              </a:rPr>
              <a:t>Опер</a:t>
            </a:r>
            <a:r>
              <a:rPr lang="ru-RU" sz="900" dirty="0" err="1">
                <a:solidFill>
                  <a:schemeClr val="bg2"/>
                </a:solidFill>
              </a:rPr>
              <a:t>ационный</a:t>
            </a:r>
            <a:r>
              <a:rPr lang="ru-RU" sz="900" dirty="0">
                <a:solidFill>
                  <a:schemeClr val="bg2"/>
                </a:solidFill>
              </a:rPr>
              <a:t> риск</a:t>
            </a:r>
          </a:p>
        </p:txBody>
      </p:sp>
      <p:pic>
        <p:nvPicPr>
          <p:cNvPr id="82" name="Рисунок 81">
            <a:extLst>
              <a:ext uri="{FF2B5EF4-FFF2-40B4-BE49-F238E27FC236}">
                <a16:creationId xmlns:a16="http://schemas.microsoft.com/office/drawing/2014/main" id="{2676D885-46BC-4B44-B3A3-BBFF99281236}"/>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69271" y="4068000"/>
            <a:ext cx="288000" cy="288000"/>
          </a:xfrm>
          <a:prstGeom prst="rect">
            <a:avLst/>
          </a:prstGeom>
        </p:spPr>
      </p:pic>
      <p:sp>
        <p:nvSpPr>
          <p:cNvPr id="83" name="Прямоугольник 82">
            <a:extLst>
              <a:ext uri="{FF2B5EF4-FFF2-40B4-BE49-F238E27FC236}">
                <a16:creationId xmlns:a16="http://schemas.microsoft.com/office/drawing/2014/main" id="{51B97417-22BE-B643-AF16-00D97D7BADAA}"/>
              </a:ext>
            </a:extLst>
          </p:cNvPr>
          <p:cNvSpPr/>
          <p:nvPr userDrawn="1"/>
        </p:nvSpPr>
        <p:spPr>
          <a:xfrm>
            <a:off x="0" y="97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4" name="TextBox 83">
            <a:extLst>
              <a:ext uri="{FF2B5EF4-FFF2-40B4-BE49-F238E27FC236}">
                <a16:creationId xmlns:a16="http://schemas.microsoft.com/office/drawing/2014/main" id="{6F2D877A-6916-8845-AB04-AD1A2047FBF0}"/>
              </a:ext>
            </a:extLst>
          </p:cNvPr>
          <p:cNvSpPr txBox="1"/>
          <p:nvPr userDrawn="1"/>
        </p:nvSpPr>
        <p:spPr>
          <a:xfrm>
            <a:off x="604489" y="1072584"/>
            <a:ext cx="1439290" cy="230832"/>
          </a:xfrm>
          <a:prstGeom prst="rect">
            <a:avLst/>
          </a:prstGeom>
          <a:noFill/>
        </p:spPr>
        <p:txBody>
          <a:bodyPr wrap="square" rtlCol="0" anchor="ctr">
            <a:spAutoFit/>
          </a:bodyPr>
          <a:lstStyle/>
          <a:p>
            <a:r>
              <a:rPr lang="ru-RU" sz="900" dirty="0">
                <a:solidFill>
                  <a:schemeClr val="bg2"/>
                </a:solidFill>
              </a:rPr>
              <a:t>Календарь событий</a:t>
            </a:r>
          </a:p>
        </p:txBody>
      </p:sp>
      <p:pic>
        <p:nvPicPr>
          <p:cNvPr id="85" name="Рисунок 84">
            <a:extLst>
              <a:ext uri="{FF2B5EF4-FFF2-40B4-BE49-F238E27FC236}">
                <a16:creationId xmlns:a16="http://schemas.microsoft.com/office/drawing/2014/main" id="{72C0460A-0A47-F84E-83AB-675E887F6775}"/>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69271" y="1044000"/>
            <a:ext cx="288000" cy="288000"/>
          </a:xfrm>
          <a:prstGeom prst="rect">
            <a:avLst/>
          </a:prstGeom>
        </p:spPr>
      </p:pic>
      <p:sp>
        <p:nvSpPr>
          <p:cNvPr id="86" name="Прямоугольник 85">
            <a:extLst>
              <a:ext uri="{FF2B5EF4-FFF2-40B4-BE49-F238E27FC236}">
                <a16:creationId xmlns:a16="http://schemas.microsoft.com/office/drawing/2014/main" id="{961A2AB0-4F3F-9749-8AB5-D4BD15FA30C1}"/>
              </a:ext>
            </a:extLst>
          </p:cNvPr>
          <p:cNvSpPr/>
          <p:nvPr userDrawn="1"/>
        </p:nvSpPr>
        <p:spPr>
          <a:xfrm>
            <a:off x="0" y="486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7" name="TextBox 86">
            <a:extLst>
              <a:ext uri="{FF2B5EF4-FFF2-40B4-BE49-F238E27FC236}">
                <a16:creationId xmlns:a16="http://schemas.microsoft.com/office/drawing/2014/main" id="{355732E1-C24D-1F45-B0E1-F9A53BD8567B}"/>
              </a:ext>
            </a:extLst>
          </p:cNvPr>
          <p:cNvSpPr txBox="1"/>
          <p:nvPr userDrawn="1"/>
        </p:nvSpPr>
        <p:spPr>
          <a:xfrm>
            <a:off x="604489" y="4960584"/>
            <a:ext cx="1439290" cy="230832"/>
          </a:xfrm>
          <a:prstGeom prst="rect">
            <a:avLst/>
          </a:prstGeom>
          <a:noFill/>
        </p:spPr>
        <p:txBody>
          <a:bodyPr wrap="square" rtlCol="0" anchor="ctr">
            <a:spAutoFit/>
          </a:bodyPr>
          <a:lstStyle/>
          <a:p>
            <a:r>
              <a:rPr lang="ru-RU" sz="900" dirty="0">
                <a:solidFill>
                  <a:schemeClr val="bg2"/>
                </a:solidFill>
              </a:rPr>
              <a:t>Пруденциальный офис</a:t>
            </a:r>
          </a:p>
        </p:txBody>
      </p:sp>
      <p:pic>
        <p:nvPicPr>
          <p:cNvPr id="88" name="Рисунок 87">
            <a:extLst>
              <a:ext uri="{FF2B5EF4-FFF2-40B4-BE49-F238E27FC236}">
                <a16:creationId xmlns:a16="http://schemas.microsoft.com/office/drawing/2014/main" id="{BC9FE514-F8C2-7849-A6A4-8F925DF33B09}"/>
              </a:ext>
            </a:extLst>
          </p:cNvPr>
          <p:cNvPicPr>
            <a:picLocks noChangeAspect="1"/>
          </p:cNvPicPr>
          <p:nvPr userDrawn="1"/>
        </p:nvPicPr>
        <p:blipFill>
          <a:blip r:embed="rId10" cstate="hqprint">
            <a:extLst>
              <a:ext uri="{28A0092B-C50C-407E-A947-70E740481C1C}">
                <a14:useLocalDpi xmlns:a14="http://schemas.microsoft.com/office/drawing/2010/main" val="0"/>
              </a:ext>
            </a:extLst>
          </a:blip>
          <a:stretch>
            <a:fillRect/>
          </a:stretch>
        </p:blipFill>
        <p:spPr>
          <a:xfrm>
            <a:off x="169271" y="4932000"/>
            <a:ext cx="288000" cy="288000"/>
          </a:xfrm>
          <a:prstGeom prst="rect">
            <a:avLst/>
          </a:prstGeom>
        </p:spPr>
      </p:pic>
      <p:sp>
        <p:nvSpPr>
          <p:cNvPr id="89" name="Прямоугольник 88">
            <a:extLst>
              <a:ext uri="{FF2B5EF4-FFF2-40B4-BE49-F238E27FC236}">
                <a16:creationId xmlns:a16="http://schemas.microsoft.com/office/drawing/2014/main" id="{470711CE-745D-E540-93A5-CAA08FC072AC}"/>
              </a:ext>
            </a:extLst>
          </p:cNvPr>
          <p:cNvSpPr/>
          <p:nvPr userDrawn="1"/>
        </p:nvSpPr>
        <p:spPr>
          <a:xfrm>
            <a:off x="0" y="140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7" name="TextBox 96">
            <a:extLst>
              <a:ext uri="{FF2B5EF4-FFF2-40B4-BE49-F238E27FC236}">
                <a16:creationId xmlns:a16="http://schemas.microsoft.com/office/drawing/2014/main" id="{7DB94F94-F1F4-EF40-A063-120B87083725}"/>
              </a:ext>
            </a:extLst>
          </p:cNvPr>
          <p:cNvSpPr txBox="1"/>
          <p:nvPr userDrawn="1"/>
        </p:nvSpPr>
        <p:spPr>
          <a:xfrm>
            <a:off x="604489" y="1504584"/>
            <a:ext cx="1439290" cy="230832"/>
          </a:xfrm>
          <a:prstGeom prst="rect">
            <a:avLst/>
          </a:prstGeom>
          <a:noFill/>
        </p:spPr>
        <p:txBody>
          <a:bodyPr wrap="square" rtlCol="0" anchor="ctr">
            <a:spAutoFit/>
          </a:bodyPr>
          <a:lstStyle/>
          <a:p>
            <a:r>
              <a:rPr lang="ru-RU" sz="900" dirty="0">
                <a:solidFill>
                  <a:schemeClr val="bg2"/>
                </a:solidFill>
              </a:rPr>
              <a:t>Приоритеты недели</a:t>
            </a:r>
          </a:p>
        </p:txBody>
      </p:sp>
      <p:pic>
        <p:nvPicPr>
          <p:cNvPr id="98" name="Рисунок 97">
            <a:extLst>
              <a:ext uri="{FF2B5EF4-FFF2-40B4-BE49-F238E27FC236}">
                <a16:creationId xmlns:a16="http://schemas.microsoft.com/office/drawing/2014/main" id="{EA639D4A-E876-A344-91CF-9C0FCC13939E}"/>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69270" y="1476000"/>
            <a:ext cx="288000" cy="288000"/>
          </a:xfrm>
          <a:prstGeom prst="rect">
            <a:avLst/>
          </a:prstGeom>
        </p:spPr>
      </p:pic>
      <p:sp>
        <p:nvSpPr>
          <p:cNvPr id="99" name="Прямоугольник 98">
            <a:extLst>
              <a:ext uri="{FF2B5EF4-FFF2-40B4-BE49-F238E27FC236}">
                <a16:creationId xmlns:a16="http://schemas.microsoft.com/office/drawing/2014/main" id="{ED1372D9-E19A-8544-85B7-028DAB7C8067}"/>
              </a:ext>
            </a:extLst>
          </p:cNvPr>
          <p:cNvSpPr/>
          <p:nvPr userDrawn="1"/>
        </p:nvSpPr>
        <p:spPr>
          <a:xfrm>
            <a:off x="0" y="529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3" name="TextBox 102">
            <a:extLst>
              <a:ext uri="{FF2B5EF4-FFF2-40B4-BE49-F238E27FC236}">
                <a16:creationId xmlns:a16="http://schemas.microsoft.com/office/drawing/2014/main" id="{92A15AAB-9DFA-7149-B982-CCAC4152CDE7}"/>
              </a:ext>
            </a:extLst>
          </p:cNvPr>
          <p:cNvSpPr txBox="1"/>
          <p:nvPr userDrawn="1"/>
        </p:nvSpPr>
        <p:spPr>
          <a:xfrm>
            <a:off x="604489" y="5392584"/>
            <a:ext cx="1439290" cy="230832"/>
          </a:xfrm>
          <a:prstGeom prst="rect">
            <a:avLst/>
          </a:prstGeom>
          <a:noFill/>
        </p:spPr>
        <p:txBody>
          <a:bodyPr wrap="square" rtlCol="0" anchor="ctr">
            <a:spAutoFit/>
          </a:bodyPr>
          <a:lstStyle/>
          <a:p>
            <a:r>
              <a:rPr lang="en-US" sz="900" dirty="0">
                <a:solidFill>
                  <a:schemeClr val="bg2"/>
                </a:solidFill>
              </a:rPr>
              <a:t>IT-</a:t>
            </a:r>
            <a:r>
              <a:rPr lang="ru-RU" sz="900" dirty="0">
                <a:solidFill>
                  <a:schemeClr val="bg2"/>
                </a:solidFill>
              </a:rPr>
              <a:t>внедрения</a:t>
            </a:r>
          </a:p>
        </p:txBody>
      </p:sp>
      <p:pic>
        <p:nvPicPr>
          <p:cNvPr id="104" name="Рисунок 103">
            <a:extLst>
              <a:ext uri="{FF2B5EF4-FFF2-40B4-BE49-F238E27FC236}">
                <a16:creationId xmlns:a16="http://schemas.microsoft.com/office/drawing/2014/main" id="{8EDC4888-B047-1845-B6D1-DBA16E92882E}"/>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69270" y="5364000"/>
            <a:ext cx="288000" cy="288000"/>
          </a:xfrm>
          <a:prstGeom prst="rect">
            <a:avLst/>
          </a:prstGeom>
        </p:spPr>
      </p:pic>
      <p:sp>
        <p:nvSpPr>
          <p:cNvPr id="105" name="Прямоугольник 104">
            <a:extLst>
              <a:ext uri="{FF2B5EF4-FFF2-40B4-BE49-F238E27FC236}">
                <a16:creationId xmlns:a16="http://schemas.microsoft.com/office/drawing/2014/main" id="{938976E7-9CA7-524B-A9C5-18EBA5BC2F94}"/>
              </a:ext>
            </a:extLst>
          </p:cNvPr>
          <p:cNvSpPr/>
          <p:nvPr userDrawn="1"/>
        </p:nvSpPr>
        <p:spPr>
          <a:xfrm>
            <a:off x="0" y="54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8" name="TextBox 107">
            <a:extLst>
              <a:ext uri="{FF2B5EF4-FFF2-40B4-BE49-F238E27FC236}">
                <a16:creationId xmlns:a16="http://schemas.microsoft.com/office/drawing/2014/main" id="{F46D6FD2-8B82-EA44-8518-4593379245C9}"/>
              </a:ext>
            </a:extLst>
          </p:cNvPr>
          <p:cNvSpPr txBox="1"/>
          <p:nvPr userDrawn="1"/>
        </p:nvSpPr>
        <p:spPr>
          <a:xfrm>
            <a:off x="604489" y="640584"/>
            <a:ext cx="1439290" cy="230832"/>
          </a:xfrm>
          <a:prstGeom prst="rect">
            <a:avLst/>
          </a:prstGeom>
          <a:noFill/>
        </p:spPr>
        <p:txBody>
          <a:bodyPr wrap="square" rtlCol="0" anchor="ctr">
            <a:spAutoFit/>
          </a:bodyPr>
          <a:lstStyle/>
          <a:p>
            <a:r>
              <a:rPr lang="ru-RU" sz="900" dirty="0">
                <a:solidFill>
                  <a:schemeClr val="bg2"/>
                </a:solidFill>
              </a:rPr>
              <a:t>Мониторинг КПЭ</a:t>
            </a:r>
          </a:p>
        </p:txBody>
      </p:sp>
      <p:pic>
        <p:nvPicPr>
          <p:cNvPr id="109" name="Рисунок 108">
            <a:extLst>
              <a:ext uri="{FF2B5EF4-FFF2-40B4-BE49-F238E27FC236}">
                <a16:creationId xmlns:a16="http://schemas.microsoft.com/office/drawing/2014/main" id="{FC14728E-78BB-3647-BF71-98573E246A00}"/>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169271" y="612000"/>
            <a:ext cx="288000" cy="288000"/>
          </a:xfrm>
          <a:prstGeom prst="rect">
            <a:avLst/>
          </a:prstGeom>
        </p:spPr>
      </p:pic>
      <p:sp>
        <p:nvSpPr>
          <p:cNvPr id="110" name="Прямоугольник 109">
            <a:extLst>
              <a:ext uri="{FF2B5EF4-FFF2-40B4-BE49-F238E27FC236}">
                <a16:creationId xmlns:a16="http://schemas.microsoft.com/office/drawing/2014/main" id="{8EA413F7-F2CF-2E4F-AA2A-807627A1CBCD}"/>
              </a:ext>
            </a:extLst>
          </p:cNvPr>
          <p:cNvSpPr/>
          <p:nvPr userDrawn="1"/>
        </p:nvSpPr>
        <p:spPr>
          <a:xfrm>
            <a:off x="0" y="572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1" name="TextBox 110">
            <a:extLst>
              <a:ext uri="{FF2B5EF4-FFF2-40B4-BE49-F238E27FC236}">
                <a16:creationId xmlns:a16="http://schemas.microsoft.com/office/drawing/2014/main" id="{8010D40C-1CDB-AD43-868B-0071FF18907C}"/>
              </a:ext>
            </a:extLst>
          </p:cNvPr>
          <p:cNvSpPr txBox="1"/>
          <p:nvPr userDrawn="1"/>
        </p:nvSpPr>
        <p:spPr>
          <a:xfrm>
            <a:off x="604489" y="5824584"/>
            <a:ext cx="1439290" cy="230832"/>
          </a:xfrm>
          <a:prstGeom prst="rect">
            <a:avLst/>
          </a:prstGeom>
          <a:noFill/>
        </p:spPr>
        <p:txBody>
          <a:bodyPr wrap="square" rtlCol="0" anchor="ctr">
            <a:spAutoFit/>
          </a:bodyPr>
          <a:lstStyle/>
          <a:p>
            <a:r>
              <a:rPr lang="en-US" sz="900" dirty="0">
                <a:solidFill>
                  <a:schemeClr val="bg2"/>
                </a:solidFill>
              </a:rPr>
              <a:t>Housekeeping dashboard</a:t>
            </a:r>
            <a:endParaRPr lang="ru-RU" sz="900" dirty="0">
              <a:solidFill>
                <a:schemeClr val="bg2"/>
              </a:solidFill>
            </a:endParaRPr>
          </a:p>
        </p:txBody>
      </p:sp>
      <p:pic>
        <p:nvPicPr>
          <p:cNvPr id="112" name="Рисунок 111">
            <a:extLst>
              <a:ext uri="{FF2B5EF4-FFF2-40B4-BE49-F238E27FC236}">
                <a16:creationId xmlns:a16="http://schemas.microsoft.com/office/drawing/2014/main" id="{389A9504-9942-9C46-B91B-4F6395AD3AC2}"/>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69271" y="5796000"/>
            <a:ext cx="288000" cy="288000"/>
          </a:xfrm>
          <a:prstGeom prst="rect">
            <a:avLst/>
          </a:prstGeom>
        </p:spPr>
      </p:pic>
      <p:sp>
        <p:nvSpPr>
          <p:cNvPr id="194" name="Прямоугольник 193">
            <a:extLst>
              <a:ext uri="{FF2B5EF4-FFF2-40B4-BE49-F238E27FC236}">
                <a16:creationId xmlns:a16="http://schemas.microsoft.com/office/drawing/2014/main" id="{1AEB36F1-0B85-8D4A-B3C9-47F82A5FA594}"/>
              </a:ext>
            </a:extLst>
          </p:cNvPr>
          <p:cNvSpPr/>
          <p:nvPr userDrawn="1"/>
        </p:nvSpPr>
        <p:spPr>
          <a:xfrm>
            <a:off x="0" y="6156000"/>
            <a:ext cx="2134800" cy="432000"/>
          </a:xfrm>
          <a:prstGeom prst="rect">
            <a:avLst/>
          </a:prstGeom>
          <a:solidFill>
            <a:srgbClr val="2F353A"/>
          </a:solidFill>
          <a:ln>
            <a:noFill/>
          </a:ln>
          <a:effectLst>
            <a:innerShdw blurRad="63500" dist="508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5" name="TextBox 194">
            <a:extLst>
              <a:ext uri="{FF2B5EF4-FFF2-40B4-BE49-F238E27FC236}">
                <a16:creationId xmlns:a16="http://schemas.microsoft.com/office/drawing/2014/main" id="{013E5196-FDF2-7948-B005-A97E7E9527E5}"/>
              </a:ext>
            </a:extLst>
          </p:cNvPr>
          <p:cNvSpPr txBox="1"/>
          <p:nvPr userDrawn="1"/>
        </p:nvSpPr>
        <p:spPr>
          <a:xfrm>
            <a:off x="604489" y="6256584"/>
            <a:ext cx="1439290" cy="230832"/>
          </a:xfrm>
          <a:prstGeom prst="rect">
            <a:avLst/>
          </a:prstGeom>
          <a:noFill/>
        </p:spPr>
        <p:txBody>
          <a:bodyPr wrap="square" rtlCol="0" anchor="ctr">
            <a:spAutoFit/>
          </a:bodyPr>
          <a:lstStyle/>
          <a:p>
            <a:r>
              <a:rPr lang="ru-RU" sz="900" b="1" dirty="0">
                <a:solidFill>
                  <a:schemeClr val="bg1"/>
                </a:solidFill>
              </a:rPr>
              <a:t>Дополнительно</a:t>
            </a:r>
          </a:p>
        </p:txBody>
      </p:sp>
      <p:pic>
        <p:nvPicPr>
          <p:cNvPr id="196" name="Рисунок 195">
            <a:extLst>
              <a:ext uri="{FF2B5EF4-FFF2-40B4-BE49-F238E27FC236}">
                <a16:creationId xmlns:a16="http://schemas.microsoft.com/office/drawing/2014/main" id="{26E4282E-A92C-F140-9BC2-BCAB9E7C9807}"/>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71523" y="6228000"/>
            <a:ext cx="288000" cy="288000"/>
          </a:xfrm>
          <a:prstGeom prst="rect">
            <a:avLst/>
          </a:prstGeom>
        </p:spPr>
      </p:pic>
      <p:sp>
        <p:nvSpPr>
          <p:cNvPr id="53" name="Прямоугольник 52">
            <a:extLst>
              <a:ext uri="{FF2B5EF4-FFF2-40B4-BE49-F238E27FC236}">
                <a16:creationId xmlns:a16="http://schemas.microsoft.com/office/drawing/2014/main" id="{3C6A29F3-0ED7-9646-9C12-A135630D20B9}"/>
              </a:ext>
            </a:extLst>
          </p:cNvPr>
          <p:cNvSpPr/>
          <p:nvPr userDrawn="1"/>
        </p:nvSpPr>
        <p:spPr>
          <a:xfrm>
            <a:off x="-380" y="6577200"/>
            <a:ext cx="2134800" cy="280801"/>
          </a:xfrm>
          <a:prstGeom prst="rect">
            <a:avLst/>
          </a:prstGeom>
          <a:solidFill>
            <a:srgbClr val="3A424A"/>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4" name="Рисунок 53">
            <a:extLst>
              <a:ext uri="{FF2B5EF4-FFF2-40B4-BE49-F238E27FC236}">
                <a16:creationId xmlns:a16="http://schemas.microsoft.com/office/drawing/2014/main" id="{490BA47B-644C-164D-8434-599A8D845AE6}"/>
              </a:ext>
            </a:extLst>
          </p:cNvPr>
          <p:cNvPicPr>
            <a:picLocks noChangeAspect="1"/>
          </p:cNvPicPr>
          <p:nvPr userDrawn="1"/>
        </p:nvPicPr>
        <p:blipFill rotWithShape="1">
          <a:blip r:embed="rId16" cstate="print">
            <a:clrChange>
              <a:clrFrom>
                <a:srgbClr val="215F38"/>
              </a:clrFrom>
              <a:clrTo>
                <a:srgbClr val="215F38">
                  <a:alpha val="0"/>
                </a:srgbClr>
              </a:clrTo>
            </a:clrChange>
            <a:grayscl/>
            <a:extLst>
              <a:ext uri="{28A0092B-C50C-407E-A947-70E740481C1C}">
                <a14:useLocalDpi xmlns:a14="http://schemas.microsoft.com/office/drawing/2010/main" val="0"/>
              </a:ext>
            </a:extLst>
          </a:blip>
          <a:srcRect l="10630" t="68983" r="11614" b="17729"/>
          <a:stretch/>
        </p:blipFill>
        <p:spPr>
          <a:xfrm>
            <a:off x="514020" y="6591600"/>
            <a:ext cx="1106000" cy="252000"/>
          </a:xfrm>
          <a:prstGeom prst="rect">
            <a:avLst/>
          </a:prstGeom>
        </p:spPr>
      </p:pic>
      <p:pic>
        <p:nvPicPr>
          <p:cNvPr id="2" name="Рисунок 1" descr="http://C19E03B9ACCBFA56DC6DEDE59F81EABF.dms.sberbank.ru/C19E03B9ACCBFA56DC6DEDE59F81EABF-C84D87D17A171F6D15A801A76AF179A3-1E9602AC3439A96366744008F961486E/1.png"/>
          <p:cNvPicPr>
            <a:picLocks/>
          </p:cNvPicPr>
          <p:nvPr userDrawn="1"/>
        </p:nvPicPr>
        <p:blipFill>
          <a:blip r:link="rId17"/>
          <a:stretch>
            <a:fillRect/>
          </a:stretch>
        </p:blipFill>
        <p:spPr>
          <a:xfrm>
            <a:off x="0" y="0"/>
            <a:ext cx="1588" cy="1588"/>
          </a:xfrm>
          <a:prstGeom prst="rect">
            <a:avLst/>
          </a:prstGeom>
        </p:spPr>
      </p:pic>
      <p:pic>
        <p:nvPicPr>
          <p:cNvPr id="3" name="Рисунок 2" descr="http://C19E03B9ACCBFA56DC6DEDE59F81EABF.dms.sberbank.ru/C19E03B9ACCBFA56DC6DEDE59F81EABF-C84D87D17A171F6D15A801A76AF179A3-1E9602AC3439A96366744008F961486E/1.png"/>
          <p:cNvPicPr>
            <a:picLocks/>
          </p:cNvPicPr>
          <p:nvPr userDrawn="1"/>
        </p:nvPicPr>
        <p:blipFill>
          <a:blip r:link="rId17"/>
          <a:stretch>
            <a:fillRect/>
          </a:stretch>
        </p:blipFill>
        <p:spPr>
          <a:xfrm>
            <a:off x="0" y="0"/>
            <a:ext cx="1588" cy="1588"/>
          </a:xfrm>
          <a:prstGeom prst="rect">
            <a:avLst/>
          </a:prstGeom>
        </p:spPr>
      </p:pic>
      <p:pic>
        <p:nvPicPr>
          <p:cNvPr id="4" name="Рисунок 3" descr="http://C19E03B9ACCBFA56DC6DEDE59F81EABF.dms.sberbank.ru/C19E03B9ACCBFA56DC6DEDE59F81EABF-C84D87D17A171F6D15A801A76AF179A3-1E9602AC3439A96366744008F961486E/1.png"/>
          <p:cNvPicPr>
            <a:picLocks/>
          </p:cNvPicPr>
          <p:nvPr userDrawn="1"/>
        </p:nvPicPr>
        <p:blipFill>
          <a:blip r:link="rId17"/>
          <a:stretch>
            <a:fillRect/>
          </a:stretch>
        </p:blipFill>
        <p:spPr>
          <a:xfrm>
            <a:off x="0" y="0"/>
            <a:ext cx="1588" cy="1588"/>
          </a:xfrm>
          <a:prstGeom prst="rect">
            <a:avLst/>
          </a:prstGeom>
        </p:spPr>
      </p:pic>
      <p:pic>
        <p:nvPicPr>
          <p:cNvPr id="5" name="Рисунок 4" descr="http://C19E03B9ACCBFA56DC6DEDE59F81EABF.dms.sberbank.ru/C19E03B9ACCBFA56DC6DEDE59F81EABF-C84D87D17A171F6D15A801A76AF179A3-1E9602AC3439A96366744008F961486E/1.png"/>
          <p:cNvPicPr>
            <a:picLocks/>
          </p:cNvPicPr>
          <p:nvPr userDrawn="1"/>
        </p:nvPicPr>
        <p:blipFill>
          <a:blip r:link="rId17"/>
          <a:stretch>
            <a:fillRect/>
          </a:stretch>
        </p:blipFill>
        <p:spPr>
          <a:xfrm>
            <a:off x="0" y="0"/>
            <a:ext cx="1588" cy="1588"/>
          </a:xfrm>
          <a:prstGeom prst="rect">
            <a:avLst/>
          </a:prstGeom>
        </p:spPr>
      </p:pic>
      <p:pic>
        <p:nvPicPr>
          <p:cNvPr id="6" name="Рисунок 5" descr="http://C19E03B9ACCBFA56DC6DEDE59F81EABF.dms.sberbank.ru/C19E03B9ACCBFA56DC6DEDE59F81EABF-C84D87D17A171F6D15A801A76AF179A3-1E9602AC3439A96366744008F961486E/1.png"/>
          <p:cNvPicPr>
            <a:picLocks/>
          </p:cNvPicPr>
          <p:nvPr userDrawn="1"/>
        </p:nvPicPr>
        <p:blipFill>
          <a:blip r:link="rId17"/>
          <a:stretch>
            <a:fillRect/>
          </a:stretch>
        </p:blipFill>
        <p:spPr>
          <a:xfrm>
            <a:off x="0" y="0"/>
            <a:ext cx="1588" cy="1588"/>
          </a:xfrm>
          <a:prstGeom prst="rect">
            <a:avLst/>
          </a:prstGeom>
        </p:spPr>
      </p:pic>
      <p:pic>
        <p:nvPicPr>
          <p:cNvPr id="7" name="Рисунок 6" descr="http://C19E03B9ACCBFA56DC6DEDE59F81EABF.dms.sberbank.ru/C19E03B9ACCBFA56DC6DEDE59F81EABF-C84D87D17A171F6D15A801A76AF179A3-1E9602AC3439A96366744008F961486E/1.png"/>
          <p:cNvPicPr>
            <a:picLocks/>
          </p:cNvPicPr>
          <p:nvPr userDrawn="1"/>
        </p:nvPicPr>
        <p:blipFill>
          <a:blip r:link="rId17"/>
          <a:stretch>
            <a:fillRect/>
          </a:stretch>
        </p:blipFill>
        <p:spPr>
          <a:xfrm>
            <a:off x="0" y="0"/>
            <a:ext cx="1588" cy="1588"/>
          </a:xfrm>
          <a:prstGeom prst="rect">
            <a:avLst/>
          </a:prstGeom>
        </p:spPr>
      </p:pic>
    </p:spTree>
    <p:extLst>
      <p:ext uri="{BB962C8B-B14F-4D97-AF65-F5344CB8AC3E}">
        <p14:creationId xmlns:p14="http://schemas.microsoft.com/office/powerpoint/2010/main" val="7728616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ОС блока (лого)">
    <p:spTree>
      <p:nvGrpSpPr>
        <p:cNvPr id="1" name=""/>
        <p:cNvGrpSpPr/>
        <p:nvPr/>
      </p:nvGrpSpPr>
      <p:grpSpPr>
        <a:xfrm>
          <a:off x="0" y="0"/>
          <a:ext cx="0" cy="0"/>
          <a:chOff x="0" y="0"/>
          <a:chExt cx="0" cy="0"/>
        </a:xfrm>
      </p:grpSpPr>
      <p:sp>
        <p:nvSpPr>
          <p:cNvPr id="38" name="Title 1">
            <a:extLst>
              <a:ext uri="{FF2B5EF4-FFF2-40B4-BE49-F238E27FC236}">
                <a16:creationId xmlns:a16="http://schemas.microsoft.com/office/drawing/2014/main" id="{F58A97C1-CBDC-F341-AB90-EB0671A1DA02}"/>
              </a:ext>
            </a:extLst>
          </p:cNvPr>
          <p:cNvSpPr>
            <a:spLocks noGrp="1"/>
          </p:cNvSpPr>
          <p:nvPr>
            <p:ph type="title"/>
          </p:nvPr>
        </p:nvSpPr>
        <p:spPr>
          <a:xfrm>
            <a:off x="191344" y="1"/>
            <a:ext cx="9289032" cy="540000"/>
          </a:xfrm>
          <a:prstGeom prst="rect">
            <a:avLst/>
          </a:prstGeom>
        </p:spPr>
        <p:txBody>
          <a:bodyPr anchor="ctr">
            <a:normAutofit/>
          </a:bodyPr>
          <a:lstStyle>
            <a:lvl1pPr>
              <a:defRPr sz="2400">
                <a:latin typeface="+mn-lt"/>
                <a:cs typeface="Arial" panose="020B0604020202020204" pitchFamily="34" charset="0"/>
              </a:defRPr>
            </a:lvl1pPr>
          </a:lstStyle>
          <a:p>
            <a:r>
              <a:rPr lang="en-US" dirty="0"/>
              <a:t>Click to edit Master title style</a:t>
            </a:r>
          </a:p>
        </p:txBody>
      </p:sp>
      <p:sp>
        <p:nvSpPr>
          <p:cNvPr id="94" name="TextBox 93">
            <a:extLst>
              <a:ext uri="{FF2B5EF4-FFF2-40B4-BE49-F238E27FC236}">
                <a16:creationId xmlns:a16="http://schemas.microsoft.com/office/drawing/2014/main" id="{8ABAD0E0-B078-FF4E-83AF-D94F3678245B}"/>
              </a:ext>
            </a:extLst>
          </p:cNvPr>
          <p:cNvSpPr txBox="1"/>
          <p:nvPr userDrawn="1"/>
        </p:nvSpPr>
        <p:spPr>
          <a:xfrm>
            <a:off x="11715079" y="6507470"/>
            <a:ext cx="487680" cy="276999"/>
          </a:xfrm>
          <a:prstGeom prst="rect">
            <a:avLst/>
          </a:prstGeom>
          <a:noFill/>
        </p:spPr>
        <p:txBody>
          <a:bodyPr wrap="square" rtlCol="0">
            <a:spAutoFit/>
          </a:bodyPr>
          <a:lstStyle/>
          <a:p>
            <a:fld id="{C41A797A-73E5-4FFF-8E73-EA82906B0864}" type="slidenum">
              <a:rPr lang="ru-RU" sz="1200" smtClean="0">
                <a:solidFill>
                  <a:schemeClr val="bg2"/>
                </a:solidFill>
              </a:rPr>
              <a:t>‹#›</a:t>
            </a:fld>
            <a:endParaRPr lang="ru-RU" sz="1200" dirty="0">
              <a:solidFill>
                <a:schemeClr val="bg2"/>
              </a:solidFill>
            </a:endParaRPr>
          </a:p>
        </p:txBody>
      </p:sp>
      <p:pic>
        <p:nvPicPr>
          <p:cNvPr id="3" name="Рисунок 2">
            <a:extLst>
              <a:ext uri="{FF2B5EF4-FFF2-40B4-BE49-F238E27FC236}">
                <a16:creationId xmlns:a16="http://schemas.microsoft.com/office/drawing/2014/main" id="{892DAC0A-FA61-6547-9C54-FE7681EEEB8D}"/>
              </a:ext>
            </a:extLst>
          </p:cNvPr>
          <p:cNvPicPr>
            <a:picLocks noChangeAspect="1"/>
          </p:cNvPicPr>
          <p:nvPr userDrawn="1"/>
        </p:nvPicPr>
        <p:blipFill rotWithShape="1">
          <a:blip r:embed="rId2" cstate="print">
            <a:clrChange>
              <a:clrFrom>
                <a:srgbClr val="215F38"/>
              </a:clrFrom>
              <a:clrTo>
                <a:srgbClr val="215F38">
                  <a:alpha val="0"/>
                </a:srgbClr>
              </a:clrTo>
            </a:clrChange>
            <a:extLst>
              <a:ext uri="{28A0092B-C50C-407E-A947-70E740481C1C}">
                <a14:useLocalDpi xmlns:a14="http://schemas.microsoft.com/office/drawing/2010/main" val="0"/>
              </a:ext>
            </a:extLst>
          </a:blip>
          <a:srcRect l="12458" t="15687" r="11313" b="65496"/>
          <a:stretch/>
        </p:blipFill>
        <p:spPr>
          <a:xfrm>
            <a:off x="10380391" y="0"/>
            <a:ext cx="1640806" cy="540000"/>
          </a:xfrm>
          <a:prstGeom prst="rect">
            <a:avLst/>
          </a:prstGeom>
        </p:spPr>
      </p:pic>
      <p:pic>
        <p:nvPicPr>
          <p:cNvPr id="5" name="Рисунок 4" descr="http://DF3E5075026D06B109AE70DBF9D6CDD1.dms.sberbank.ru/DF3E5075026D06B109AE70DBF9D6CDD1-92DCC9725E0A03BFCF87C98938EC5031-7C306E030999F7BF689A16489D167D10/1.png"/>
          <p:cNvPicPr>
            <a:picLocks/>
          </p:cNvPicPr>
          <p:nvPr userDrawn="1"/>
        </p:nvPicPr>
        <p:blipFill>
          <a:blip r:link="rId3"/>
          <a:stretch>
            <a:fillRect/>
          </a:stretch>
        </p:blipFill>
        <p:spPr>
          <a:xfrm>
            <a:off x="0" y="0"/>
            <a:ext cx="1588" cy="1588"/>
          </a:xfrm>
          <a:prstGeom prst="rect">
            <a:avLst/>
          </a:prstGeom>
        </p:spPr>
      </p:pic>
      <p:pic>
        <p:nvPicPr>
          <p:cNvPr id="6" name="Рисунок 5" descr="http://DF3E5075026D06B109AE70DBF9D6CDD1.dms.sberbank.ru/DF3E5075026D06B109AE70DBF9D6CDD1-92DCC9725E0A03BFCF87C98938EC5031-7C306E030999F7BF689A16489D167D10/1.png"/>
          <p:cNvPicPr>
            <a:picLocks/>
          </p:cNvPicPr>
          <p:nvPr userDrawn="1"/>
        </p:nvPicPr>
        <p:blipFill>
          <a:blip r:link="rId3"/>
          <a:stretch>
            <a:fillRect/>
          </a:stretch>
        </p:blipFill>
        <p:spPr>
          <a:xfrm>
            <a:off x="0" y="0"/>
            <a:ext cx="1588" cy="1588"/>
          </a:xfrm>
          <a:prstGeom prst="rect">
            <a:avLst/>
          </a:prstGeom>
        </p:spPr>
      </p:pic>
    </p:spTree>
    <p:extLst>
      <p:ext uri="{BB962C8B-B14F-4D97-AF65-F5344CB8AC3E}">
        <p14:creationId xmlns:p14="http://schemas.microsoft.com/office/powerpoint/2010/main" val="133398017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Основной">
    <p:spTree>
      <p:nvGrpSpPr>
        <p:cNvPr id="1" name=""/>
        <p:cNvGrpSpPr/>
        <p:nvPr/>
      </p:nvGrpSpPr>
      <p:grpSpPr>
        <a:xfrm>
          <a:off x="0" y="0"/>
          <a:ext cx="0" cy="0"/>
          <a:chOff x="0" y="0"/>
          <a:chExt cx="0" cy="0"/>
        </a:xfrm>
      </p:grpSpPr>
      <p:pic>
        <p:nvPicPr>
          <p:cNvPr id="24" name="Picture 5"/>
          <p:cNvPicPr>
            <a:picLocks noChangeAspect="1" noChangeArrowheads="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17673" y="-19049"/>
            <a:ext cx="9692217" cy="72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Параллелограмм 14"/>
          <p:cNvSpPr>
            <a:spLocks/>
          </p:cNvSpPr>
          <p:nvPr userDrawn="1"/>
        </p:nvSpPr>
        <p:spPr bwMode="auto">
          <a:xfrm>
            <a:off x="11562908" y="6544797"/>
            <a:ext cx="350400" cy="325880"/>
          </a:xfrm>
          <a:prstGeom prst="parallelogram">
            <a:avLst>
              <a:gd name="adj" fmla="val 53250"/>
            </a:avLst>
          </a:prstGeom>
          <a:gradFill flip="none" rotWithShape="1">
            <a:gsLst>
              <a:gs pos="0">
                <a:srgbClr val="008000"/>
              </a:gs>
              <a:gs pos="100000">
                <a:srgbClr val="7DC244"/>
              </a:gs>
            </a:gsLst>
            <a:lin ang="0" scaled="1"/>
            <a:tileRect/>
          </a:gradFill>
          <a:ln w="9525" cap="flat" cmpd="sng" algn="ctr">
            <a:noFill/>
            <a:prstDash val="solid"/>
          </a:ln>
          <a:effectLst/>
        </p:spPr>
        <p:txBody>
          <a:bodyPr lIns="121893" tIns="60945" rIns="121893" bIns="60945" rtlCol="0" anchor="ctr"/>
          <a:lstStyle/>
          <a:p>
            <a:pPr marR="0" lvl="0" indent="0" algn="ctr" defTabSz="1038739" fontAlgn="auto">
              <a:lnSpc>
                <a:spcPct val="100000"/>
              </a:lnSpc>
              <a:spcBef>
                <a:spcPts val="0"/>
              </a:spcBef>
              <a:spcAft>
                <a:spcPts val="0"/>
              </a:spcAft>
              <a:buClrTx/>
              <a:buSzTx/>
              <a:buFontTx/>
              <a:buNone/>
              <a:tabLst/>
            </a:pPr>
            <a:endParaRPr kumimoji="0" lang="ru-RU" sz="2000" b="0" i="0" u="none" strike="noStrike" kern="0" cap="none" spc="0" normalizeH="0" baseline="0" dirty="0">
              <a:ln>
                <a:noFill/>
              </a:ln>
              <a:solidFill>
                <a:srgbClr val="FFFFFF"/>
              </a:solidFill>
              <a:effectLst/>
              <a:uLnTx/>
              <a:uFillTx/>
              <a:latin typeface="Fedra Sans Pro Book"/>
            </a:endParaRPr>
          </a:p>
        </p:txBody>
      </p:sp>
      <p:sp>
        <p:nvSpPr>
          <p:cNvPr id="19" name="Параллелограмм 18"/>
          <p:cNvSpPr/>
          <p:nvPr userDrawn="1"/>
        </p:nvSpPr>
        <p:spPr bwMode="auto">
          <a:xfrm>
            <a:off x="9136868" y="14480"/>
            <a:ext cx="426827" cy="606208"/>
          </a:xfrm>
          <a:prstGeom prst="parallelogram">
            <a:avLst>
              <a:gd name="adj" fmla="val 80500"/>
            </a:avLst>
          </a:prstGeom>
          <a:gradFill flip="none" rotWithShape="1">
            <a:gsLst>
              <a:gs pos="0">
                <a:srgbClr val="AB331F"/>
              </a:gs>
              <a:gs pos="100000">
                <a:srgbClr val="DA4A32"/>
              </a:gs>
            </a:gsLst>
            <a:lin ang="0" scaled="1"/>
            <a:tileRect/>
          </a:gradFill>
          <a:ln w="9525" cap="flat" cmpd="sng" algn="ctr">
            <a:noFill/>
            <a:prstDash val="solid"/>
          </a:ln>
          <a:effectLst/>
        </p:spPr>
        <p:txBody>
          <a:bodyPr lIns="121893" tIns="60945" rIns="121893" bIns="60945" rtlCol="0" anchor="ctr"/>
          <a:lstStyle/>
          <a:p>
            <a:pPr marR="0" lvl="0" indent="0" algn="ctr" defTabSz="1038739" fontAlgn="auto">
              <a:lnSpc>
                <a:spcPct val="100000"/>
              </a:lnSpc>
              <a:spcBef>
                <a:spcPts val="0"/>
              </a:spcBef>
              <a:spcAft>
                <a:spcPts val="0"/>
              </a:spcAft>
              <a:buClrTx/>
              <a:buSzTx/>
              <a:buFontTx/>
              <a:buNone/>
              <a:tabLst/>
            </a:pPr>
            <a:endParaRPr kumimoji="0" lang="ru-RU" sz="2000" b="0" i="0" u="none" strike="noStrike" kern="0" cap="none" spc="0" normalizeH="0" baseline="0" dirty="0">
              <a:ln>
                <a:noFill/>
              </a:ln>
              <a:solidFill>
                <a:srgbClr val="FFFFFF"/>
              </a:solidFill>
              <a:effectLst/>
              <a:uLnTx/>
              <a:uFillTx/>
              <a:latin typeface="Fedra Sans Pro Book"/>
            </a:endParaRPr>
          </a:p>
        </p:txBody>
      </p:sp>
      <p:sp>
        <p:nvSpPr>
          <p:cNvPr id="23" name="Параллелограмм 22"/>
          <p:cNvSpPr>
            <a:spLocks/>
          </p:cNvSpPr>
          <p:nvPr userDrawn="1"/>
        </p:nvSpPr>
        <p:spPr bwMode="auto">
          <a:xfrm>
            <a:off x="9346968" y="44231"/>
            <a:ext cx="385432" cy="367200"/>
          </a:xfrm>
          <a:prstGeom prst="parallelogram">
            <a:avLst>
              <a:gd name="adj" fmla="val 53287"/>
            </a:avLst>
          </a:prstGeom>
          <a:gradFill flip="none" rotWithShape="1">
            <a:gsLst>
              <a:gs pos="0">
                <a:srgbClr val="008000"/>
              </a:gs>
              <a:gs pos="100000">
                <a:srgbClr val="7DC244"/>
              </a:gs>
            </a:gsLst>
            <a:lin ang="0" scaled="1"/>
            <a:tileRect/>
          </a:gradFill>
          <a:ln w="9525" cap="flat" cmpd="sng" algn="ctr">
            <a:noFill/>
            <a:prstDash val="solid"/>
          </a:ln>
          <a:effectLst/>
        </p:spPr>
        <p:txBody>
          <a:bodyPr lIns="121893" tIns="60945" rIns="121893" bIns="60945" rtlCol="0" anchor="ctr"/>
          <a:lstStyle/>
          <a:p>
            <a:pPr marR="0" lvl="0" indent="0" algn="ctr" defTabSz="1038739" fontAlgn="auto">
              <a:lnSpc>
                <a:spcPct val="100000"/>
              </a:lnSpc>
              <a:spcBef>
                <a:spcPts val="0"/>
              </a:spcBef>
              <a:spcAft>
                <a:spcPts val="0"/>
              </a:spcAft>
              <a:buClrTx/>
              <a:buSzTx/>
              <a:buFontTx/>
              <a:buNone/>
              <a:tabLst/>
            </a:pPr>
            <a:endParaRPr kumimoji="0" lang="ru-RU" sz="2000" b="0" i="0" u="none" strike="noStrike" kern="0" cap="none" spc="0" normalizeH="0" baseline="0" dirty="0">
              <a:ln>
                <a:noFill/>
              </a:ln>
              <a:solidFill>
                <a:srgbClr val="FFFFFF"/>
              </a:solidFill>
              <a:effectLst/>
              <a:uLnTx/>
              <a:uFillTx/>
              <a:latin typeface="Fedra Sans Pro Book"/>
            </a:endParaRPr>
          </a:p>
        </p:txBody>
      </p:sp>
      <p:sp>
        <p:nvSpPr>
          <p:cNvPr id="7" name="Text Box 14"/>
          <p:cNvSpPr txBox="1">
            <a:spLocks noChangeArrowheads="1"/>
          </p:cNvSpPr>
          <p:nvPr userDrawn="1"/>
        </p:nvSpPr>
        <p:spPr bwMode="auto">
          <a:xfrm>
            <a:off x="-74083" y="6669361"/>
            <a:ext cx="4978400" cy="276999"/>
          </a:xfrm>
          <a:prstGeom prst="rect">
            <a:avLst/>
          </a:prstGeom>
          <a:noFill/>
          <a:ln>
            <a:noFill/>
          </a:ln>
        </p:spPr>
        <p:txBody>
          <a:bodyPr>
            <a:spAutoFit/>
          </a:bodyPr>
          <a:lstStyle>
            <a:lvl1pPr marL="173038" indent="-173038" eaLnBrk="0" hangingPunct="0">
              <a:defRPr>
                <a:solidFill>
                  <a:schemeClr val="tx1"/>
                </a:solidFill>
                <a:latin typeface="Franklin Gothic Book" pitchFamily="34" charset="0"/>
              </a:defRPr>
            </a:lvl1pPr>
            <a:lvl2pPr marL="742950" indent="-285750" eaLnBrk="0" hangingPunct="0">
              <a:defRPr>
                <a:solidFill>
                  <a:schemeClr val="tx1"/>
                </a:solidFill>
                <a:latin typeface="Franklin Gothic Book" pitchFamily="34" charset="0"/>
              </a:defRPr>
            </a:lvl2pPr>
            <a:lvl3pPr marL="1143000" indent="-228600" eaLnBrk="0" hangingPunct="0">
              <a:defRPr>
                <a:solidFill>
                  <a:schemeClr val="tx1"/>
                </a:solidFill>
                <a:latin typeface="Franklin Gothic Book" pitchFamily="34" charset="0"/>
              </a:defRPr>
            </a:lvl3pPr>
            <a:lvl4pPr marL="1600200" indent="-228600" eaLnBrk="0" hangingPunct="0">
              <a:defRPr>
                <a:solidFill>
                  <a:schemeClr val="tx1"/>
                </a:solidFill>
                <a:latin typeface="Franklin Gothic Book" pitchFamily="34" charset="0"/>
              </a:defRPr>
            </a:lvl4pPr>
            <a:lvl5pPr marL="2057400" indent="-228600" eaLnBrk="0" hangingPunct="0">
              <a:defRPr>
                <a:solidFill>
                  <a:schemeClr val="tx1"/>
                </a:solidFill>
                <a:latin typeface="Franklin Gothic Book" pitchFamily="34" charset="0"/>
              </a:defRPr>
            </a:lvl5pPr>
            <a:lvl6pPr marL="2514600" indent="-228600" eaLnBrk="0" fontAlgn="base" hangingPunct="0">
              <a:spcBef>
                <a:spcPct val="0"/>
              </a:spcBef>
              <a:spcAft>
                <a:spcPct val="0"/>
              </a:spcAft>
              <a:defRPr>
                <a:solidFill>
                  <a:schemeClr val="tx1"/>
                </a:solidFill>
                <a:latin typeface="Franklin Gothic Book" pitchFamily="34" charset="0"/>
              </a:defRPr>
            </a:lvl6pPr>
            <a:lvl7pPr marL="2971800" indent="-228600" eaLnBrk="0" fontAlgn="base" hangingPunct="0">
              <a:spcBef>
                <a:spcPct val="0"/>
              </a:spcBef>
              <a:spcAft>
                <a:spcPct val="0"/>
              </a:spcAft>
              <a:defRPr>
                <a:solidFill>
                  <a:schemeClr val="tx1"/>
                </a:solidFill>
                <a:latin typeface="Franklin Gothic Book" pitchFamily="34" charset="0"/>
              </a:defRPr>
            </a:lvl7pPr>
            <a:lvl8pPr marL="3429000" indent="-228600" eaLnBrk="0" fontAlgn="base" hangingPunct="0">
              <a:spcBef>
                <a:spcPct val="0"/>
              </a:spcBef>
              <a:spcAft>
                <a:spcPct val="0"/>
              </a:spcAft>
              <a:defRPr>
                <a:solidFill>
                  <a:schemeClr val="tx1"/>
                </a:solidFill>
                <a:latin typeface="Franklin Gothic Book" pitchFamily="34" charset="0"/>
              </a:defRPr>
            </a:lvl8pPr>
            <a:lvl9pPr marL="3886200" indent="-228600" eaLnBrk="0" fontAlgn="base" hangingPunct="0">
              <a:spcBef>
                <a:spcPct val="0"/>
              </a:spcBef>
              <a:spcAft>
                <a:spcPct val="0"/>
              </a:spcAft>
              <a:defRPr>
                <a:solidFill>
                  <a:schemeClr val="tx1"/>
                </a:solidFill>
                <a:latin typeface="Franklin Gothic Book" pitchFamily="34" charset="0"/>
              </a:defRPr>
            </a:lvl9pPr>
          </a:lstStyle>
          <a:p>
            <a:pPr eaLnBrk="1" hangingPunct="1">
              <a:spcBef>
                <a:spcPct val="50000"/>
              </a:spcBef>
              <a:defRPr/>
            </a:pPr>
            <a:r>
              <a:rPr lang="ru-RU" sz="1200" dirty="0">
                <a:solidFill>
                  <a:schemeClr val="tx1"/>
                </a:solidFill>
                <a:latin typeface="Calibri" pitchFamily="34" charset="0"/>
                <a:cs typeface="Calibri" pitchFamily="34" charset="0"/>
              </a:rPr>
              <a:t>© Департамент финансов</a:t>
            </a:r>
            <a:endParaRPr lang="en-US" sz="1200" dirty="0">
              <a:solidFill>
                <a:schemeClr val="tx1"/>
              </a:solidFill>
              <a:latin typeface="Calibri" pitchFamily="34" charset="0"/>
              <a:cs typeface="Calibri" pitchFamily="34" charset="0"/>
            </a:endParaRPr>
          </a:p>
        </p:txBody>
      </p:sp>
      <p:sp>
        <p:nvSpPr>
          <p:cNvPr id="9" name="Параллелограмм 8"/>
          <p:cNvSpPr/>
          <p:nvPr userDrawn="1"/>
        </p:nvSpPr>
        <p:spPr bwMode="auto">
          <a:xfrm>
            <a:off x="11623616" y="5894485"/>
            <a:ext cx="667339" cy="1152000"/>
          </a:xfrm>
          <a:prstGeom prst="parallelogram">
            <a:avLst>
              <a:gd name="adj" fmla="val 97137"/>
            </a:avLst>
          </a:prstGeom>
          <a:gradFill flip="none" rotWithShape="1">
            <a:gsLst>
              <a:gs pos="0">
                <a:srgbClr val="AB331F"/>
              </a:gs>
              <a:gs pos="100000">
                <a:srgbClr val="DA4A32"/>
              </a:gs>
            </a:gsLst>
            <a:lin ang="0" scaled="1"/>
            <a:tileRect/>
          </a:gradFill>
          <a:ln w="9525" cap="flat" cmpd="sng" algn="ctr">
            <a:noFill/>
            <a:prstDash val="solid"/>
          </a:ln>
          <a:effectLst/>
        </p:spPr>
        <p:txBody>
          <a:bodyPr lIns="121893" tIns="60945" rIns="121893" bIns="60945" rtlCol="0" anchor="ctr"/>
          <a:lstStyle/>
          <a:p>
            <a:pPr marR="0" lvl="0" indent="0" algn="ctr" defTabSz="1038739" fontAlgn="auto">
              <a:lnSpc>
                <a:spcPct val="100000"/>
              </a:lnSpc>
              <a:spcBef>
                <a:spcPts val="0"/>
              </a:spcBef>
              <a:spcAft>
                <a:spcPts val="0"/>
              </a:spcAft>
              <a:buClrTx/>
              <a:buSzTx/>
              <a:buFontTx/>
              <a:buNone/>
              <a:tabLst/>
            </a:pPr>
            <a:endParaRPr kumimoji="0" lang="ru-RU" sz="2000" b="0" i="0" u="none" strike="noStrike" kern="0" cap="none" spc="0" normalizeH="0" baseline="0" dirty="0">
              <a:ln>
                <a:noFill/>
              </a:ln>
              <a:solidFill>
                <a:srgbClr val="FFFFFF"/>
              </a:solidFill>
              <a:effectLst/>
              <a:uLnTx/>
              <a:uFillTx/>
              <a:latin typeface="Fedra Sans Pro Book"/>
            </a:endParaRPr>
          </a:p>
        </p:txBody>
      </p:sp>
    </p:spTree>
    <p:extLst>
      <p:ext uri="{BB962C8B-B14F-4D97-AF65-F5344CB8AC3E}">
        <p14:creationId xmlns:p14="http://schemas.microsoft.com/office/powerpoint/2010/main" val="20142245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Чужие слайды">
    <p:spTree>
      <p:nvGrpSpPr>
        <p:cNvPr id="1" name=""/>
        <p:cNvGrpSpPr/>
        <p:nvPr/>
      </p:nvGrpSpPr>
      <p:grpSpPr>
        <a:xfrm>
          <a:off x="0" y="0"/>
          <a:ext cx="0" cy="0"/>
          <a:chOff x="0" y="0"/>
          <a:chExt cx="0" cy="0"/>
        </a:xfrm>
      </p:grpSpPr>
      <p:pic>
        <p:nvPicPr>
          <p:cNvPr id="24" name="Picture 5"/>
          <p:cNvPicPr>
            <a:picLocks noChangeAspect="1" noChangeArrowheads="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48682" y="-19049"/>
            <a:ext cx="9692217" cy="72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Параллелограмм 14"/>
          <p:cNvSpPr>
            <a:spLocks/>
          </p:cNvSpPr>
          <p:nvPr userDrawn="1"/>
        </p:nvSpPr>
        <p:spPr bwMode="auto">
          <a:xfrm>
            <a:off x="11562908" y="6544797"/>
            <a:ext cx="350400" cy="325880"/>
          </a:xfrm>
          <a:prstGeom prst="parallelogram">
            <a:avLst>
              <a:gd name="adj" fmla="val 53250"/>
            </a:avLst>
          </a:prstGeom>
          <a:gradFill flip="none" rotWithShape="1">
            <a:gsLst>
              <a:gs pos="0">
                <a:srgbClr val="008000"/>
              </a:gs>
              <a:gs pos="100000">
                <a:srgbClr val="7DC244"/>
              </a:gs>
            </a:gsLst>
            <a:lin ang="0" scaled="1"/>
            <a:tileRect/>
          </a:gradFill>
          <a:ln w="9525" cap="flat" cmpd="sng" algn="ctr">
            <a:noFill/>
            <a:prstDash val="solid"/>
          </a:ln>
          <a:effectLst/>
        </p:spPr>
        <p:txBody>
          <a:bodyPr lIns="121893" tIns="60945" rIns="121893" bIns="60945" rtlCol="0" anchor="ctr"/>
          <a:lstStyle/>
          <a:p>
            <a:pPr marR="0" lvl="0" indent="0" algn="ctr" defTabSz="1038739" fontAlgn="auto">
              <a:lnSpc>
                <a:spcPct val="100000"/>
              </a:lnSpc>
              <a:spcBef>
                <a:spcPts val="0"/>
              </a:spcBef>
              <a:spcAft>
                <a:spcPts val="0"/>
              </a:spcAft>
              <a:buClrTx/>
              <a:buSzTx/>
              <a:buFontTx/>
              <a:buNone/>
              <a:tabLst/>
            </a:pPr>
            <a:endParaRPr kumimoji="0" lang="ru-RU" sz="2000" b="0" i="0" u="none" strike="noStrike" kern="0" cap="none" spc="0" normalizeH="0" baseline="0" dirty="0">
              <a:ln>
                <a:noFill/>
              </a:ln>
              <a:solidFill>
                <a:srgbClr val="FFFFFF"/>
              </a:solidFill>
              <a:effectLst/>
              <a:uLnTx/>
              <a:uFillTx/>
              <a:latin typeface="Fedra Sans Pro Book"/>
            </a:endParaRPr>
          </a:p>
        </p:txBody>
      </p:sp>
      <p:sp>
        <p:nvSpPr>
          <p:cNvPr id="19" name="Параллелограмм 18"/>
          <p:cNvSpPr/>
          <p:nvPr userDrawn="1"/>
        </p:nvSpPr>
        <p:spPr bwMode="auto">
          <a:xfrm>
            <a:off x="9136868" y="14480"/>
            <a:ext cx="426827" cy="606208"/>
          </a:xfrm>
          <a:prstGeom prst="parallelogram">
            <a:avLst>
              <a:gd name="adj" fmla="val 80500"/>
            </a:avLst>
          </a:prstGeom>
          <a:gradFill flip="none" rotWithShape="1">
            <a:gsLst>
              <a:gs pos="0">
                <a:srgbClr val="AB331F"/>
              </a:gs>
              <a:gs pos="100000">
                <a:srgbClr val="DA4A32"/>
              </a:gs>
            </a:gsLst>
            <a:lin ang="0" scaled="1"/>
            <a:tileRect/>
          </a:gradFill>
          <a:ln w="9525" cap="flat" cmpd="sng" algn="ctr">
            <a:noFill/>
            <a:prstDash val="solid"/>
          </a:ln>
          <a:effectLst/>
        </p:spPr>
        <p:txBody>
          <a:bodyPr lIns="121893" tIns="60945" rIns="121893" bIns="60945" rtlCol="0" anchor="ctr"/>
          <a:lstStyle/>
          <a:p>
            <a:pPr marR="0" lvl="0" indent="0" algn="ctr" defTabSz="1038739" fontAlgn="auto">
              <a:lnSpc>
                <a:spcPct val="100000"/>
              </a:lnSpc>
              <a:spcBef>
                <a:spcPts val="0"/>
              </a:spcBef>
              <a:spcAft>
                <a:spcPts val="0"/>
              </a:spcAft>
              <a:buClrTx/>
              <a:buSzTx/>
              <a:buFontTx/>
              <a:buNone/>
              <a:tabLst/>
            </a:pPr>
            <a:endParaRPr kumimoji="0" lang="ru-RU" sz="2000" b="0" i="0" u="none" strike="noStrike" kern="0" cap="none" spc="0" normalizeH="0" baseline="0" dirty="0">
              <a:ln>
                <a:noFill/>
              </a:ln>
              <a:solidFill>
                <a:srgbClr val="FFFFFF"/>
              </a:solidFill>
              <a:effectLst/>
              <a:uLnTx/>
              <a:uFillTx/>
              <a:latin typeface="Fedra Sans Pro Book"/>
            </a:endParaRPr>
          </a:p>
        </p:txBody>
      </p:sp>
      <p:sp>
        <p:nvSpPr>
          <p:cNvPr id="23" name="Параллелограмм 22"/>
          <p:cNvSpPr>
            <a:spLocks/>
          </p:cNvSpPr>
          <p:nvPr userDrawn="1"/>
        </p:nvSpPr>
        <p:spPr bwMode="auto">
          <a:xfrm>
            <a:off x="9346968" y="44231"/>
            <a:ext cx="385432" cy="367200"/>
          </a:xfrm>
          <a:prstGeom prst="parallelogram">
            <a:avLst>
              <a:gd name="adj" fmla="val 53287"/>
            </a:avLst>
          </a:prstGeom>
          <a:gradFill flip="none" rotWithShape="1">
            <a:gsLst>
              <a:gs pos="0">
                <a:srgbClr val="008000"/>
              </a:gs>
              <a:gs pos="100000">
                <a:srgbClr val="7DC244"/>
              </a:gs>
            </a:gsLst>
            <a:lin ang="0" scaled="1"/>
            <a:tileRect/>
          </a:gradFill>
          <a:ln w="9525" cap="flat" cmpd="sng" algn="ctr">
            <a:noFill/>
            <a:prstDash val="solid"/>
          </a:ln>
          <a:effectLst/>
        </p:spPr>
        <p:txBody>
          <a:bodyPr lIns="121893" tIns="60945" rIns="121893" bIns="60945" rtlCol="0" anchor="ctr"/>
          <a:lstStyle/>
          <a:p>
            <a:pPr marR="0" lvl="0" indent="0" algn="ctr" defTabSz="1038739" fontAlgn="auto">
              <a:lnSpc>
                <a:spcPct val="100000"/>
              </a:lnSpc>
              <a:spcBef>
                <a:spcPts val="0"/>
              </a:spcBef>
              <a:spcAft>
                <a:spcPts val="0"/>
              </a:spcAft>
              <a:buClrTx/>
              <a:buSzTx/>
              <a:buFontTx/>
              <a:buNone/>
              <a:tabLst/>
            </a:pPr>
            <a:endParaRPr kumimoji="0" lang="ru-RU" sz="2000" b="0" i="0" u="none" strike="noStrike" kern="0" cap="none" spc="0" normalizeH="0" baseline="0" dirty="0">
              <a:ln>
                <a:noFill/>
              </a:ln>
              <a:solidFill>
                <a:srgbClr val="FFFFFF"/>
              </a:solidFill>
              <a:effectLst/>
              <a:uLnTx/>
              <a:uFillTx/>
              <a:latin typeface="Fedra Sans Pro Book"/>
            </a:endParaRPr>
          </a:p>
        </p:txBody>
      </p:sp>
      <p:sp>
        <p:nvSpPr>
          <p:cNvPr id="9" name="Параллелограмм 8"/>
          <p:cNvSpPr/>
          <p:nvPr userDrawn="1"/>
        </p:nvSpPr>
        <p:spPr bwMode="auto">
          <a:xfrm>
            <a:off x="11623616" y="5894485"/>
            <a:ext cx="667339" cy="1152000"/>
          </a:xfrm>
          <a:prstGeom prst="parallelogram">
            <a:avLst>
              <a:gd name="adj" fmla="val 97137"/>
            </a:avLst>
          </a:prstGeom>
          <a:gradFill flip="none" rotWithShape="1">
            <a:gsLst>
              <a:gs pos="0">
                <a:srgbClr val="AB331F"/>
              </a:gs>
              <a:gs pos="100000">
                <a:srgbClr val="DA4A32"/>
              </a:gs>
            </a:gsLst>
            <a:lin ang="0" scaled="1"/>
            <a:tileRect/>
          </a:gradFill>
          <a:ln w="9525" cap="flat" cmpd="sng" algn="ctr">
            <a:noFill/>
            <a:prstDash val="solid"/>
          </a:ln>
          <a:effectLst/>
        </p:spPr>
        <p:txBody>
          <a:bodyPr lIns="121893" tIns="60945" rIns="121893" bIns="60945" rtlCol="0" anchor="ctr"/>
          <a:lstStyle/>
          <a:p>
            <a:pPr marR="0" lvl="0" indent="0" algn="ctr" defTabSz="1038739" fontAlgn="auto">
              <a:lnSpc>
                <a:spcPct val="100000"/>
              </a:lnSpc>
              <a:spcBef>
                <a:spcPts val="0"/>
              </a:spcBef>
              <a:spcAft>
                <a:spcPts val="0"/>
              </a:spcAft>
              <a:buClrTx/>
              <a:buSzTx/>
              <a:buFontTx/>
              <a:buNone/>
              <a:tabLst/>
            </a:pPr>
            <a:endParaRPr kumimoji="0" lang="ru-RU" sz="2000" b="0" i="0" u="none" strike="noStrike" kern="0" cap="none" spc="0" normalizeH="0" baseline="0" dirty="0">
              <a:ln>
                <a:noFill/>
              </a:ln>
              <a:solidFill>
                <a:srgbClr val="FFFFFF"/>
              </a:solidFill>
              <a:effectLst/>
              <a:uLnTx/>
              <a:uFillTx/>
              <a:latin typeface="Fedra Sans Pro Book"/>
            </a:endParaRPr>
          </a:p>
        </p:txBody>
      </p:sp>
      <p:pic>
        <p:nvPicPr>
          <p:cNvPr id="12" name="Рисунок 11" descr="http://D0340E7D5E8451B36CF9DE5E517AB11D.dms.sberbank.ru/D0340E7D5E8451B36CF9DE5E517AB11D-76E77F61EA6BF346E8CD249421A1F0C6-979C24910635A5F09AF6D68FE94A4CA8/1.png"/>
          <p:cNvPicPr>
            <a:picLocks/>
          </p:cNvPicPr>
          <p:nvPr userDrawn="1"/>
        </p:nvPicPr>
        <p:blipFill>
          <a:blip r:link="rId3"/>
          <a:stretch>
            <a:fillRect/>
          </a:stretch>
        </p:blipFill>
        <p:spPr>
          <a:xfrm>
            <a:off x="0" y="0"/>
            <a:ext cx="1588" cy="1588"/>
          </a:xfrm>
          <a:prstGeom prst="rect">
            <a:avLst/>
          </a:prstGeom>
        </p:spPr>
      </p:pic>
    </p:spTree>
    <p:extLst>
      <p:ext uri="{BB962C8B-B14F-4D97-AF65-F5344CB8AC3E}">
        <p14:creationId xmlns:p14="http://schemas.microsoft.com/office/powerpoint/2010/main" val="20665251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Содержание">
    <p:spTree>
      <p:nvGrpSpPr>
        <p:cNvPr id="1" name=""/>
        <p:cNvGrpSpPr/>
        <p:nvPr/>
      </p:nvGrpSpPr>
      <p:grpSpPr>
        <a:xfrm>
          <a:off x="0" y="0"/>
          <a:ext cx="0" cy="0"/>
          <a:chOff x="0" y="0"/>
          <a:chExt cx="0" cy="0"/>
        </a:xfrm>
      </p:grpSpPr>
      <p:sp>
        <p:nvSpPr>
          <p:cNvPr id="23" name="Параллелограмм 22"/>
          <p:cNvSpPr>
            <a:spLocks/>
          </p:cNvSpPr>
          <p:nvPr userDrawn="1"/>
        </p:nvSpPr>
        <p:spPr bwMode="auto">
          <a:xfrm>
            <a:off x="239392" y="-27384"/>
            <a:ext cx="384000" cy="367200"/>
          </a:xfrm>
          <a:prstGeom prst="parallelogram">
            <a:avLst>
              <a:gd name="adj" fmla="val 53287"/>
            </a:avLst>
          </a:prstGeom>
          <a:gradFill flip="none" rotWithShape="1">
            <a:gsLst>
              <a:gs pos="0">
                <a:srgbClr val="008000"/>
              </a:gs>
              <a:gs pos="100000">
                <a:srgbClr val="7DC244"/>
              </a:gs>
            </a:gsLst>
            <a:lin ang="0" scaled="1"/>
            <a:tileRect/>
          </a:gradFill>
          <a:ln w="9525" cap="flat" cmpd="sng" algn="ctr">
            <a:noFill/>
            <a:prstDash val="solid"/>
          </a:ln>
          <a:effectLst/>
        </p:spPr>
        <p:txBody>
          <a:bodyPr lIns="121893" tIns="60945" rIns="121893" bIns="60945" rtlCol="0" anchor="ctr"/>
          <a:lstStyle/>
          <a:p>
            <a:pPr marR="0" lvl="0" indent="0" algn="ctr" defTabSz="1038739" fontAlgn="auto">
              <a:lnSpc>
                <a:spcPct val="100000"/>
              </a:lnSpc>
              <a:spcBef>
                <a:spcPts val="0"/>
              </a:spcBef>
              <a:spcAft>
                <a:spcPts val="0"/>
              </a:spcAft>
              <a:buClrTx/>
              <a:buSzTx/>
              <a:buFontTx/>
              <a:buNone/>
              <a:tabLst/>
            </a:pPr>
            <a:endParaRPr kumimoji="0" lang="ru-RU" sz="2000" b="0" i="0" u="none" strike="noStrike" kern="0" cap="none" spc="0" normalizeH="0" baseline="0" dirty="0">
              <a:ln>
                <a:noFill/>
              </a:ln>
              <a:solidFill>
                <a:srgbClr val="FFFFFF"/>
              </a:solidFill>
              <a:effectLst/>
              <a:uLnTx/>
              <a:uFillTx/>
              <a:latin typeface="Fedra Sans Pro Book"/>
            </a:endParaRPr>
          </a:p>
        </p:txBody>
      </p:sp>
      <p:sp>
        <p:nvSpPr>
          <p:cNvPr id="19" name="Параллелограмм 18"/>
          <p:cNvSpPr/>
          <p:nvPr userDrawn="1"/>
        </p:nvSpPr>
        <p:spPr bwMode="auto">
          <a:xfrm>
            <a:off x="71392" y="44624"/>
            <a:ext cx="336000" cy="468000"/>
          </a:xfrm>
          <a:prstGeom prst="parallelogram">
            <a:avLst>
              <a:gd name="adj" fmla="val 77525"/>
            </a:avLst>
          </a:prstGeom>
          <a:gradFill flip="none" rotWithShape="1">
            <a:gsLst>
              <a:gs pos="0">
                <a:srgbClr val="AB331F"/>
              </a:gs>
              <a:gs pos="100000">
                <a:srgbClr val="DA4A32"/>
              </a:gs>
            </a:gsLst>
            <a:lin ang="0" scaled="1"/>
            <a:tileRect/>
          </a:gradFill>
          <a:ln w="9525" cap="flat" cmpd="sng" algn="ctr">
            <a:noFill/>
            <a:prstDash val="solid"/>
          </a:ln>
          <a:effectLst/>
        </p:spPr>
        <p:txBody>
          <a:bodyPr lIns="121893" tIns="60945" rIns="121893" bIns="60945" rtlCol="0" anchor="ctr"/>
          <a:lstStyle/>
          <a:p>
            <a:pPr marR="0" lvl="0" indent="0" algn="ctr" defTabSz="1038739" fontAlgn="auto">
              <a:lnSpc>
                <a:spcPct val="100000"/>
              </a:lnSpc>
              <a:spcBef>
                <a:spcPts val="0"/>
              </a:spcBef>
              <a:spcAft>
                <a:spcPts val="0"/>
              </a:spcAft>
              <a:buClrTx/>
              <a:buSzTx/>
              <a:buFontTx/>
              <a:buNone/>
              <a:tabLst/>
            </a:pPr>
            <a:endParaRPr kumimoji="0" lang="ru-RU" sz="2000" b="0" i="0" u="none" strike="noStrike" kern="0" cap="none" spc="0" normalizeH="0" baseline="0" dirty="0">
              <a:ln>
                <a:noFill/>
              </a:ln>
              <a:solidFill>
                <a:srgbClr val="FFFFFF"/>
              </a:solidFill>
              <a:effectLst/>
              <a:uLnTx/>
              <a:uFillTx/>
              <a:latin typeface="Fedra Sans Pro Book"/>
            </a:endParaRPr>
          </a:p>
        </p:txBody>
      </p:sp>
      <p:sp>
        <p:nvSpPr>
          <p:cNvPr id="6" name="Параллелограмм 5"/>
          <p:cNvSpPr>
            <a:spLocks/>
          </p:cNvSpPr>
          <p:nvPr userDrawn="1"/>
        </p:nvSpPr>
        <p:spPr bwMode="auto">
          <a:xfrm>
            <a:off x="11562908" y="6544797"/>
            <a:ext cx="350400" cy="325880"/>
          </a:xfrm>
          <a:prstGeom prst="parallelogram">
            <a:avLst>
              <a:gd name="adj" fmla="val 53250"/>
            </a:avLst>
          </a:prstGeom>
          <a:gradFill flip="none" rotWithShape="1">
            <a:gsLst>
              <a:gs pos="0">
                <a:srgbClr val="008000"/>
              </a:gs>
              <a:gs pos="100000">
                <a:srgbClr val="7DC244"/>
              </a:gs>
            </a:gsLst>
            <a:lin ang="0" scaled="1"/>
            <a:tileRect/>
          </a:gradFill>
          <a:ln w="9525" cap="flat" cmpd="sng" algn="ctr">
            <a:noFill/>
            <a:prstDash val="solid"/>
          </a:ln>
          <a:effectLst/>
        </p:spPr>
        <p:txBody>
          <a:bodyPr lIns="121893" tIns="60945" rIns="121893" bIns="60945" rtlCol="0" anchor="ctr"/>
          <a:lstStyle/>
          <a:p>
            <a:pPr marR="0" lvl="0" indent="0" algn="ctr" defTabSz="1038739" fontAlgn="auto">
              <a:lnSpc>
                <a:spcPct val="100000"/>
              </a:lnSpc>
              <a:spcBef>
                <a:spcPts val="0"/>
              </a:spcBef>
              <a:spcAft>
                <a:spcPts val="0"/>
              </a:spcAft>
              <a:buClrTx/>
              <a:buSzTx/>
              <a:buFontTx/>
              <a:buNone/>
              <a:tabLst/>
            </a:pPr>
            <a:endParaRPr kumimoji="0" lang="ru-RU" sz="2000" b="0" i="0" u="none" strike="noStrike" kern="0" cap="none" spc="0" normalizeH="0" baseline="0" dirty="0">
              <a:ln>
                <a:noFill/>
              </a:ln>
              <a:solidFill>
                <a:srgbClr val="FFFFFF"/>
              </a:solidFill>
              <a:effectLst/>
              <a:uLnTx/>
              <a:uFillTx/>
              <a:latin typeface="Fedra Sans Pro Book"/>
            </a:endParaRPr>
          </a:p>
        </p:txBody>
      </p:sp>
      <p:sp>
        <p:nvSpPr>
          <p:cNvPr id="7" name="Параллелограмм 6"/>
          <p:cNvSpPr/>
          <p:nvPr userDrawn="1"/>
        </p:nvSpPr>
        <p:spPr bwMode="auto">
          <a:xfrm>
            <a:off x="11623616" y="5894485"/>
            <a:ext cx="667339" cy="1152000"/>
          </a:xfrm>
          <a:prstGeom prst="parallelogram">
            <a:avLst>
              <a:gd name="adj" fmla="val 97137"/>
            </a:avLst>
          </a:prstGeom>
          <a:gradFill flip="none" rotWithShape="1">
            <a:gsLst>
              <a:gs pos="0">
                <a:srgbClr val="AB331F"/>
              </a:gs>
              <a:gs pos="100000">
                <a:srgbClr val="DA4A32"/>
              </a:gs>
            </a:gsLst>
            <a:lin ang="0" scaled="1"/>
            <a:tileRect/>
          </a:gradFill>
          <a:ln w="9525" cap="flat" cmpd="sng" algn="ctr">
            <a:noFill/>
            <a:prstDash val="solid"/>
          </a:ln>
          <a:effectLst/>
        </p:spPr>
        <p:txBody>
          <a:bodyPr lIns="121893" tIns="60945" rIns="121893" bIns="60945" rtlCol="0" anchor="ctr"/>
          <a:lstStyle/>
          <a:p>
            <a:pPr marR="0" lvl="0" indent="0" algn="ctr" defTabSz="1038739" fontAlgn="auto">
              <a:lnSpc>
                <a:spcPct val="100000"/>
              </a:lnSpc>
              <a:spcBef>
                <a:spcPts val="0"/>
              </a:spcBef>
              <a:spcAft>
                <a:spcPts val="0"/>
              </a:spcAft>
              <a:buClrTx/>
              <a:buSzTx/>
              <a:buFontTx/>
              <a:buNone/>
              <a:tabLst/>
            </a:pPr>
            <a:endParaRPr kumimoji="0" lang="ru-RU" sz="2000" b="0" i="0" u="none" strike="noStrike" kern="0" cap="none" spc="0" normalizeH="0" baseline="0" dirty="0">
              <a:ln>
                <a:noFill/>
              </a:ln>
              <a:solidFill>
                <a:srgbClr val="FFFFFF"/>
              </a:solidFill>
              <a:effectLst/>
              <a:uLnTx/>
              <a:uFillTx/>
              <a:latin typeface="Fedra Sans Pro Book"/>
            </a:endParaRPr>
          </a:p>
        </p:txBody>
      </p:sp>
    </p:spTree>
    <p:extLst>
      <p:ext uri="{BB962C8B-B14F-4D97-AF65-F5344CB8AC3E}">
        <p14:creationId xmlns:p14="http://schemas.microsoft.com/office/powerpoint/2010/main" val="77456064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Титульный">
    <p:spTree>
      <p:nvGrpSpPr>
        <p:cNvPr id="1" name=""/>
        <p:cNvGrpSpPr/>
        <p:nvPr/>
      </p:nvGrpSpPr>
      <p:grpSpPr>
        <a:xfrm>
          <a:off x="0" y="0"/>
          <a:ext cx="0" cy="0"/>
          <a:chOff x="0" y="0"/>
          <a:chExt cx="0" cy="0"/>
        </a:xfrm>
      </p:grpSpPr>
      <p:sp>
        <p:nvSpPr>
          <p:cNvPr id="13" name="Прямоугольный треугольник 12"/>
          <p:cNvSpPr/>
          <p:nvPr userDrawn="1"/>
        </p:nvSpPr>
        <p:spPr bwMode="auto">
          <a:xfrm rot="10800000" flipH="1">
            <a:off x="-432711" y="-425"/>
            <a:ext cx="3727205" cy="5737692"/>
          </a:xfrm>
          <a:prstGeom prst="rtTriangle">
            <a:avLst/>
          </a:prstGeom>
          <a:gradFill flip="none" rotWithShape="1">
            <a:gsLst>
              <a:gs pos="0">
                <a:schemeClr val="accent1">
                  <a:tint val="66000"/>
                  <a:satMod val="160000"/>
                </a:schemeClr>
              </a:gs>
              <a:gs pos="0">
                <a:schemeClr val="bg1">
                  <a:lumMod val="85000"/>
                </a:schemeClr>
              </a:gs>
              <a:gs pos="100000">
                <a:srgbClr val="E8E8E8"/>
              </a:gs>
            </a:gsLst>
            <a:lin ang="16200000" scaled="1"/>
            <a:tileRect/>
          </a:gradFill>
          <a:ln w="9525" cap="flat" cmpd="sng" algn="ctr">
            <a:noFill/>
            <a:prstDash val="solid"/>
            <a:round/>
            <a:headEnd type="none" w="med" len="med"/>
            <a:tailEnd type="none" w="med" len="med"/>
          </a:ln>
          <a:effectLst/>
        </p:spPr>
        <p:txBody>
          <a:bodyPr vert="horz" wrap="square" lIns="121920" tIns="60960" rIns="121920" bIns="60960" numCol="1" rtlCol="0" anchor="ctr" anchorCtr="0" compatLnSpc="1">
            <a:prstTxWarp prst="textNoShape">
              <a:avLst/>
            </a:prstTxWarp>
          </a:bodyPr>
          <a:lstStyle/>
          <a:p>
            <a:pPr marL="0" marR="0" indent="0" algn="l" defTabSz="121917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dirty="0">
              <a:ln>
                <a:noFill/>
              </a:ln>
              <a:solidFill>
                <a:schemeClr val="tx1"/>
              </a:solidFill>
              <a:effectLst/>
              <a:latin typeface="Franklin Gothic Book" pitchFamily="34" charset="0"/>
            </a:endParaRPr>
          </a:p>
        </p:txBody>
      </p:sp>
      <p:sp>
        <p:nvSpPr>
          <p:cNvPr id="19" name="Параллелограмм 18"/>
          <p:cNvSpPr/>
          <p:nvPr userDrawn="1"/>
        </p:nvSpPr>
        <p:spPr bwMode="auto">
          <a:xfrm>
            <a:off x="8592277" y="-6985"/>
            <a:ext cx="494400" cy="606208"/>
          </a:xfrm>
          <a:prstGeom prst="parallelogram">
            <a:avLst>
              <a:gd name="adj" fmla="val 80500"/>
            </a:avLst>
          </a:prstGeom>
          <a:gradFill flip="none" rotWithShape="1">
            <a:gsLst>
              <a:gs pos="0">
                <a:srgbClr val="AB331F"/>
              </a:gs>
              <a:gs pos="100000">
                <a:srgbClr val="DA4A32"/>
              </a:gs>
            </a:gsLst>
            <a:lin ang="0" scaled="1"/>
            <a:tileRect/>
          </a:gradFill>
          <a:ln w="9525" cap="flat" cmpd="sng" algn="ctr">
            <a:noFill/>
            <a:prstDash val="solid"/>
          </a:ln>
          <a:effectLst/>
        </p:spPr>
        <p:txBody>
          <a:bodyPr lIns="121893" tIns="60945" rIns="121893" bIns="60945" rtlCol="0" anchor="ctr"/>
          <a:lstStyle/>
          <a:p>
            <a:pPr marR="0" lvl="0" indent="0" algn="ctr" defTabSz="1038739" fontAlgn="auto">
              <a:lnSpc>
                <a:spcPct val="100000"/>
              </a:lnSpc>
              <a:spcBef>
                <a:spcPts val="0"/>
              </a:spcBef>
              <a:spcAft>
                <a:spcPts val="0"/>
              </a:spcAft>
              <a:buClrTx/>
              <a:buSzTx/>
              <a:buFontTx/>
              <a:buNone/>
              <a:tabLst/>
            </a:pPr>
            <a:endParaRPr kumimoji="0" lang="ru-RU" sz="2000" b="0" i="0" u="none" strike="noStrike" kern="0" cap="none" spc="0" normalizeH="0" baseline="0" dirty="0">
              <a:ln>
                <a:noFill/>
              </a:ln>
              <a:solidFill>
                <a:srgbClr val="FFFFFF"/>
              </a:solidFill>
              <a:effectLst/>
              <a:uLnTx/>
              <a:uFillTx/>
              <a:latin typeface="Fedra Sans Pro Book"/>
            </a:endParaRPr>
          </a:p>
        </p:txBody>
      </p:sp>
      <p:sp>
        <p:nvSpPr>
          <p:cNvPr id="23" name="Параллелограмм 22"/>
          <p:cNvSpPr>
            <a:spLocks/>
          </p:cNvSpPr>
          <p:nvPr userDrawn="1"/>
        </p:nvSpPr>
        <p:spPr bwMode="auto">
          <a:xfrm>
            <a:off x="1009269" y="865"/>
            <a:ext cx="2280000" cy="3356129"/>
          </a:xfrm>
          <a:prstGeom prst="parallelogram">
            <a:avLst>
              <a:gd name="adj" fmla="val 94917"/>
            </a:avLst>
          </a:prstGeom>
          <a:gradFill flip="none" rotWithShape="1">
            <a:gsLst>
              <a:gs pos="0">
                <a:srgbClr val="008000"/>
              </a:gs>
              <a:gs pos="100000">
                <a:srgbClr val="7DC244"/>
              </a:gs>
            </a:gsLst>
            <a:lin ang="0" scaled="1"/>
            <a:tileRect/>
          </a:gradFill>
          <a:ln w="9525" cap="flat" cmpd="sng" algn="ctr">
            <a:noFill/>
            <a:prstDash val="solid"/>
          </a:ln>
          <a:effectLst/>
        </p:spPr>
        <p:txBody>
          <a:bodyPr lIns="121893" tIns="60945" rIns="121893" bIns="60945" rtlCol="0" anchor="ctr"/>
          <a:lstStyle/>
          <a:p>
            <a:pPr marR="0" lvl="0" indent="0" algn="ctr" defTabSz="1038739" fontAlgn="auto">
              <a:lnSpc>
                <a:spcPct val="100000"/>
              </a:lnSpc>
              <a:spcBef>
                <a:spcPts val="0"/>
              </a:spcBef>
              <a:spcAft>
                <a:spcPts val="0"/>
              </a:spcAft>
              <a:buClrTx/>
              <a:buSzTx/>
              <a:buFontTx/>
              <a:buNone/>
              <a:tabLst/>
            </a:pPr>
            <a:endParaRPr kumimoji="0" lang="ru-RU" sz="2000" b="0" i="0" u="none" strike="noStrike" kern="0" cap="none" spc="0" normalizeH="0" baseline="0" dirty="0">
              <a:ln>
                <a:noFill/>
              </a:ln>
              <a:solidFill>
                <a:srgbClr val="FFFFFF"/>
              </a:solidFill>
              <a:effectLst/>
              <a:uLnTx/>
              <a:uFillTx/>
              <a:latin typeface="Fedra Sans Pro Book"/>
            </a:endParaRPr>
          </a:p>
        </p:txBody>
      </p:sp>
      <p:pic>
        <p:nvPicPr>
          <p:cNvPr id="7" name="Picture 15" descr="logo"/>
          <p:cNvPicPr>
            <a:picLocks noChangeAspect="1" noChangeArrowheads="1"/>
          </p:cNvPicPr>
          <p:nvPr userDrawn="1"/>
        </p:nvPicPr>
        <p:blipFill>
          <a:blip r:embed="rId2" cstate="print"/>
          <a:srcRect/>
          <a:stretch>
            <a:fillRect/>
          </a:stretch>
        </p:blipFill>
        <p:spPr bwMode="auto">
          <a:xfrm>
            <a:off x="9539684" y="324695"/>
            <a:ext cx="2349955" cy="468000"/>
          </a:xfrm>
          <a:prstGeom prst="rect">
            <a:avLst/>
          </a:prstGeom>
          <a:noFill/>
          <a:ln w="9525">
            <a:noFill/>
            <a:miter lim="800000"/>
            <a:headEnd/>
            <a:tailEnd/>
          </a:ln>
        </p:spPr>
      </p:pic>
      <p:sp>
        <p:nvSpPr>
          <p:cNvPr id="9" name="Параллелограмм 8"/>
          <p:cNvSpPr>
            <a:spLocks/>
          </p:cNvSpPr>
          <p:nvPr userDrawn="1"/>
        </p:nvSpPr>
        <p:spPr bwMode="auto">
          <a:xfrm>
            <a:off x="8123993" y="149182"/>
            <a:ext cx="681600" cy="938244"/>
          </a:xfrm>
          <a:prstGeom prst="parallelogram">
            <a:avLst>
              <a:gd name="adj" fmla="val 88198"/>
            </a:avLst>
          </a:prstGeom>
          <a:gradFill flip="none" rotWithShape="1">
            <a:gsLst>
              <a:gs pos="0">
                <a:srgbClr val="008000"/>
              </a:gs>
              <a:gs pos="100000">
                <a:srgbClr val="7DC244"/>
              </a:gs>
            </a:gsLst>
            <a:lin ang="0" scaled="1"/>
            <a:tileRect/>
          </a:gradFill>
          <a:ln w="9525" cap="flat" cmpd="sng" algn="ctr">
            <a:noFill/>
            <a:prstDash val="solid"/>
          </a:ln>
          <a:effectLst/>
        </p:spPr>
        <p:txBody>
          <a:bodyPr lIns="121893" tIns="60945" rIns="121893" bIns="60945" rtlCol="0" anchor="ctr"/>
          <a:lstStyle/>
          <a:p>
            <a:pPr marR="0" lvl="0" indent="0" algn="ctr" defTabSz="1038739" fontAlgn="auto">
              <a:lnSpc>
                <a:spcPct val="100000"/>
              </a:lnSpc>
              <a:spcBef>
                <a:spcPts val="0"/>
              </a:spcBef>
              <a:spcAft>
                <a:spcPts val="0"/>
              </a:spcAft>
              <a:buClrTx/>
              <a:buSzTx/>
              <a:buFontTx/>
              <a:buNone/>
              <a:tabLst/>
            </a:pPr>
            <a:endParaRPr kumimoji="0" lang="ru-RU" sz="2000" b="0" i="0" u="none" strike="noStrike" kern="0" cap="none" spc="0" normalizeH="0" baseline="0" dirty="0">
              <a:ln>
                <a:noFill/>
              </a:ln>
              <a:solidFill>
                <a:srgbClr val="FFFFFF"/>
              </a:solidFill>
              <a:effectLst/>
              <a:uLnTx/>
              <a:uFillTx/>
              <a:latin typeface="Fedra Sans Pro Book"/>
            </a:endParaRPr>
          </a:p>
        </p:txBody>
      </p:sp>
      <p:sp>
        <p:nvSpPr>
          <p:cNvPr id="12" name="Прямоугольный треугольник 11"/>
          <p:cNvSpPr/>
          <p:nvPr userDrawn="1"/>
        </p:nvSpPr>
        <p:spPr bwMode="auto">
          <a:xfrm flipH="1">
            <a:off x="8922242" y="1124745"/>
            <a:ext cx="3727205" cy="5737692"/>
          </a:xfrm>
          <a:prstGeom prst="rtTriangle">
            <a:avLst/>
          </a:prstGeom>
          <a:gradFill flip="none" rotWithShape="1">
            <a:gsLst>
              <a:gs pos="0">
                <a:schemeClr val="accent1">
                  <a:tint val="66000"/>
                  <a:satMod val="160000"/>
                </a:schemeClr>
              </a:gs>
              <a:gs pos="0">
                <a:schemeClr val="bg1">
                  <a:lumMod val="85000"/>
                </a:schemeClr>
              </a:gs>
              <a:gs pos="100000">
                <a:srgbClr val="E8E8E8"/>
              </a:gs>
            </a:gsLst>
            <a:lin ang="16200000" scaled="1"/>
            <a:tileRect/>
          </a:gradFill>
          <a:ln w="9525" cap="flat" cmpd="sng" algn="ctr">
            <a:noFill/>
            <a:prstDash val="solid"/>
            <a:round/>
            <a:headEnd type="none" w="med" len="med"/>
            <a:tailEnd type="none" w="med" len="med"/>
          </a:ln>
          <a:effectLst/>
        </p:spPr>
        <p:txBody>
          <a:bodyPr vert="horz" wrap="square" lIns="121920" tIns="60960" rIns="121920" bIns="60960" numCol="1" rtlCol="0" anchor="ctr" anchorCtr="0" compatLnSpc="1">
            <a:prstTxWarp prst="textNoShape">
              <a:avLst/>
            </a:prstTxWarp>
          </a:bodyPr>
          <a:lstStyle/>
          <a:p>
            <a:pPr marL="0" marR="0" indent="0" algn="l" defTabSz="121917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dirty="0">
              <a:ln>
                <a:noFill/>
              </a:ln>
              <a:solidFill>
                <a:schemeClr val="tx1"/>
              </a:solidFill>
              <a:effectLst/>
              <a:latin typeface="Franklin Gothic Book" pitchFamily="34" charset="0"/>
            </a:endParaRPr>
          </a:p>
        </p:txBody>
      </p:sp>
      <p:sp>
        <p:nvSpPr>
          <p:cNvPr id="20" name="Параллелограмм 19"/>
          <p:cNvSpPr>
            <a:spLocks/>
          </p:cNvSpPr>
          <p:nvPr userDrawn="1"/>
        </p:nvSpPr>
        <p:spPr bwMode="auto">
          <a:xfrm>
            <a:off x="519194" y="-117881"/>
            <a:ext cx="911685" cy="828000"/>
          </a:xfrm>
          <a:prstGeom prst="parallelogram">
            <a:avLst>
              <a:gd name="adj" fmla="val 58313"/>
            </a:avLst>
          </a:prstGeom>
          <a:gradFill flip="none" rotWithShape="1">
            <a:gsLst>
              <a:gs pos="0">
                <a:srgbClr val="008000"/>
              </a:gs>
              <a:gs pos="100000">
                <a:srgbClr val="7DC244"/>
              </a:gs>
            </a:gsLst>
            <a:lin ang="0" scaled="1"/>
            <a:tileRect/>
          </a:gradFill>
          <a:ln w="9525" cap="flat" cmpd="sng" algn="ctr">
            <a:noFill/>
            <a:prstDash val="solid"/>
          </a:ln>
          <a:effectLst/>
        </p:spPr>
        <p:txBody>
          <a:bodyPr lIns="121893" tIns="60945" rIns="121893" bIns="60945" rtlCol="0" anchor="ctr"/>
          <a:lstStyle/>
          <a:p>
            <a:pPr marR="0" lvl="0" indent="0" algn="ctr" defTabSz="1038739" fontAlgn="auto">
              <a:lnSpc>
                <a:spcPct val="100000"/>
              </a:lnSpc>
              <a:spcBef>
                <a:spcPts val="0"/>
              </a:spcBef>
              <a:spcAft>
                <a:spcPts val="0"/>
              </a:spcAft>
              <a:buClrTx/>
              <a:buSzTx/>
              <a:buFontTx/>
              <a:buNone/>
              <a:tabLst/>
            </a:pPr>
            <a:endParaRPr kumimoji="0" lang="ru-RU" sz="2000" b="0" i="0" u="none" strike="noStrike" kern="0" cap="none" spc="0" normalizeH="0" baseline="0" dirty="0">
              <a:ln>
                <a:noFill/>
              </a:ln>
              <a:solidFill>
                <a:srgbClr val="FFFFFF"/>
              </a:solidFill>
              <a:effectLst/>
              <a:uLnTx/>
              <a:uFillTx/>
              <a:latin typeface="Fedra Sans Pro Book"/>
            </a:endParaRPr>
          </a:p>
        </p:txBody>
      </p:sp>
      <p:sp>
        <p:nvSpPr>
          <p:cNvPr id="21" name="Параллелограмм 20"/>
          <p:cNvSpPr>
            <a:spLocks/>
          </p:cNvSpPr>
          <p:nvPr userDrawn="1"/>
        </p:nvSpPr>
        <p:spPr bwMode="auto">
          <a:xfrm>
            <a:off x="911432" y="6021288"/>
            <a:ext cx="895361" cy="1224136"/>
          </a:xfrm>
          <a:prstGeom prst="parallelogram">
            <a:avLst>
              <a:gd name="adj" fmla="val 89427"/>
            </a:avLst>
          </a:prstGeom>
          <a:gradFill flip="none" rotWithShape="1">
            <a:gsLst>
              <a:gs pos="0">
                <a:srgbClr val="008000"/>
              </a:gs>
              <a:gs pos="100000">
                <a:srgbClr val="7DC244"/>
              </a:gs>
            </a:gsLst>
            <a:lin ang="0" scaled="1"/>
            <a:tileRect/>
          </a:gradFill>
          <a:ln w="9525" cap="flat" cmpd="sng" algn="ctr">
            <a:noFill/>
            <a:prstDash val="solid"/>
          </a:ln>
          <a:effectLst/>
        </p:spPr>
        <p:txBody>
          <a:bodyPr lIns="121893" tIns="60945" rIns="121893" bIns="60945" rtlCol="0" anchor="ctr"/>
          <a:lstStyle/>
          <a:p>
            <a:pPr marR="0" lvl="0" indent="0" algn="ctr" defTabSz="1038739" fontAlgn="auto">
              <a:lnSpc>
                <a:spcPct val="100000"/>
              </a:lnSpc>
              <a:spcBef>
                <a:spcPts val="0"/>
              </a:spcBef>
              <a:spcAft>
                <a:spcPts val="0"/>
              </a:spcAft>
              <a:buClrTx/>
              <a:buSzTx/>
              <a:buFontTx/>
              <a:buNone/>
              <a:tabLst/>
            </a:pPr>
            <a:endParaRPr kumimoji="0" lang="ru-RU" sz="2000" b="0" i="0" u="none" strike="noStrike" kern="0" cap="none" spc="0" normalizeH="0" baseline="0" dirty="0">
              <a:ln>
                <a:noFill/>
              </a:ln>
              <a:solidFill>
                <a:srgbClr val="FFFFFF"/>
              </a:solidFill>
              <a:effectLst/>
              <a:uLnTx/>
              <a:uFillTx/>
              <a:latin typeface="Fedra Sans Pro Book"/>
            </a:endParaRPr>
          </a:p>
        </p:txBody>
      </p:sp>
      <p:sp>
        <p:nvSpPr>
          <p:cNvPr id="22" name="Параллелограмм 21"/>
          <p:cNvSpPr>
            <a:spLocks/>
          </p:cNvSpPr>
          <p:nvPr userDrawn="1"/>
        </p:nvSpPr>
        <p:spPr bwMode="auto">
          <a:xfrm>
            <a:off x="-1603962" y="11051370"/>
            <a:ext cx="1207087" cy="1077735"/>
          </a:xfrm>
          <a:prstGeom prst="parallelogram">
            <a:avLst>
              <a:gd name="adj" fmla="val 58313"/>
            </a:avLst>
          </a:prstGeom>
          <a:gradFill flip="none" rotWithShape="1">
            <a:gsLst>
              <a:gs pos="0">
                <a:srgbClr val="008000"/>
              </a:gs>
              <a:gs pos="100000">
                <a:srgbClr val="7DC244"/>
              </a:gs>
            </a:gsLst>
            <a:lin ang="0" scaled="1"/>
            <a:tileRect/>
          </a:gradFill>
          <a:ln w="9525" cap="flat" cmpd="sng" algn="ctr">
            <a:noFill/>
            <a:prstDash val="solid"/>
          </a:ln>
          <a:effectLst/>
        </p:spPr>
        <p:txBody>
          <a:bodyPr lIns="121893" tIns="60945" rIns="121893" bIns="60945" rtlCol="0" anchor="ctr"/>
          <a:lstStyle/>
          <a:p>
            <a:pPr marR="0" lvl="0" indent="0" algn="ctr" defTabSz="1038739" fontAlgn="auto">
              <a:lnSpc>
                <a:spcPct val="100000"/>
              </a:lnSpc>
              <a:spcBef>
                <a:spcPts val="0"/>
              </a:spcBef>
              <a:spcAft>
                <a:spcPts val="0"/>
              </a:spcAft>
              <a:buClrTx/>
              <a:buSzTx/>
              <a:buFontTx/>
              <a:buNone/>
              <a:tabLst/>
            </a:pPr>
            <a:endParaRPr kumimoji="0" lang="ru-RU" sz="2000" b="0" i="0" u="none" strike="noStrike" kern="0" cap="none" spc="0" normalizeH="0" baseline="0" dirty="0">
              <a:ln>
                <a:noFill/>
              </a:ln>
              <a:solidFill>
                <a:srgbClr val="FFFFFF"/>
              </a:solidFill>
              <a:effectLst/>
              <a:uLnTx/>
              <a:uFillTx/>
              <a:latin typeface="Fedra Sans Pro Book"/>
            </a:endParaRPr>
          </a:p>
        </p:txBody>
      </p:sp>
      <p:sp>
        <p:nvSpPr>
          <p:cNvPr id="26" name="Параллелограмм 25"/>
          <p:cNvSpPr/>
          <p:nvPr userDrawn="1"/>
        </p:nvSpPr>
        <p:spPr bwMode="auto">
          <a:xfrm>
            <a:off x="8911915" y="3471123"/>
            <a:ext cx="2476467" cy="3400839"/>
          </a:xfrm>
          <a:prstGeom prst="parallelogram">
            <a:avLst>
              <a:gd name="adj" fmla="val 89030"/>
            </a:avLst>
          </a:prstGeom>
          <a:gradFill flip="none" rotWithShape="1">
            <a:gsLst>
              <a:gs pos="0">
                <a:srgbClr val="AB331F"/>
              </a:gs>
              <a:gs pos="100000">
                <a:srgbClr val="DA4A32"/>
              </a:gs>
            </a:gsLst>
            <a:lin ang="0" scaled="1"/>
            <a:tileRect/>
          </a:gradFill>
          <a:ln w="9525" cap="flat" cmpd="sng" algn="ctr">
            <a:noFill/>
            <a:prstDash val="solid"/>
          </a:ln>
          <a:effectLst/>
        </p:spPr>
        <p:txBody>
          <a:bodyPr lIns="121893" tIns="60945" rIns="121893" bIns="60945" rtlCol="0" anchor="ctr"/>
          <a:lstStyle/>
          <a:p>
            <a:pPr marR="0" lvl="0" indent="0" algn="ctr" defTabSz="1038739" fontAlgn="auto">
              <a:lnSpc>
                <a:spcPct val="100000"/>
              </a:lnSpc>
              <a:spcBef>
                <a:spcPts val="0"/>
              </a:spcBef>
              <a:spcAft>
                <a:spcPts val="0"/>
              </a:spcAft>
              <a:buClrTx/>
              <a:buSzTx/>
              <a:buFontTx/>
              <a:buNone/>
              <a:tabLst/>
            </a:pPr>
            <a:endParaRPr kumimoji="0" lang="ru-RU" sz="2000" b="0" i="0" u="none" strike="noStrike" kern="0" cap="none" spc="0" normalizeH="0" baseline="0" dirty="0">
              <a:ln>
                <a:noFill/>
              </a:ln>
              <a:solidFill>
                <a:srgbClr val="FFFFFF"/>
              </a:solidFill>
              <a:effectLst/>
              <a:uLnTx/>
              <a:uFillTx/>
              <a:latin typeface="Fedra Sans Pro Book"/>
            </a:endParaRPr>
          </a:p>
        </p:txBody>
      </p:sp>
      <p:sp>
        <p:nvSpPr>
          <p:cNvPr id="27" name="Параллелограмм 26"/>
          <p:cNvSpPr>
            <a:spLocks/>
          </p:cNvSpPr>
          <p:nvPr userDrawn="1"/>
        </p:nvSpPr>
        <p:spPr bwMode="auto">
          <a:xfrm>
            <a:off x="11311877" y="5348940"/>
            <a:ext cx="671856" cy="936000"/>
          </a:xfrm>
          <a:prstGeom prst="parallelogram">
            <a:avLst>
              <a:gd name="adj" fmla="val 89427"/>
            </a:avLst>
          </a:prstGeom>
          <a:gradFill flip="none" rotWithShape="1">
            <a:gsLst>
              <a:gs pos="0">
                <a:srgbClr val="008000"/>
              </a:gs>
              <a:gs pos="100000">
                <a:srgbClr val="7DC244"/>
              </a:gs>
            </a:gsLst>
            <a:lin ang="0" scaled="1"/>
            <a:tileRect/>
          </a:gradFill>
          <a:ln w="9525" cap="flat" cmpd="sng" algn="ctr">
            <a:noFill/>
            <a:prstDash val="solid"/>
          </a:ln>
          <a:effectLst/>
        </p:spPr>
        <p:txBody>
          <a:bodyPr lIns="121893" tIns="60945" rIns="121893" bIns="60945" rtlCol="0" anchor="ctr"/>
          <a:lstStyle/>
          <a:p>
            <a:pPr marR="0" lvl="0" indent="0" algn="ctr" defTabSz="1038739" fontAlgn="auto">
              <a:lnSpc>
                <a:spcPct val="100000"/>
              </a:lnSpc>
              <a:spcBef>
                <a:spcPts val="0"/>
              </a:spcBef>
              <a:spcAft>
                <a:spcPts val="0"/>
              </a:spcAft>
              <a:buClrTx/>
              <a:buSzTx/>
              <a:buFontTx/>
              <a:buNone/>
              <a:tabLst/>
            </a:pPr>
            <a:endParaRPr kumimoji="0" lang="ru-RU" sz="2000" b="0" i="0" u="none" strike="noStrike" kern="0" cap="none" spc="0" normalizeH="0" baseline="0" dirty="0">
              <a:ln>
                <a:noFill/>
              </a:ln>
              <a:solidFill>
                <a:srgbClr val="FFFFFF"/>
              </a:solidFill>
              <a:effectLst/>
              <a:uLnTx/>
              <a:uFillTx/>
              <a:latin typeface="Fedra Sans Pro Book"/>
            </a:endParaRPr>
          </a:p>
        </p:txBody>
      </p:sp>
      <p:sp>
        <p:nvSpPr>
          <p:cNvPr id="30" name="Параллелограмм 29"/>
          <p:cNvSpPr/>
          <p:nvPr userDrawn="1"/>
        </p:nvSpPr>
        <p:spPr bwMode="auto">
          <a:xfrm>
            <a:off x="632529" y="188119"/>
            <a:ext cx="720000" cy="1044000"/>
          </a:xfrm>
          <a:prstGeom prst="parallelogram">
            <a:avLst>
              <a:gd name="adj" fmla="val 92258"/>
            </a:avLst>
          </a:prstGeom>
          <a:gradFill flip="none" rotWithShape="1">
            <a:gsLst>
              <a:gs pos="0">
                <a:srgbClr val="AB331F"/>
              </a:gs>
              <a:gs pos="100000">
                <a:srgbClr val="DA4A32"/>
              </a:gs>
            </a:gsLst>
            <a:lin ang="0" scaled="1"/>
            <a:tileRect/>
          </a:gradFill>
          <a:ln w="9525" cap="flat" cmpd="sng" algn="ctr">
            <a:noFill/>
            <a:prstDash val="solid"/>
          </a:ln>
          <a:effectLst/>
        </p:spPr>
        <p:txBody>
          <a:bodyPr lIns="121893" tIns="60945" rIns="121893" bIns="60945" rtlCol="0" anchor="ctr"/>
          <a:lstStyle/>
          <a:p>
            <a:pPr marR="0" lvl="0" indent="0" algn="ctr" defTabSz="1038739" fontAlgn="auto">
              <a:lnSpc>
                <a:spcPct val="100000"/>
              </a:lnSpc>
              <a:spcBef>
                <a:spcPts val="0"/>
              </a:spcBef>
              <a:spcAft>
                <a:spcPts val="0"/>
              </a:spcAft>
              <a:buClrTx/>
              <a:buSzTx/>
              <a:buFontTx/>
              <a:buNone/>
              <a:tabLst/>
            </a:pPr>
            <a:endParaRPr kumimoji="0" lang="ru-RU" sz="2000" b="0" i="0" u="none" strike="noStrike" kern="0" cap="none" spc="0" normalizeH="0" baseline="0" dirty="0">
              <a:ln>
                <a:noFill/>
              </a:ln>
              <a:solidFill>
                <a:srgbClr val="FFFFFF"/>
              </a:solidFill>
              <a:effectLst/>
              <a:uLnTx/>
              <a:uFillTx/>
              <a:latin typeface="Fedra Sans Pro Book"/>
            </a:endParaRPr>
          </a:p>
        </p:txBody>
      </p:sp>
      <p:sp>
        <p:nvSpPr>
          <p:cNvPr id="24" name="Параллелограмм 23"/>
          <p:cNvSpPr/>
          <p:nvPr userDrawn="1"/>
        </p:nvSpPr>
        <p:spPr bwMode="auto">
          <a:xfrm>
            <a:off x="1641632" y="5816940"/>
            <a:ext cx="671856" cy="606208"/>
          </a:xfrm>
          <a:prstGeom prst="parallelogram">
            <a:avLst>
              <a:gd name="adj" fmla="val 57816"/>
            </a:avLst>
          </a:prstGeom>
          <a:gradFill flip="none" rotWithShape="1">
            <a:gsLst>
              <a:gs pos="0">
                <a:srgbClr val="AB331F"/>
              </a:gs>
              <a:gs pos="100000">
                <a:srgbClr val="DA4A32"/>
              </a:gs>
            </a:gsLst>
            <a:lin ang="0" scaled="1"/>
            <a:tileRect/>
          </a:gradFill>
          <a:ln w="9525" cap="flat" cmpd="sng" algn="ctr">
            <a:noFill/>
            <a:prstDash val="solid"/>
          </a:ln>
          <a:effectLst/>
        </p:spPr>
        <p:txBody>
          <a:bodyPr lIns="121893" tIns="60945" rIns="121893" bIns="60945" rtlCol="0" anchor="ctr"/>
          <a:lstStyle/>
          <a:p>
            <a:pPr marR="0" lvl="0" indent="0" algn="ctr" defTabSz="1038739" fontAlgn="auto">
              <a:lnSpc>
                <a:spcPct val="100000"/>
              </a:lnSpc>
              <a:spcBef>
                <a:spcPts val="0"/>
              </a:spcBef>
              <a:spcAft>
                <a:spcPts val="0"/>
              </a:spcAft>
              <a:buClrTx/>
              <a:buSzTx/>
              <a:buFontTx/>
              <a:buNone/>
              <a:tabLst/>
            </a:pPr>
            <a:endParaRPr kumimoji="0" lang="ru-RU" sz="2000" b="0" i="0" u="none" strike="noStrike" kern="0" cap="none" spc="0" normalizeH="0" baseline="0" dirty="0">
              <a:ln>
                <a:noFill/>
              </a:ln>
              <a:solidFill>
                <a:srgbClr val="FFFFFF"/>
              </a:solidFill>
              <a:effectLst/>
              <a:uLnTx/>
              <a:uFillTx/>
              <a:latin typeface="Fedra Sans Pro Book"/>
            </a:endParaRPr>
          </a:p>
        </p:txBody>
      </p:sp>
      <p:sp>
        <p:nvSpPr>
          <p:cNvPr id="31" name="Параллелограмм 30"/>
          <p:cNvSpPr/>
          <p:nvPr userDrawn="1"/>
        </p:nvSpPr>
        <p:spPr bwMode="auto">
          <a:xfrm>
            <a:off x="11551733" y="5153440"/>
            <a:ext cx="432000" cy="576000"/>
          </a:xfrm>
          <a:prstGeom prst="parallelogram">
            <a:avLst>
              <a:gd name="adj" fmla="val 83558"/>
            </a:avLst>
          </a:prstGeom>
          <a:gradFill flip="none" rotWithShape="1">
            <a:gsLst>
              <a:gs pos="0">
                <a:srgbClr val="AB331F"/>
              </a:gs>
              <a:gs pos="100000">
                <a:srgbClr val="DA4A32"/>
              </a:gs>
            </a:gsLst>
            <a:lin ang="0" scaled="1"/>
            <a:tileRect/>
          </a:gradFill>
          <a:ln w="9525" cap="flat" cmpd="sng" algn="ctr">
            <a:noFill/>
            <a:prstDash val="solid"/>
          </a:ln>
          <a:effectLst/>
        </p:spPr>
        <p:txBody>
          <a:bodyPr lIns="121893" tIns="60945" rIns="121893" bIns="60945" rtlCol="0" anchor="ctr"/>
          <a:lstStyle/>
          <a:p>
            <a:pPr marR="0" lvl="0" indent="0" algn="ctr" defTabSz="1038739" fontAlgn="auto">
              <a:lnSpc>
                <a:spcPct val="100000"/>
              </a:lnSpc>
              <a:spcBef>
                <a:spcPts val="0"/>
              </a:spcBef>
              <a:spcAft>
                <a:spcPts val="0"/>
              </a:spcAft>
              <a:buClrTx/>
              <a:buSzTx/>
              <a:buFontTx/>
              <a:buNone/>
              <a:tabLst/>
            </a:pPr>
            <a:endParaRPr kumimoji="0" lang="ru-RU" sz="2000" b="0" i="0" u="none" strike="noStrike" kern="0" cap="none" spc="0" normalizeH="0" baseline="0" dirty="0">
              <a:ln>
                <a:noFill/>
              </a:ln>
              <a:solidFill>
                <a:srgbClr val="FFFFFF"/>
              </a:solidFill>
              <a:effectLst/>
              <a:uLnTx/>
              <a:uFillTx/>
              <a:latin typeface="Fedra Sans Pro Book"/>
            </a:endParaRPr>
          </a:p>
        </p:txBody>
      </p:sp>
    </p:spTree>
    <p:extLst>
      <p:ext uri="{BB962C8B-B14F-4D97-AF65-F5344CB8AC3E}">
        <p14:creationId xmlns:p14="http://schemas.microsoft.com/office/powerpoint/2010/main" val="45186543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1_Основной">
    <p:spTree>
      <p:nvGrpSpPr>
        <p:cNvPr id="1" name=""/>
        <p:cNvGrpSpPr/>
        <p:nvPr/>
      </p:nvGrpSpPr>
      <p:grpSpPr>
        <a:xfrm>
          <a:off x="0" y="0"/>
          <a:ext cx="0" cy="0"/>
          <a:chOff x="0" y="0"/>
          <a:chExt cx="0" cy="0"/>
        </a:xfrm>
      </p:grpSpPr>
      <p:pic>
        <p:nvPicPr>
          <p:cNvPr id="24" name="Picture 5"/>
          <p:cNvPicPr>
            <a:picLocks noChangeAspect="1" noChangeArrowheads="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17663" y="-19049"/>
            <a:ext cx="9692217" cy="72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Параллелограмм 14"/>
          <p:cNvSpPr>
            <a:spLocks/>
          </p:cNvSpPr>
          <p:nvPr userDrawn="1"/>
        </p:nvSpPr>
        <p:spPr bwMode="auto">
          <a:xfrm>
            <a:off x="11562908" y="6544797"/>
            <a:ext cx="350400" cy="325880"/>
          </a:xfrm>
          <a:prstGeom prst="parallelogram">
            <a:avLst>
              <a:gd name="adj" fmla="val 53250"/>
            </a:avLst>
          </a:prstGeom>
          <a:gradFill flip="none" rotWithShape="1">
            <a:gsLst>
              <a:gs pos="0">
                <a:srgbClr val="008000"/>
              </a:gs>
              <a:gs pos="100000">
                <a:srgbClr val="7DC244"/>
              </a:gs>
            </a:gsLst>
            <a:lin ang="0" scaled="1"/>
            <a:tileRect/>
          </a:gradFill>
          <a:ln w="9525" cap="flat" cmpd="sng" algn="ctr">
            <a:noFill/>
            <a:prstDash val="solid"/>
          </a:ln>
          <a:effectLst/>
        </p:spPr>
        <p:txBody>
          <a:bodyPr lIns="121893" tIns="60945" rIns="121893" bIns="60945" rtlCol="0" anchor="ctr"/>
          <a:lstStyle/>
          <a:p>
            <a:pPr algn="ctr" defTabSz="1038739"/>
            <a:endParaRPr lang="ru-RU" sz="2000" kern="0" dirty="0">
              <a:solidFill>
                <a:srgbClr val="FFFFFF"/>
              </a:solidFill>
              <a:latin typeface="Fedra Sans Pro Book"/>
            </a:endParaRPr>
          </a:p>
        </p:txBody>
      </p:sp>
      <p:sp>
        <p:nvSpPr>
          <p:cNvPr id="19" name="Параллелограмм 18"/>
          <p:cNvSpPr/>
          <p:nvPr userDrawn="1"/>
        </p:nvSpPr>
        <p:spPr bwMode="auto">
          <a:xfrm>
            <a:off x="9136868" y="14480"/>
            <a:ext cx="426827" cy="606208"/>
          </a:xfrm>
          <a:prstGeom prst="parallelogram">
            <a:avLst>
              <a:gd name="adj" fmla="val 80500"/>
            </a:avLst>
          </a:prstGeom>
          <a:gradFill flip="none" rotWithShape="1">
            <a:gsLst>
              <a:gs pos="0">
                <a:srgbClr val="AB331F"/>
              </a:gs>
              <a:gs pos="100000">
                <a:srgbClr val="DA4A32"/>
              </a:gs>
            </a:gsLst>
            <a:lin ang="0" scaled="1"/>
            <a:tileRect/>
          </a:gradFill>
          <a:ln w="9525" cap="flat" cmpd="sng" algn="ctr">
            <a:noFill/>
            <a:prstDash val="solid"/>
          </a:ln>
          <a:effectLst/>
        </p:spPr>
        <p:txBody>
          <a:bodyPr lIns="121893" tIns="60945" rIns="121893" bIns="60945" rtlCol="0" anchor="ctr"/>
          <a:lstStyle/>
          <a:p>
            <a:pPr algn="ctr" defTabSz="1038739"/>
            <a:endParaRPr lang="ru-RU" sz="2000" kern="0" dirty="0">
              <a:solidFill>
                <a:srgbClr val="FFFFFF"/>
              </a:solidFill>
              <a:latin typeface="Fedra Sans Pro Book"/>
            </a:endParaRPr>
          </a:p>
        </p:txBody>
      </p:sp>
      <p:sp>
        <p:nvSpPr>
          <p:cNvPr id="23" name="Параллелограмм 22"/>
          <p:cNvSpPr>
            <a:spLocks/>
          </p:cNvSpPr>
          <p:nvPr userDrawn="1"/>
        </p:nvSpPr>
        <p:spPr bwMode="auto">
          <a:xfrm>
            <a:off x="9346968" y="44231"/>
            <a:ext cx="385432" cy="367200"/>
          </a:xfrm>
          <a:prstGeom prst="parallelogram">
            <a:avLst>
              <a:gd name="adj" fmla="val 53287"/>
            </a:avLst>
          </a:prstGeom>
          <a:gradFill flip="none" rotWithShape="1">
            <a:gsLst>
              <a:gs pos="0">
                <a:srgbClr val="008000"/>
              </a:gs>
              <a:gs pos="100000">
                <a:srgbClr val="7DC244"/>
              </a:gs>
            </a:gsLst>
            <a:lin ang="0" scaled="1"/>
            <a:tileRect/>
          </a:gradFill>
          <a:ln w="9525" cap="flat" cmpd="sng" algn="ctr">
            <a:noFill/>
            <a:prstDash val="solid"/>
          </a:ln>
          <a:effectLst/>
        </p:spPr>
        <p:txBody>
          <a:bodyPr lIns="121893" tIns="60945" rIns="121893" bIns="60945" rtlCol="0" anchor="ctr"/>
          <a:lstStyle/>
          <a:p>
            <a:pPr algn="ctr" defTabSz="1038739"/>
            <a:endParaRPr lang="ru-RU" sz="2000" kern="0" dirty="0">
              <a:solidFill>
                <a:srgbClr val="FFFFFF"/>
              </a:solidFill>
              <a:latin typeface="Fedra Sans Pro Book"/>
            </a:endParaRPr>
          </a:p>
        </p:txBody>
      </p:sp>
      <p:sp>
        <p:nvSpPr>
          <p:cNvPr id="7" name="Text Box 14"/>
          <p:cNvSpPr txBox="1">
            <a:spLocks noChangeArrowheads="1"/>
          </p:cNvSpPr>
          <p:nvPr userDrawn="1"/>
        </p:nvSpPr>
        <p:spPr bwMode="auto">
          <a:xfrm>
            <a:off x="-74083" y="6669361"/>
            <a:ext cx="4978400" cy="276999"/>
          </a:xfrm>
          <a:prstGeom prst="rect">
            <a:avLst/>
          </a:prstGeom>
          <a:noFill/>
          <a:ln>
            <a:noFill/>
          </a:ln>
        </p:spPr>
        <p:txBody>
          <a:bodyPr>
            <a:spAutoFit/>
          </a:bodyPr>
          <a:lstStyle>
            <a:lvl1pPr marL="173038" indent="-173038" eaLnBrk="0" hangingPunct="0">
              <a:defRPr>
                <a:solidFill>
                  <a:schemeClr val="tx1"/>
                </a:solidFill>
                <a:latin typeface="Franklin Gothic Book" pitchFamily="34" charset="0"/>
              </a:defRPr>
            </a:lvl1pPr>
            <a:lvl2pPr marL="742950" indent="-285750" eaLnBrk="0" hangingPunct="0">
              <a:defRPr>
                <a:solidFill>
                  <a:schemeClr val="tx1"/>
                </a:solidFill>
                <a:latin typeface="Franklin Gothic Book" pitchFamily="34" charset="0"/>
              </a:defRPr>
            </a:lvl2pPr>
            <a:lvl3pPr marL="1143000" indent="-228600" eaLnBrk="0" hangingPunct="0">
              <a:defRPr>
                <a:solidFill>
                  <a:schemeClr val="tx1"/>
                </a:solidFill>
                <a:latin typeface="Franklin Gothic Book" pitchFamily="34" charset="0"/>
              </a:defRPr>
            </a:lvl3pPr>
            <a:lvl4pPr marL="1600200" indent="-228600" eaLnBrk="0" hangingPunct="0">
              <a:defRPr>
                <a:solidFill>
                  <a:schemeClr val="tx1"/>
                </a:solidFill>
                <a:latin typeface="Franklin Gothic Book" pitchFamily="34" charset="0"/>
              </a:defRPr>
            </a:lvl4pPr>
            <a:lvl5pPr marL="2057400" indent="-228600" eaLnBrk="0" hangingPunct="0">
              <a:defRPr>
                <a:solidFill>
                  <a:schemeClr val="tx1"/>
                </a:solidFill>
                <a:latin typeface="Franklin Gothic Book" pitchFamily="34" charset="0"/>
              </a:defRPr>
            </a:lvl5pPr>
            <a:lvl6pPr marL="2514600" indent="-228600" eaLnBrk="0" fontAlgn="base" hangingPunct="0">
              <a:spcBef>
                <a:spcPct val="0"/>
              </a:spcBef>
              <a:spcAft>
                <a:spcPct val="0"/>
              </a:spcAft>
              <a:defRPr>
                <a:solidFill>
                  <a:schemeClr val="tx1"/>
                </a:solidFill>
                <a:latin typeface="Franklin Gothic Book" pitchFamily="34" charset="0"/>
              </a:defRPr>
            </a:lvl6pPr>
            <a:lvl7pPr marL="2971800" indent="-228600" eaLnBrk="0" fontAlgn="base" hangingPunct="0">
              <a:spcBef>
                <a:spcPct val="0"/>
              </a:spcBef>
              <a:spcAft>
                <a:spcPct val="0"/>
              </a:spcAft>
              <a:defRPr>
                <a:solidFill>
                  <a:schemeClr val="tx1"/>
                </a:solidFill>
                <a:latin typeface="Franklin Gothic Book" pitchFamily="34" charset="0"/>
              </a:defRPr>
            </a:lvl7pPr>
            <a:lvl8pPr marL="3429000" indent="-228600" eaLnBrk="0" fontAlgn="base" hangingPunct="0">
              <a:spcBef>
                <a:spcPct val="0"/>
              </a:spcBef>
              <a:spcAft>
                <a:spcPct val="0"/>
              </a:spcAft>
              <a:defRPr>
                <a:solidFill>
                  <a:schemeClr val="tx1"/>
                </a:solidFill>
                <a:latin typeface="Franklin Gothic Book" pitchFamily="34" charset="0"/>
              </a:defRPr>
            </a:lvl8pPr>
            <a:lvl9pPr marL="3886200" indent="-228600" eaLnBrk="0" fontAlgn="base" hangingPunct="0">
              <a:spcBef>
                <a:spcPct val="0"/>
              </a:spcBef>
              <a:spcAft>
                <a:spcPct val="0"/>
              </a:spcAft>
              <a:defRPr>
                <a:solidFill>
                  <a:schemeClr val="tx1"/>
                </a:solidFill>
                <a:latin typeface="Franklin Gothic Book" pitchFamily="34" charset="0"/>
              </a:defRPr>
            </a:lvl9pPr>
          </a:lstStyle>
          <a:p>
            <a:pPr eaLnBrk="1" hangingPunct="1">
              <a:spcBef>
                <a:spcPct val="50000"/>
              </a:spcBef>
              <a:defRPr/>
            </a:pPr>
            <a:r>
              <a:rPr lang="ru-RU" sz="1200" dirty="0">
                <a:solidFill>
                  <a:prstClr val="white">
                    <a:lumMod val="50000"/>
                  </a:prstClr>
                </a:solidFill>
                <a:latin typeface="Calibri" pitchFamily="34" charset="0"/>
                <a:cs typeface="Calibri" pitchFamily="34" charset="0"/>
              </a:rPr>
              <a:t>© Казначейство</a:t>
            </a:r>
            <a:endParaRPr lang="en-US" sz="1200" dirty="0">
              <a:solidFill>
                <a:prstClr val="white">
                  <a:lumMod val="50000"/>
                </a:prstClr>
              </a:solidFill>
              <a:latin typeface="Calibri" pitchFamily="34" charset="0"/>
              <a:cs typeface="Calibri" pitchFamily="34" charset="0"/>
            </a:endParaRPr>
          </a:p>
        </p:txBody>
      </p:sp>
      <p:sp>
        <p:nvSpPr>
          <p:cNvPr id="9" name="Параллелограмм 8"/>
          <p:cNvSpPr/>
          <p:nvPr userDrawn="1"/>
        </p:nvSpPr>
        <p:spPr bwMode="auto">
          <a:xfrm>
            <a:off x="11623632" y="5894485"/>
            <a:ext cx="667339" cy="1152000"/>
          </a:xfrm>
          <a:prstGeom prst="parallelogram">
            <a:avLst>
              <a:gd name="adj" fmla="val 97137"/>
            </a:avLst>
          </a:prstGeom>
          <a:gradFill flip="none" rotWithShape="1">
            <a:gsLst>
              <a:gs pos="0">
                <a:srgbClr val="AB331F"/>
              </a:gs>
              <a:gs pos="100000">
                <a:srgbClr val="DA4A32"/>
              </a:gs>
            </a:gsLst>
            <a:lin ang="0" scaled="1"/>
            <a:tileRect/>
          </a:gradFill>
          <a:ln w="9525" cap="flat" cmpd="sng" algn="ctr">
            <a:noFill/>
            <a:prstDash val="solid"/>
          </a:ln>
          <a:effectLst/>
        </p:spPr>
        <p:txBody>
          <a:bodyPr lIns="121893" tIns="60945" rIns="121893" bIns="60945" rtlCol="0" anchor="ctr"/>
          <a:lstStyle/>
          <a:p>
            <a:pPr algn="ctr" defTabSz="1038739"/>
            <a:endParaRPr lang="ru-RU" sz="2000" kern="0" dirty="0">
              <a:solidFill>
                <a:srgbClr val="FFFFFF"/>
              </a:solidFill>
              <a:latin typeface="Fedra Sans Pro Book"/>
            </a:endParaRPr>
          </a:p>
        </p:txBody>
      </p:sp>
    </p:spTree>
    <p:extLst>
      <p:ext uri="{BB962C8B-B14F-4D97-AF65-F5344CB8AC3E}">
        <p14:creationId xmlns:p14="http://schemas.microsoft.com/office/powerpoint/2010/main" val="158946115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1_Чужие слайды">
    <p:spTree>
      <p:nvGrpSpPr>
        <p:cNvPr id="1" name=""/>
        <p:cNvGrpSpPr/>
        <p:nvPr/>
      </p:nvGrpSpPr>
      <p:grpSpPr>
        <a:xfrm>
          <a:off x="0" y="0"/>
          <a:ext cx="0" cy="0"/>
          <a:chOff x="0" y="0"/>
          <a:chExt cx="0" cy="0"/>
        </a:xfrm>
      </p:grpSpPr>
      <p:pic>
        <p:nvPicPr>
          <p:cNvPr id="24" name="Picture 5"/>
          <p:cNvPicPr>
            <a:picLocks noChangeAspect="1" noChangeArrowheads="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17663" y="-19049"/>
            <a:ext cx="9692217" cy="72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Параллелограмм 14"/>
          <p:cNvSpPr>
            <a:spLocks/>
          </p:cNvSpPr>
          <p:nvPr userDrawn="1"/>
        </p:nvSpPr>
        <p:spPr bwMode="auto">
          <a:xfrm>
            <a:off x="11562908" y="6544797"/>
            <a:ext cx="350400" cy="325880"/>
          </a:xfrm>
          <a:prstGeom prst="parallelogram">
            <a:avLst>
              <a:gd name="adj" fmla="val 53250"/>
            </a:avLst>
          </a:prstGeom>
          <a:gradFill flip="none" rotWithShape="1">
            <a:gsLst>
              <a:gs pos="0">
                <a:srgbClr val="008000"/>
              </a:gs>
              <a:gs pos="100000">
                <a:srgbClr val="7DC244"/>
              </a:gs>
            </a:gsLst>
            <a:lin ang="0" scaled="1"/>
            <a:tileRect/>
          </a:gradFill>
          <a:ln w="9525" cap="flat" cmpd="sng" algn="ctr">
            <a:noFill/>
            <a:prstDash val="solid"/>
          </a:ln>
          <a:effectLst/>
        </p:spPr>
        <p:txBody>
          <a:bodyPr lIns="121893" tIns="60945" rIns="121893" bIns="60945" rtlCol="0" anchor="ctr"/>
          <a:lstStyle/>
          <a:p>
            <a:pPr algn="ctr" defTabSz="1038739"/>
            <a:endParaRPr lang="ru-RU" sz="2000" kern="0" dirty="0">
              <a:solidFill>
                <a:srgbClr val="FFFFFF"/>
              </a:solidFill>
              <a:latin typeface="Fedra Sans Pro Book"/>
            </a:endParaRPr>
          </a:p>
        </p:txBody>
      </p:sp>
      <p:sp>
        <p:nvSpPr>
          <p:cNvPr id="19" name="Параллелограмм 18"/>
          <p:cNvSpPr/>
          <p:nvPr userDrawn="1"/>
        </p:nvSpPr>
        <p:spPr bwMode="auto">
          <a:xfrm>
            <a:off x="9136868" y="14480"/>
            <a:ext cx="426827" cy="606208"/>
          </a:xfrm>
          <a:prstGeom prst="parallelogram">
            <a:avLst>
              <a:gd name="adj" fmla="val 80500"/>
            </a:avLst>
          </a:prstGeom>
          <a:gradFill flip="none" rotWithShape="1">
            <a:gsLst>
              <a:gs pos="0">
                <a:srgbClr val="AB331F"/>
              </a:gs>
              <a:gs pos="100000">
                <a:srgbClr val="DA4A32"/>
              </a:gs>
            </a:gsLst>
            <a:lin ang="0" scaled="1"/>
            <a:tileRect/>
          </a:gradFill>
          <a:ln w="9525" cap="flat" cmpd="sng" algn="ctr">
            <a:noFill/>
            <a:prstDash val="solid"/>
          </a:ln>
          <a:effectLst/>
        </p:spPr>
        <p:txBody>
          <a:bodyPr lIns="121893" tIns="60945" rIns="121893" bIns="60945" rtlCol="0" anchor="ctr"/>
          <a:lstStyle/>
          <a:p>
            <a:pPr algn="ctr" defTabSz="1038739"/>
            <a:endParaRPr lang="ru-RU" sz="2000" kern="0" dirty="0">
              <a:solidFill>
                <a:srgbClr val="FFFFFF"/>
              </a:solidFill>
              <a:latin typeface="Fedra Sans Pro Book"/>
            </a:endParaRPr>
          </a:p>
        </p:txBody>
      </p:sp>
      <p:sp>
        <p:nvSpPr>
          <p:cNvPr id="23" name="Параллелограмм 22"/>
          <p:cNvSpPr>
            <a:spLocks/>
          </p:cNvSpPr>
          <p:nvPr userDrawn="1"/>
        </p:nvSpPr>
        <p:spPr bwMode="auto">
          <a:xfrm>
            <a:off x="9346968" y="44231"/>
            <a:ext cx="385432" cy="367200"/>
          </a:xfrm>
          <a:prstGeom prst="parallelogram">
            <a:avLst>
              <a:gd name="adj" fmla="val 53287"/>
            </a:avLst>
          </a:prstGeom>
          <a:gradFill flip="none" rotWithShape="1">
            <a:gsLst>
              <a:gs pos="0">
                <a:srgbClr val="008000"/>
              </a:gs>
              <a:gs pos="100000">
                <a:srgbClr val="7DC244"/>
              </a:gs>
            </a:gsLst>
            <a:lin ang="0" scaled="1"/>
            <a:tileRect/>
          </a:gradFill>
          <a:ln w="9525" cap="flat" cmpd="sng" algn="ctr">
            <a:noFill/>
            <a:prstDash val="solid"/>
          </a:ln>
          <a:effectLst/>
        </p:spPr>
        <p:txBody>
          <a:bodyPr lIns="121893" tIns="60945" rIns="121893" bIns="60945" rtlCol="0" anchor="ctr"/>
          <a:lstStyle/>
          <a:p>
            <a:pPr algn="ctr" defTabSz="1038739"/>
            <a:endParaRPr lang="ru-RU" sz="2000" kern="0" dirty="0">
              <a:solidFill>
                <a:srgbClr val="FFFFFF"/>
              </a:solidFill>
              <a:latin typeface="Fedra Sans Pro Book"/>
            </a:endParaRPr>
          </a:p>
        </p:txBody>
      </p:sp>
      <p:sp>
        <p:nvSpPr>
          <p:cNvPr id="9" name="Параллелограмм 8"/>
          <p:cNvSpPr/>
          <p:nvPr userDrawn="1"/>
        </p:nvSpPr>
        <p:spPr bwMode="auto">
          <a:xfrm>
            <a:off x="11623632" y="5894485"/>
            <a:ext cx="667339" cy="1152000"/>
          </a:xfrm>
          <a:prstGeom prst="parallelogram">
            <a:avLst>
              <a:gd name="adj" fmla="val 97137"/>
            </a:avLst>
          </a:prstGeom>
          <a:gradFill flip="none" rotWithShape="1">
            <a:gsLst>
              <a:gs pos="0">
                <a:srgbClr val="AB331F"/>
              </a:gs>
              <a:gs pos="100000">
                <a:srgbClr val="DA4A32"/>
              </a:gs>
            </a:gsLst>
            <a:lin ang="0" scaled="1"/>
            <a:tileRect/>
          </a:gradFill>
          <a:ln w="9525" cap="flat" cmpd="sng" algn="ctr">
            <a:noFill/>
            <a:prstDash val="solid"/>
          </a:ln>
          <a:effectLst/>
        </p:spPr>
        <p:txBody>
          <a:bodyPr lIns="121893" tIns="60945" rIns="121893" bIns="60945" rtlCol="0" anchor="ctr"/>
          <a:lstStyle/>
          <a:p>
            <a:pPr algn="ctr" defTabSz="1038739"/>
            <a:endParaRPr lang="ru-RU" sz="2000" kern="0" dirty="0">
              <a:solidFill>
                <a:srgbClr val="FFFFFF"/>
              </a:solidFill>
              <a:latin typeface="Fedra Sans Pro Book"/>
            </a:endParaRPr>
          </a:p>
        </p:txBody>
      </p:sp>
    </p:spTree>
    <p:extLst>
      <p:ext uri="{BB962C8B-B14F-4D97-AF65-F5344CB8AC3E}">
        <p14:creationId xmlns:p14="http://schemas.microsoft.com/office/powerpoint/2010/main" val="4084912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Титульный слайд">
    <p:spTree>
      <p:nvGrpSpPr>
        <p:cNvPr id="1" name=""/>
        <p:cNvGrpSpPr/>
        <p:nvPr/>
      </p:nvGrpSpPr>
      <p:grpSpPr>
        <a:xfrm>
          <a:off x="0" y="0"/>
          <a:ext cx="0" cy="0"/>
          <a:chOff x="0" y="0"/>
          <a:chExt cx="0" cy="0"/>
        </a:xfrm>
      </p:grpSpPr>
      <p:sp>
        <p:nvSpPr>
          <p:cNvPr id="6" name="Номер слайда 5">
            <a:extLst>
              <a:ext uri="{FF2B5EF4-FFF2-40B4-BE49-F238E27FC236}">
                <a16:creationId xmlns:a16="http://schemas.microsoft.com/office/drawing/2014/main" id="{7A1B117A-CE21-4836-AB2E-8DAF1E6D3D17}"/>
              </a:ext>
            </a:extLst>
          </p:cNvPr>
          <p:cNvSpPr>
            <a:spLocks noGrp="1"/>
          </p:cNvSpPr>
          <p:nvPr>
            <p:ph type="sldNum" sz="quarter" idx="12"/>
          </p:nvPr>
        </p:nvSpPr>
        <p:spPr>
          <a:xfrm>
            <a:off x="3257548" y="6126265"/>
            <a:ext cx="521496" cy="365125"/>
          </a:xfrm>
          <a:prstGeom prst="rect">
            <a:avLst/>
          </a:prstGeom>
        </p:spPr>
        <p:txBody>
          <a:bodyPr/>
          <a:lstStyle/>
          <a:p>
            <a:fld id="{054C8753-49EE-4AA4-B7F7-004F2534EA1E}" type="slidenum">
              <a:rPr lang="ru-RU" smtClean="0"/>
              <a:t>‹#›</a:t>
            </a:fld>
            <a:endParaRPr lang="ru-RU" dirty="0"/>
          </a:p>
        </p:txBody>
      </p:sp>
    </p:spTree>
    <p:extLst>
      <p:ext uri="{BB962C8B-B14F-4D97-AF65-F5344CB8AC3E}">
        <p14:creationId xmlns:p14="http://schemas.microsoft.com/office/powerpoint/2010/main" val="238934445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2_Основной">
    <p:spTree>
      <p:nvGrpSpPr>
        <p:cNvPr id="1" name=""/>
        <p:cNvGrpSpPr/>
        <p:nvPr/>
      </p:nvGrpSpPr>
      <p:grpSpPr>
        <a:xfrm>
          <a:off x="0" y="0"/>
          <a:ext cx="0" cy="0"/>
          <a:chOff x="0" y="0"/>
          <a:chExt cx="0" cy="0"/>
        </a:xfrm>
      </p:grpSpPr>
      <p:pic>
        <p:nvPicPr>
          <p:cNvPr id="24" name="Picture 5"/>
          <p:cNvPicPr>
            <a:picLocks noChangeAspect="1" noChangeArrowheads="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17679" y="-19049"/>
            <a:ext cx="9692217" cy="72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Параллелограмм 14"/>
          <p:cNvSpPr>
            <a:spLocks/>
          </p:cNvSpPr>
          <p:nvPr userDrawn="1"/>
        </p:nvSpPr>
        <p:spPr bwMode="auto">
          <a:xfrm>
            <a:off x="11562908" y="6544797"/>
            <a:ext cx="350400" cy="325880"/>
          </a:xfrm>
          <a:prstGeom prst="parallelogram">
            <a:avLst>
              <a:gd name="adj" fmla="val 53250"/>
            </a:avLst>
          </a:prstGeom>
          <a:gradFill flip="none" rotWithShape="1">
            <a:gsLst>
              <a:gs pos="0">
                <a:srgbClr val="008000"/>
              </a:gs>
              <a:gs pos="100000">
                <a:srgbClr val="7DC244"/>
              </a:gs>
            </a:gsLst>
            <a:lin ang="0" scaled="1"/>
            <a:tileRect/>
          </a:gradFill>
          <a:ln w="9525" cap="flat" cmpd="sng" algn="ctr">
            <a:noFill/>
            <a:prstDash val="solid"/>
          </a:ln>
          <a:effectLst/>
        </p:spPr>
        <p:txBody>
          <a:bodyPr lIns="121893" tIns="60945" rIns="121893" bIns="60945" rtlCol="0" anchor="ctr"/>
          <a:lstStyle/>
          <a:p>
            <a:pPr algn="ctr" defTabSz="1038739"/>
            <a:endParaRPr lang="ru-RU" sz="2000" kern="0" dirty="0">
              <a:solidFill>
                <a:srgbClr val="FFFFFF"/>
              </a:solidFill>
              <a:latin typeface="Fedra Sans Pro Book"/>
            </a:endParaRPr>
          </a:p>
        </p:txBody>
      </p:sp>
      <p:sp>
        <p:nvSpPr>
          <p:cNvPr id="19" name="Параллелограмм 18"/>
          <p:cNvSpPr/>
          <p:nvPr userDrawn="1"/>
        </p:nvSpPr>
        <p:spPr bwMode="auto">
          <a:xfrm>
            <a:off x="9136868" y="14480"/>
            <a:ext cx="426827" cy="606208"/>
          </a:xfrm>
          <a:prstGeom prst="parallelogram">
            <a:avLst>
              <a:gd name="adj" fmla="val 80500"/>
            </a:avLst>
          </a:prstGeom>
          <a:gradFill flip="none" rotWithShape="1">
            <a:gsLst>
              <a:gs pos="0">
                <a:srgbClr val="AB331F"/>
              </a:gs>
              <a:gs pos="100000">
                <a:srgbClr val="DA4A32"/>
              </a:gs>
            </a:gsLst>
            <a:lin ang="0" scaled="1"/>
            <a:tileRect/>
          </a:gradFill>
          <a:ln w="9525" cap="flat" cmpd="sng" algn="ctr">
            <a:noFill/>
            <a:prstDash val="solid"/>
          </a:ln>
          <a:effectLst/>
        </p:spPr>
        <p:txBody>
          <a:bodyPr lIns="121893" tIns="60945" rIns="121893" bIns="60945" rtlCol="0" anchor="ctr"/>
          <a:lstStyle/>
          <a:p>
            <a:pPr algn="ctr" defTabSz="1038739"/>
            <a:endParaRPr lang="ru-RU" sz="2000" kern="0" dirty="0">
              <a:solidFill>
                <a:srgbClr val="FFFFFF"/>
              </a:solidFill>
              <a:latin typeface="Fedra Sans Pro Book"/>
            </a:endParaRPr>
          </a:p>
        </p:txBody>
      </p:sp>
      <p:sp>
        <p:nvSpPr>
          <p:cNvPr id="23" name="Параллелограмм 22"/>
          <p:cNvSpPr>
            <a:spLocks/>
          </p:cNvSpPr>
          <p:nvPr userDrawn="1"/>
        </p:nvSpPr>
        <p:spPr bwMode="auto">
          <a:xfrm>
            <a:off x="9346968" y="44231"/>
            <a:ext cx="385432" cy="367200"/>
          </a:xfrm>
          <a:prstGeom prst="parallelogram">
            <a:avLst>
              <a:gd name="adj" fmla="val 53287"/>
            </a:avLst>
          </a:prstGeom>
          <a:gradFill flip="none" rotWithShape="1">
            <a:gsLst>
              <a:gs pos="0">
                <a:srgbClr val="008000"/>
              </a:gs>
              <a:gs pos="100000">
                <a:srgbClr val="7DC244"/>
              </a:gs>
            </a:gsLst>
            <a:lin ang="0" scaled="1"/>
            <a:tileRect/>
          </a:gradFill>
          <a:ln w="9525" cap="flat" cmpd="sng" algn="ctr">
            <a:noFill/>
            <a:prstDash val="solid"/>
          </a:ln>
          <a:effectLst/>
        </p:spPr>
        <p:txBody>
          <a:bodyPr lIns="121893" tIns="60945" rIns="121893" bIns="60945" rtlCol="0" anchor="ctr"/>
          <a:lstStyle/>
          <a:p>
            <a:pPr algn="ctr" defTabSz="1038739"/>
            <a:endParaRPr lang="ru-RU" sz="2000" kern="0" dirty="0">
              <a:solidFill>
                <a:srgbClr val="FFFFFF"/>
              </a:solidFill>
              <a:latin typeface="Fedra Sans Pro Book"/>
            </a:endParaRPr>
          </a:p>
        </p:txBody>
      </p:sp>
      <p:sp>
        <p:nvSpPr>
          <p:cNvPr id="7" name="Text Box 14"/>
          <p:cNvSpPr txBox="1">
            <a:spLocks noChangeArrowheads="1"/>
          </p:cNvSpPr>
          <p:nvPr userDrawn="1"/>
        </p:nvSpPr>
        <p:spPr bwMode="auto">
          <a:xfrm>
            <a:off x="-74083" y="6669361"/>
            <a:ext cx="4978400" cy="276999"/>
          </a:xfrm>
          <a:prstGeom prst="rect">
            <a:avLst/>
          </a:prstGeom>
          <a:noFill/>
          <a:ln>
            <a:noFill/>
          </a:ln>
        </p:spPr>
        <p:txBody>
          <a:bodyPr>
            <a:spAutoFit/>
          </a:bodyPr>
          <a:lstStyle>
            <a:lvl1pPr marL="173038" indent="-173038" eaLnBrk="0" hangingPunct="0">
              <a:defRPr>
                <a:solidFill>
                  <a:schemeClr val="tx1"/>
                </a:solidFill>
                <a:latin typeface="Franklin Gothic Book" pitchFamily="34" charset="0"/>
              </a:defRPr>
            </a:lvl1pPr>
            <a:lvl2pPr marL="742950" indent="-285750" eaLnBrk="0" hangingPunct="0">
              <a:defRPr>
                <a:solidFill>
                  <a:schemeClr val="tx1"/>
                </a:solidFill>
                <a:latin typeface="Franklin Gothic Book" pitchFamily="34" charset="0"/>
              </a:defRPr>
            </a:lvl2pPr>
            <a:lvl3pPr marL="1143000" indent="-228600" eaLnBrk="0" hangingPunct="0">
              <a:defRPr>
                <a:solidFill>
                  <a:schemeClr val="tx1"/>
                </a:solidFill>
                <a:latin typeface="Franklin Gothic Book" pitchFamily="34" charset="0"/>
              </a:defRPr>
            </a:lvl3pPr>
            <a:lvl4pPr marL="1600200" indent="-228600" eaLnBrk="0" hangingPunct="0">
              <a:defRPr>
                <a:solidFill>
                  <a:schemeClr val="tx1"/>
                </a:solidFill>
                <a:latin typeface="Franklin Gothic Book" pitchFamily="34" charset="0"/>
              </a:defRPr>
            </a:lvl4pPr>
            <a:lvl5pPr marL="2057400" indent="-228600" eaLnBrk="0" hangingPunct="0">
              <a:defRPr>
                <a:solidFill>
                  <a:schemeClr val="tx1"/>
                </a:solidFill>
                <a:latin typeface="Franklin Gothic Book" pitchFamily="34" charset="0"/>
              </a:defRPr>
            </a:lvl5pPr>
            <a:lvl6pPr marL="2514600" indent="-228600" eaLnBrk="0" fontAlgn="base" hangingPunct="0">
              <a:spcBef>
                <a:spcPct val="0"/>
              </a:spcBef>
              <a:spcAft>
                <a:spcPct val="0"/>
              </a:spcAft>
              <a:defRPr>
                <a:solidFill>
                  <a:schemeClr val="tx1"/>
                </a:solidFill>
                <a:latin typeface="Franklin Gothic Book" pitchFamily="34" charset="0"/>
              </a:defRPr>
            </a:lvl6pPr>
            <a:lvl7pPr marL="2971800" indent="-228600" eaLnBrk="0" fontAlgn="base" hangingPunct="0">
              <a:spcBef>
                <a:spcPct val="0"/>
              </a:spcBef>
              <a:spcAft>
                <a:spcPct val="0"/>
              </a:spcAft>
              <a:defRPr>
                <a:solidFill>
                  <a:schemeClr val="tx1"/>
                </a:solidFill>
                <a:latin typeface="Franklin Gothic Book" pitchFamily="34" charset="0"/>
              </a:defRPr>
            </a:lvl7pPr>
            <a:lvl8pPr marL="3429000" indent="-228600" eaLnBrk="0" fontAlgn="base" hangingPunct="0">
              <a:spcBef>
                <a:spcPct val="0"/>
              </a:spcBef>
              <a:spcAft>
                <a:spcPct val="0"/>
              </a:spcAft>
              <a:defRPr>
                <a:solidFill>
                  <a:schemeClr val="tx1"/>
                </a:solidFill>
                <a:latin typeface="Franklin Gothic Book" pitchFamily="34" charset="0"/>
              </a:defRPr>
            </a:lvl8pPr>
            <a:lvl9pPr marL="3886200" indent="-228600" eaLnBrk="0" fontAlgn="base" hangingPunct="0">
              <a:spcBef>
                <a:spcPct val="0"/>
              </a:spcBef>
              <a:spcAft>
                <a:spcPct val="0"/>
              </a:spcAft>
              <a:defRPr>
                <a:solidFill>
                  <a:schemeClr val="tx1"/>
                </a:solidFill>
                <a:latin typeface="Franklin Gothic Book" pitchFamily="34" charset="0"/>
              </a:defRPr>
            </a:lvl9pPr>
          </a:lstStyle>
          <a:p>
            <a:pPr eaLnBrk="1" hangingPunct="1">
              <a:spcBef>
                <a:spcPct val="50000"/>
              </a:spcBef>
              <a:defRPr/>
            </a:pPr>
            <a:r>
              <a:rPr lang="ru-RU" sz="1200" dirty="0">
                <a:solidFill>
                  <a:prstClr val="black"/>
                </a:solidFill>
                <a:latin typeface="Calibri" pitchFamily="34" charset="0"/>
                <a:cs typeface="Calibri" pitchFamily="34" charset="0"/>
              </a:rPr>
              <a:t>© Департамент финансов</a:t>
            </a:r>
            <a:endParaRPr lang="en-US" sz="1200" dirty="0">
              <a:solidFill>
                <a:prstClr val="black"/>
              </a:solidFill>
              <a:latin typeface="Calibri" pitchFamily="34" charset="0"/>
              <a:cs typeface="Calibri" pitchFamily="34" charset="0"/>
            </a:endParaRPr>
          </a:p>
        </p:txBody>
      </p:sp>
      <p:sp>
        <p:nvSpPr>
          <p:cNvPr id="9" name="Параллелограмм 8"/>
          <p:cNvSpPr/>
          <p:nvPr userDrawn="1"/>
        </p:nvSpPr>
        <p:spPr bwMode="auto">
          <a:xfrm>
            <a:off x="11623616" y="5894485"/>
            <a:ext cx="667339" cy="1152000"/>
          </a:xfrm>
          <a:prstGeom prst="parallelogram">
            <a:avLst>
              <a:gd name="adj" fmla="val 97137"/>
            </a:avLst>
          </a:prstGeom>
          <a:gradFill flip="none" rotWithShape="1">
            <a:gsLst>
              <a:gs pos="0">
                <a:srgbClr val="AB331F"/>
              </a:gs>
              <a:gs pos="100000">
                <a:srgbClr val="DA4A32"/>
              </a:gs>
            </a:gsLst>
            <a:lin ang="0" scaled="1"/>
            <a:tileRect/>
          </a:gradFill>
          <a:ln w="9525" cap="flat" cmpd="sng" algn="ctr">
            <a:noFill/>
            <a:prstDash val="solid"/>
          </a:ln>
          <a:effectLst/>
        </p:spPr>
        <p:txBody>
          <a:bodyPr lIns="121893" tIns="60945" rIns="121893" bIns="60945" rtlCol="0" anchor="ctr"/>
          <a:lstStyle/>
          <a:p>
            <a:pPr algn="ctr" defTabSz="1038739"/>
            <a:endParaRPr lang="ru-RU" sz="2000" kern="0" dirty="0">
              <a:solidFill>
                <a:srgbClr val="FFFFFF"/>
              </a:solidFill>
              <a:latin typeface="Fedra Sans Pro Book"/>
            </a:endParaRPr>
          </a:p>
        </p:txBody>
      </p:sp>
    </p:spTree>
    <p:extLst>
      <p:ext uri="{BB962C8B-B14F-4D97-AF65-F5344CB8AC3E}">
        <p14:creationId xmlns:p14="http://schemas.microsoft.com/office/powerpoint/2010/main" val="336086481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1_Содержание">
    <p:spTree>
      <p:nvGrpSpPr>
        <p:cNvPr id="1" name=""/>
        <p:cNvGrpSpPr/>
        <p:nvPr/>
      </p:nvGrpSpPr>
      <p:grpSpPr>
        <a:xfrm>
          <a:off x="0" y="0"/>
          <a:ext cx="0" cy="0"/>
          <a:chOff x="0" y="0"/>
          <a:chExt cx="0" cy="0"/>
        </a:xfrm>
      </p:grpSpPr>
      <p:sp>
        <p:nvSpPr>
          <p:cNvPr id="23" name="Параллелограмм 22"/>
          <p:cNvSpPr>
            <a:spLocks/>
          </p:cNvSpPr>
          <p:nvPr userDrawn="1"/>
        </p:nvSpPr>
        <p:spPr bwMode="auto">
          <a:xfrm>
            <a:off x="239392" y="-27384"/>
            <a:ext cx="384000" cy="367200"/>
          </a:xfrm>
          <a:prstGeom prst="parallelogram">
            <a:avLst>
              <a:gd name="adj" fmla="val 53287"/>
            </a:avLst>
          </a:prstGeom>
          <a:gradFill flip="none" rotWithShape="1">
            <a:gsLst>
              <a:gs pos="0">
                <a:srgbClr val="008000"/>
              </a:gs>
              <a:gs pos="100000">
                <a:srgbClr val="7DC244"/>
              </a:gs>
            </a:gsLst>
            <a:lin ang="0" scaled="1"/>
            <a:tileRect/>
          </a:gradFill>
          <a:ln w="9525" cap="flat" cmpd="sng" algn="ctr">
            <a:noFill/>
            <a:prstDash val="solid"/>
          </a:ln>
          <a:effectLst/>
        </p:spPr>
        <p:txBody>
          <a:bodyPr lIns="121893" tIns="60945" rIns="121893" bIns="60945" rtlCol="0" anchor="ctr"/>
          <a:lstStyle/>
          <a:p>
            <a:pPr algn="ctr" defTabSz="1038739"/>
            <a:endParaRPr lang="ru-RU" sz="2000" kern="0" dirty="0">
              <a:solidFill>
                <a:srgbClr val="FFFFFF"/>
              </a:solidFill>
              <a:latin typeface="Fedra Sans Pro Book"/>
            </a:endParaRPr>
          </a:p>
        </p:txBody>
      </p:sp>
      <p:sp>
        <p:nvSpPr>
          <p:cNvPr id="19" name="Параллелограмм 18"/>
          <p:cNvSpPr/>
          <p:nvPr userDrawn="1"/>
        </p:nvSpPr>
        <p:spPr bwMode="auto">
          <a:xfrm>
            <a:off x="71392" y="44624"/>
            <a:ext cx="336000" cy="468000"/>
          </a:xfrm>
          <a:prstGeom prst="parallelogram">
            <a:avLst>
              <a:gd name="adj" fmla="val 77525"/>
            </a:avLst>
          </a:prstGeom>
          <a:gradFill flip="none" rotWithShape="1">
            <a:gsLst>
              <a:gs pos="0">
                <a:srgbClr val="AB331F"/>
              </a:gs>
              <a:gs pos="100000">
                <a:srgbClr val="DA4A32"/>
              </a:gs>
            </a:gsLst>
            <a:lin ang="0" scaled="1"/>
            <a:tileRect/>
          </a:gradFill>
          <a:ln w="9525" cap="flat" cmpd="sng" algn="ctr">
            <a:noFill/>
            <a:prstDash val="solid"/>
          </a:ln>
          <a:effectLst/>
        </p:spPr>
        <p:txBody>
          <a:bodyPr lIns="121893" tIns="60945" rIns="121893" bIns="60945" rtlCol="0" anchor="ctr"/>
          <a:lstStyle/>
          <a:p>
            <a:pPr algn="ctr" defTabSz="1038739"/>
            <a:endParaRPr lang="ru-RU" sz="2000" kern="0" dirty="0">
              <a:solidFill>
                <a:srgbClr val="FFFFFF"/>
              </a:solidFill>
              <a:latin typeface="Fedra Sans Pro Book"/>
            </a:endParaRPr>
          </a:p>
        </p:txBody>
      </p:sp>
      <p:sp>
        <p:nvSpPr>
          <p:cNvPr id="6" name="Параллелограмм 5"/>
          <p:cNvSpPr>
            <a:spLocks/>
          </p:cNvSpPr>
          <p:nvPr userDrawn="1"/>
        </p:nvSpPr>
        <p:spPr bwMode="auto">
          <a:xfrm>
            <a:off x="11562908" y="6544797"/>
            <a:ext cx="350400" cy="325880"/>
          </a:xfrm>
          <a:prstGeom prst="parallelogram">
            <a:avLst>
              <a:gd name="adj" fmla="val 53250"/>
            </a:avLst>
          </a:prstGeom>
          <a:gradFill flip="none" rotWithShape="1">
            <a:gsLst>
              <a:gs pos="0">
                <a:srgbClr val="008000"/>
              </a:gs>
              <a:gs pos="100000">
                <a:srgbClr val="7DC244"/>
              </a:gs>
            </a:gsLst>
            <a:lin ang="0" scaled="1"/>
            <a:tileRect/>
          </a:gradFill>
          <a:ln w="9525" cap="flat" cmpd="sng" algn="ctr">
            <a:noFill/>
            <a:prstDash val="solid"/>
          </a:ln>
          <a:effectLst/>
        </p:spPr>
        <p:txBody>
          <a:bodyPr lIns="121893" tIns="60945" rIns="121893" bIns="60945" rtlCol="0" anchor="ctr"/>
          <a:lstStyle/>
          <a:p>
            <a:pPr algn="ctr" defTabSz="1038739"/>
            <a:endParaRPr lang="ru-RU" sz="2000" kern="0" dirty="0">
              <a:solidFill>
                <a:srgbClr val="FFFFFF"/>
              </a:solidFill>
              <a:latin typeface="Fedra Sans Pro Book"/>
            </a:endParaRPr>
          </a:p>
        </p:txBody>
      </p:sp>
      <p:sp>
        <p:nvSpPr>
          <p:cNvPr id="7" name="Параллелограмм 6"/>
          <p:cNvSpPr/>
          <p:nvPr userDrawn="1"/>
        </p:nvSpPr>
        <p:spPr bwMode="auto">
          <a:xfrm>
            <a:off x="11623616" y="5894485"/>
            <a:ext cx="667339" cy="1152000"/>
          </a:xfrm>
          <a:prstGeom prst="parallelogram">
            <a:avLst>
              <a:gd name="adj" fmla="val 97137"/>
            </a:avLst>
          </a:prstGeom>
          <a:gradFill flip="none" rotWithShape="1">
            <a:gsLst>
              <a:gs pos="0">
                <a:srgbClr val="AB331F"/>
              </a:gs>
              <a:gs pos="100000">
                <a:srgbClr val="DA4A32"/>
              </a:gs>
            </a:gsLst>
            <a:lin ang="0" scaled="1"/>
            <a:tileRect/>
          </a:gradFill>
          <a:ln w="9525" cap="flat" cmpd="sng" algn="ctr">
            <a:noFill/>
            <a:prstDash val="solid"/>
          </a:ln>
          <a:effectLst/>
        </p:spPr>
        <p:txBody>
          <a:bodyPr lIns="121893" tIns="60945" rIns="121893" bIns="60945" rtlCol="0" anchor="ctr"/>
          <a:lstStyle/>
          <a:p>
            <a:pPr algn="ctr" defTabSz="1038739"/>
            <a:endParaRPr lang="ru-RU" sz="2000" kern="0" dirty="0">
              <a:solidFill>
                <a:srgbClr val="FFFFFF"/>
              </a:solidFill>
              <a:latin typeface="Fedra Sans Pro Book"/>
            </a:endParaRPr>
          </a:p>
        </p:txBody>
      </p:sp>
    </p:spTree>
    <p:extLst>
      <p:ext uri="{BB962C8B-B14F-4D97-AF65-F5344CB8AC3E}">
        <p14:creationId xmlns:p14="http://schemas.microsoft.com/office/powerpoint/2010/main" val="302020385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userDrawn="1">
  <p:cSld name="CZAR2014_Обычный слайд">
    <p:spTree>
      <p:nvGrpSpPr>
        <p:cNvPr id="1" name=""/>
        <p:cNvGrpSpPr/>
        <p:nvPr/>
      </p:nvGrpSpPr>
      <p:grpSpPr>
        <a:xfrm>
          <a:off x="0" y="0"/>
          <a:ext cx="0" cy="0"/>
          <a:chOff x="0" y="0"/>
          <a:chExt cx="0" cy="0"/>
        </a:xfrm>
      </p:grpSpPr>
      <p:pic>
        <p:nvPicPr>
          <p:cNvPr id="24" name="Picture 5"/>
          <p:cNvPicPr>
            <a:picLocks noChangeAspect="1" noChangeArrowheads="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17507" y="-19049"/>
            <a:ext cx="9692217" cy="72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Параллелограмм 18"/>
          <p:cNvSpPr/>
          <p:nvPr userDrawn="1"/>
        </p:nvSpPr>
        <p:spPr bwMode="auto">
          <a:xfrm>
            <a:off x="9136868" y="14480"/>
            <a:ext cx="426827" cy="606208"/>
          </a:xfrm>
          <a:prstGeom prst="parallelogram">
            <a:avLst>
              <a:gd name="adj" fmla="val 80500"/>
            </a:avLst>
          </a:prstGeom>
          <a:gradFill flip="none" rotWithShape="1">
            <a:gsLst>
              <a:gs pos="0">
                <a:srgbClr val="AB331F"/>
              </a:gs>
              <a:gs pos="100000">
                <a:srgbClr val="DA4A32"/>
              </a:gs>
            </a:gsLst>
            <a:lin ang="0" scaled="1"/>
            <a:tileRect/>
          </a:gradFill>
          <a:ln w="9525" cap="flat" cmpd="sng" algn="ctr">
            <a:noFill/>
            <a:prstDash val="solid"/>
          </a:ln>
          <a:effectLst/>
        </p:spPr>
        <p:txBody>
          <a:bodyPr lIns="121893" tIns="60945" rIns="121893" bIns="60945" rtlCol="0" anchor="ctr"/>
          <a:lstStyle/>
          <a:p>
            <a:pPr algn="ctr" defTabSz="1038739" fontAlgn="auto">
              <a:spcBef>
                <a:spcPts val="0"/>
              </a:spcBef>
              <a:spcAft>
                <a:spcPts val="0"/>
              </a:spcAft>
            </a:pPr>
            <a:endParaRPr lang="ru-RU" sz="2000" kern="0" dirty="0">
              <a:solidFill>
                <a:srgbClr val="FFFFFF"/>
              </a:solidFill>
              <a:latin typeface="Fedra Sans Pro Book"/>
            </a:endParaRPr>
          </a:p>
        </p:txBody>
      </p:sp>
      <p:sp>
        <p:nvSpPr>
          <p:cNvPr id="23" name="Параллелограмм 22"/>
          <p:cNvSpPr>
            <a:spLocks/>
          </p:cNvSpPr>
          <p:nvPr userDrawn="1"/>
        </p:nvSpPr>
        <p:spPr bwMode="auto">
          <a:xfrm>
            <a:off x="9346968" y="44231"/>
            <a:ext cx="385432" cy="367200"/>
          </a:xfrm>
          <a:prstGeom prst="parallelogram">
            <a:avLst>
              <a:gd name="adj" fmla="val 53287"/>
            </a:avLst>
          </a:prstGeom>
          <a:gradFill flip="none" rotWithShape="1">
            <a:gsLst>
              <a:gs pos="0">
                <a:srgbClr val="008000"/>
              </a:gs>
              <a:gs pos="100000">
                <a:srgbClr val="7DC244"/>
              </a:gs>
            </a:gsLst>
            <a:lin ang="0" scaled="1"/>
            <a:tileRect/>
          </a:gradFill>
          <a:ln w="9525" cap="flat" cmpd="sng" algn="ctr">
            <a:noFill/>
            <a:prstDash val="solid"/>
          </a:ln>
          <a:effectLst/>
        </p:spPr>
        <p:txBody>
          <a:bodyPr lIns="121893" tIns="60945" rIns="121893" bIns="60945" rtlCol="0" anchor="ctr"/>
          <a:lstStyle/>
          <a:p>
            <a:pPr algn="ctr" defTabSz="1038739" fontAlgn="auto">
              <a:spcBef>
                <a:spcPts val="0"/>
              </a:spcBef>
              <a:spcAft>
                <a:spcPts val="0"/>
              </a:spcAft>
            </a:pPr>
            <a:endParaRPr lang="ru-RU" sz="2000" kern="0" dirty="0">
              <a:solidFill>
                <a:srgbClr val="FFFFFF"/>
              </a:solidFill>
              <a:latin typeface="Fedra Sans Pro Book"/>
            </a:endParaRPr>
          </a:p>
        </p:txBody>
      </p:sp>
      <p:sp>
        <p:nvSpPr>
          <p:cNvPr id="7" name="Text Box 14"/>
          <p:cNvSpPr txBox="1">
            <a:spLocks noChangeArrowheads="1"/>
          </p:cNvSpPr>
          <p:nvPr userDrawn="1"/>
        </p:nvSpPr>
        <p:spPr bwMode="auto">
          <a:xfrm>
            <a:off x="-74083" y="6669361"/>
            <a:ext cx="4978400" cy="276999"/>
          </a:xfrm>
          <a:prstGeom prst="rect">
            <a:avLst/>
          </a:prstGeom>
          <a:noFill/>
          <a:ln>
            <a:noFill/>
          </a:ln>
        </p:spPr>
        <p:txBody>
          <a:bodyPr>
            <a:spAutoFit/>
          </a:bodyPr>
          <a:lstStyle>
            <a:lvl1pPr marL="173038" indent="-173038" eaLnBrk="0" hangingPunct="0">
              <a:defRPr>
                <a:solidFill>
                  <a:schemeClr val="tx1"/>
                </a:solidFill>
                <a:latin typeface="Franklin Gothic Book" pitchFamily="34" charset="0"/>
              </a:defRPr>
            </a:lvl1pPr>
            <a:lvl2pPr marL="742950" indent="-285750" eaLnBrk="0" hangingPunct="0">
              <a:defRPr>
                <a:solidFill>
                  <a:schemeClr val="tx1"/>
                </a:solidFill>
                <a:latin typeface="Franklin Gothic Book" pitchFamily="34" charset="0"/>
              </a:defRPr>
            </a:lvl2pPr>
            <a:lvl3pPr marL="1143000" indent="-228600" eaLnBrk="0" hangingPunct="0">
              <a:defRPr>
                <a:solidFill>
                  <a:schemeClr val="tx1"/>
                </a:solidFill>
                <a:latin typeface="Franklin Gothic Book" pitchFamily="34" charset="0"/>
              </a:defRPr>
            </a:lvl3pPr>
            <a:lvl4pPr marL="1600200" indent="-228600" eaLnBrk="0" hangingPunct="0">
              <a:defRPr>
                <a:solidFill>
                  <a:schemeClr val="tx1"/>
                </a:solidFill>
                <a:latin typeface="Franklin Gothic Book" pitchFamily="34" charset="0"/>
              </a:defRPr>
            </a:lvl4pPr>
            <a:lvl5pPr marL="2057400" indent="-228600" eaLnBrk="0" hangingPunct="0">
              <a:defRPr>
                <a:solidFill>
                  <a:schemeClr val="tx1"/>
                </a:solidFill>
                <a:latin typeface="Franklin Gothic Book" pitchFamily="34" charset="0"/>
              </a:defRPr>
            </a:lvl5pPr>
            <a:lvl6pPr marL="2514600" indent="-228600" eaLnBrk="0" fontAlgn="base" hangingPunct="0">
              <a:spcBef>
                <a:spcPct val="0"/>
              </a:spcBef>
              <a:spcAft>
                <a:spcPct val="0"/>
              </a:spcAft>
              <a:defRPr>
                <a:solidFill>
                  <a:schemeClr val="tx1"/>
                </a:solidFill>
                <a:latin typeface="Franklin Gothic Book" pitchFamily="34" charset="0"/>
              </a:defRPr>
            </a:lvl6pPr>
            <a:lvl7pPr marL="2971800" indent="-228600" eaLnBrk="0" fontAlgn="base" hangingPunct="0">
              <a:spcBef>
                <a:spcPct val="0"/>
              </a:spcBef>
              <a:spcAft>
                <a:spcPct val="0"/>
              </a:spcAft>
              <a:defRPr>
                <a:solidFill>
                  <a:schemeClr val="tx1"/>
                </a:solidFill>
                <a:latin typeface="Franklin Gothic Book" pitchFamily="34" charset="0"/>
              </a:defRPr>
            </a:lvl7pPr>
            <a:lvl8pPr marL="3429000" indent="-228600" eaLnBrk="0" fontAlgn="base" hangingPunct="0">
              <a:spcBef>
                <a:spcPct val="0"/>
              </a:spcBef>
              <a:spcAft>
                <a:spcPct val="0"/>
              </a:spcAft>
              <a:defRPr>
                <a:solidFill>
                  <a:schemeClr val="tx1"/>
                </a:solidFill>
                <a:latin typeface="Franklin Gothic Book" pitchFamily="34" charset="0"/>
              </a:defRPr>
            </a:lvl8pPr>
            <a:lvl9pPr marL="3886200" indent="-228600" eaLnBrk="0" fontAlgn="base" hangingPunct="0">
              <a:spcBef>
                <a:spcPct val="0"/>
              </a:spcBef>
              <a:spcAft>
                <a:spcPct val="0"/>
              </a:spcAft>
              <a:defRPr>
                <a:solidFill>
                  <a:schemeClr val="tx1"/>
                </a:solidFill>
                <a:latin typeface="Franklin Gothic Book" pitchFamily="34" charset="0"/>
              </a:defRPr>
            </a:lvl9pPr>
          </a:lstStyle>
          <a:p>
            <a:pPr eaLnBrk="1" fontAlgn="auto" hangingPunct="1">
              <a:spcBef>
                <a:spcPct val="50000"/>
              </a:spcBef>
              <a:spcAft>
                <a:spcPts val="0"/>
              </a:spcAft>
              <a:defRPr/>
            </a:pPr>
            <a:r>
              <a:rPr lang="ru-RU" sz="1200" dirty="0">
                <a:solidFill>
                  <a:prstClr val="white">
                    <a:lumMod val="50000"/>
                  </a:prstClr>
                </a:solidFill>
                <a:latin typeface="Calibri" pitchFamily="34" charset="0"/>
                <a:cs typeface="Calibri" pitchFamily="34" charset="0"/>
              </a:rPr>
              <a:t>Казначейство</a:t>
            </a:r>
            <a:endParaRPr lang="en-US" sz="1200" dirty="0">
              <a:solidFill>
                <a:prstClr val="white">
                  <a:lumMod val="50000"/>
                </a:prstClr>
              </a:solidFill>
              <a:latin typeface="Calibri" pitchFamily="34" charset="0"/>
              <a:cs typeface="Calibri" pitchFamily="34" charset="0"/>
            </a:endParaRPr>
          </a:p>
        </p:txBody>
      </p:sp>
      <p:sp>
        <p:nvSpPr>
          <p:cNvPr id="13" name="Параллелограмм 12"/>
          <p:cNvSpPr>
            <a:spLocks/>
          </p:cNvSpPr>
          <p:nvPr userDrawn="1"/>
        </p:nvSpPr>
        <p:spPr bwMode="auto">
          <a:xfrm>
            <a:off x="11519228" y="6544797"/>
            <a:ext cx="350400" cy="325880"/>
          </a:xfrm>
          <a:prstGeom prst="parallelogram">
            <a:avLst>
              <a:gd name="adj" fmla="val 55062"/>
            </a:avLst>
          </a:prstGeom>
          <a:gradFill flip="none" rotWithShape="1">
            <a:gsLst>
              <a:gs pos="0">
                <a:srgbClr val="008000"/>
              </a:gs>
              <a:gs pos="100000">
                <a:srgbClr val="7DC244"/>
              </a:gs>
            </a:gsLst>
            <a:lin ang="0" scaled="1"/>
            <a:tileRect/>
          </a:gradFill>
          <a:ln w="9525" cap="flat" cmpd="sng" algn="ctr">
            <a:noFill/>
            <a:prstDash val="solid"/>
          </a:ln>
          <a:effectLst/>
        </p:spPr>
        <p:txBody>
          <a:bodyPr lIns="121893" tIns="60945" rIns="121893" bIns="60945" rtlCol="0" anchor="ctr"/>
          <a:lstStyle/>
          <a:p>
            <a:pPr algn="ctr" defTabSz="1038739" fontAlgn="auto">
              <a:spcBef>
                <a:spcPts val="0"/>
              </a:spcBef>
              <a:spcAft>
                <a:spcPts val="0"/>
              </a:spcAft>
            </a:pPr>
            <a:endParaRPr lang="ru-RU" sz="2000" kern="0" dirty="0">
              <a:solidFill>
                <a:srgbClr val="FFFFFF"/>
              </a:solidFill>
              <a:latin typeface="Fedra Sans Pro Book"/>
            </a:endParaRPr>
          </a:p>
        </p:txBody>
      </p:sp>
      <p:sp>
        <p:nvSpPr>
          <p:cNvPr id="14" name="Параллелограмм 13"/>
          <p:cNvSpPr/>
          <p:nvPr userDrawn="1"/>
        </p:nvSpPr>
        <p:spPr bwMode="auto">
          <a:xfrm>
            <a:off x="11649887" y="6453615"/>
            <a:ext cx="308620" cy="366563"/>
          </a:xfrm>
          <a:prstGeom prst="parallelogram">
            <a:avLst>
              <a:gd name="adj" fmla="val 70730"/>
            </a:avLst>
          </a:prstGeom>
          <a:gradFill flip="none" rotWithShape="1">
            <a:gsLst>
              <a:gs pos="0">
                <a:srgbClr val="AB331F"/>
              </a:gs>
              <a:gs pos="100000">
                <a:srgbClr val="DA4A32"/>
              </a:gs>
            </a:gsLst>
            <a:lin ang="0" scaled="1"/>
            <a:tileRect/>
          </a:gradFill>
          <a:ln w="9525" cap="flat" cmpd="sng" algn="ctr">
            <a:noFill/>
            <a:prstDash val="solid"/>
          </a:ln>
          <a:effectLst>
            <a:outerShdw blurRad="38100" dist="38100" dir="2700000" sx="87000" sy="87000" algn="tl" rotWithShape="0">
              <a:prstClr val="black">
                <a:alpha val="45000"/>
              </a:prstClr>
            </a:outerShdw>
          </a:effectLst>
        </p:spPr>
        <p:txBody>
          <a:bodyPr lIns="121893" tIns="60945" rIns="121893" bIns="60945" rtlCol="0" anchor="ctr"/>
          <a:lstStyle/>
          <a:p>
            <a:pPr algn="ctr" defTabSz="1038739" fontAlgn="auto">
              <a:spcBef>
                <a:spcPts val="0"/>
              </a:spcBef>
              <a:spcAft>
                <a:spcPts val="0"/>
              </a:spcAft>
            </a:pPr>
            <a:endParaRPr lang="ru-RU" sz="2000" kern="0" dirty="0">
              <a:solidFill>
                <a:srgbClr val="FFFFFF"/>
              </a:solidFill>
              <a:latin typeface="Fedra Sans Pro Book"/>
            </a:endParaRPr>
          </a:p>
        </p:txBody>
      </p:sp>
      <p:sp>
        <p:nvSpPr>
          <p:cNvPr id="10" name="Заголовок 1"/>
          <p:cNvSpPr>
            <a:spLocks noGrp="1"/>
          </p:cNvSpPr>
          <p:nvPr>
            <p:ph type="title"/>
          </p:nvPr>
        </p:nvSpPr>
        <p:spPr>
          <a:xfrm>
            <a:off x="239184" y="0"/>
            <a:ext cx="11343216" cy="620688"/>
          </a:xfrm>
          <a:prstGeom prst="rect">
            <a:avLst/>
          </a:prstGeom>
        </p:spPr>
        <p:txBody>
          <a:bodyPr lIns="108000" tIns="0" rIns="0" bIns="0" anchor="ctr"/>
          <a:lstStyle>
            <a:lvl1pPr>
              <a:defRPr>
                <a:solidFill>
                  <a:srgbClr val="3F3F3F"/>
                </a:solidFill>
              </a:defRPr>
            </a:lvl1pPr>
          </a:lstStyle>
          <a:p>
            <a:r>
              <a:rPr lang="ru-RU" dirty="0"/>
              <a:t>Образец заголовка</a:t>
            </a:r>
          </a:p>
        </p:txBody>
      </p:sp>
    </p:spTree>
    <p:extLst>
      <p:ext uri="{BB962C8B-B14F-4D97-AF65-F5344CB8AC3E}">
        <p14:creationId xmlns:p14="http://schemas.microsoft.com/office/powerpoint/2010/main" val="89879074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userDrawn="1">
  <p:cSld name="1_Пользовательский макет">
    <p:spTree>
      <p:nvGrpSpPr>
        <p:cNvPr id="1" name=""/>
        <p:cNvGrpSpPr/>
        <p:nvPr/>
      </p:nvGrpSpPr>
      <p:grpSpPr>
        <a:xfrm>
          <a:off x="0" y="0"/>
          <a:ext cx="0" cy="0"/>
          <a:chOff x="0" y="0"/>
          <a:chExt cx="0" cy="0"/>
        </a:xfrm>
      </p:grpSpPr>
      <p:graphicFrame>
        <p:nvGraphicFramePr>
          <p:cNvPr id="5" name="Объект 4"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Слайд think-cell" r:id="rId4" imgW="471" imgH="472" progId="TCLayout.ActiveDocument.1">
                  <p:embed/>
                </p:oleObj>
              </mc:Choice>
              <mc:Fallback>
                <p:oleObj name="Слайд think-cell" r:id="rId4" imgW="471" imgH="472" progId="TCLayout.ActiveDocument.1">
                  <p:embed/>
                  <p:pic>
                    <p:nvPicPr>
                      <p:cNvPr id="5" name="Объект 4"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Прямоугольник 3" hidden="1"/>
          <p:cNvSpPr/>
          <p:nvPr userDrawn="1">
            <p:custDataLst>
              <p:tags r:id="rId2"/>
            </p:custDataLst>
          </p:nvPr>
        </p:nvSpPr>
        <p:spPr>
          <a:xfrm>
            <a:off x="0" y="0"/>
            <a:ext cx="158750" cy="158750"/>
          </a:xfrm>
          <a:prstGeom prst="rect">
            <a:avLst/>
          </a:prstGeom>
          <a:solidFill>
            <a:schemeClr val="accent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ru-RU" sz="2000" b="0" i="0" baseline="0" dirty="0">
              <a:latin typeface="Segoe UI" panose="020B0502040204020203" pitchFamily="34" charset="0"/>
              <a:ea typeface="+mj-ea"/>
              <a:cs typeface="+mj-cs"/>
              <a:sym typeface="Segoe UI" panose="020B0502040204020203" pitchFamily="34" charset="0"/>
            </a:endParaRPr>
          </a:p>
        </p:txBody>
      </p:sp>
      <p:sp>
        <p:nvSpPr>
          <p:cNvPr id="2" name="Заголовок 1"/>
          <p:cNvSpPr>
            <a:spLocks noGrp="1"/>
          </p:cNvSpPr>
          <p:nvPr>
            <p:ph type="title"/>
          </p:nvPr>
        </p:nvSpPr>
        <p:spPr>
          <a:xfrm>
            <a:off x="391265" y="192075"/>
            <a:ext cx="10555873" cy="276999"/>
          </a:xfrm>
        </p:spPr>
        <p:txBody>
          <a:bodyPr/>
          <a:lstStyle>
            <a:lvl1pPr>
              <a:defRPr sz="2000"/>
            </a:lvl1pPr>
          </a:lstStyle>
          <a:p>
            <a:r>
              <a:rPr lang="ru-RU"/>
              <a:t>Образец заголовка</a:t>
            </a:r>
            <a:endParaRPr lang="ru-RU" dirty="0"/>
          </a:p>
        </p:txBody>
      </p:sp>
      <p:sp>
        <p:nvSpPr>
          <p:cNvPr id="3" name="Номер слайда 2"/>
          <p:cNvSpPr>
            <a:spLocks noGrp="1"/>
          </p:cNvSpPr>
          <p:nvPr>
            <p:ph type="sldNum" sz="quarter" idx="10"/>
          </p:nvPr>
        </p:nvSpPr>
        <p:spPr>
          <a:xfrm>
            <a:off x="11810470" y="6576020"/>
            <a:ext cx="589856" cy="365125"/>
          </a:xfrm>
          <a:prstGeom prst="rect">
            <a:avLst/>
          </a:prstGeom>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pic>
        <p:nvPicPr>
          <p:cNvPr id="2167" name="Рисунок 2166" descr="http://277CFEF32177A4B1AA838F1AC8627F3C.dms.sberbank.ru/277CFEF32177A4B1AA838F1AC8627F3C-D721484550977C95F98CF7A7709B105F-B058A5EA472CB7D47202A9B873626704/1.png"/>
          <p:cNvPicPr>
            <a:picLocks/>
          </p:cNvPicPr>
          <p:nvPr userDrawn="1"/>
        </p:nvPicPr>
        <p:blipFill>
          <a:blip r:link="rId6"/>
          <a:stretch>
            <a:fillRect/>
          </a:stretch>
        </p:blipFill>
        <p:spPr>
          <a:xfrm>
            <a:off x="0" y="0"/>
            <a:ext cx="1588" cy="1588"/>
          </a:xfrm>
          <a:prstGeom prst="rect">
            <a:avLst/>
          </a:prstGeom>
        </p:spPr>
      </p:pic>
      <p:pic>
        <p:nvPicPr>
          <p:cNvPr id="2168" name="Рисунок 2167" descr="http://277CFEF32177A4B1AA838F1AC8627F3C.dms.sberbank.ru/277CFEF32177A4B1AA838F1AC8627F3C-D721484550977C95F98CF7A7709B105F-B058A5EA472CB7D47202A9B873626704/1.png"/>
          <p:cNvPicPr>
            <a:picLocks/>
          </p:cNvPicPr>
          <p:nvPr userDrawn="1"/>
        </p:nvPicPr>
        <p:blipFill>
          <a:blip r:link="rId6"/>
          <a:stretch>
            <a:fillRect/>
          </a:stretch>
        </p:blipFill>
        <p:spPr>
          <a:xfrm>
            <a:off x="0" y="0"/>
            <a:ext cx="1588" cy="1588"/>
          </a:xfrm>
          <a:prstGeom prst="rect">
            <a:avLst/>
          </a:prstGeom>
        </p:spPr>
      </p:pic>
      <p:pic>
        <p:nvPicPr>
          <p:cNvPr id="2169" name="Рисунок 2168" descr="http://277CFEF32177A4B1AA838F1AC8627F3C.dms.sberbank.ru/277CFEF32177A4B1AA838F1AC8627F3C-D721484550977C95F98CF7A7709B105F-B058A5EA472CB7D47202A9B873626704/1.png"/>
          <p:cNvPicPr>
            <a:picLocks/>
          </p:cNvPicPr>
          <p:nvPr userDrawn="1"/>
        </p:nvPicPr>
        <p:blipFill>
          <a:blip r:link="rId6"/>
          <a:stretch>
            <a:fillRect/>
          </a:stretch>
        </p:blipFill>
        <p:spPr>
          <a:xfrm>
            <a:off x="0" y="0"/>
            <a:ext cx="1588" cy="1588"/>
          </a:xfrm>
          <a:prstGeom prst="rect">
            <a:avLst/>
          </a:prstGeom>
        </p:spPr>
      </p:pic>
      <p:pic>
        <p:nvPicPr>
          <p:cNvPr id="2170" name="Рисунок 2169" descr="http://277CFEF32177A4B1AA838F1AC8627F3C.dms.sberbank.ru/277CFEF32177A4B1AA838F1AC8627F3C-D721484550977C95F98CF7A7709B105F-B058A5EA472CB7D47202A9B873626704/1.png"/>
          <p:cNvPicPr>
            <a:picLocks/>
          </p:cNvPicPr>
          <p:nvPr userDrawn="1"/>
        </p:nvPicPr>
        <p:blipFill>
          <a:blip r:link="rId6"/>
          <a:stretch>
            <a:fillRect/>
          </a:stretch>
        </p:blipFill>
        <p:spPr>
          <a:xfrm>
            <a:off x="0" y="0"/>
            <a:ext cx="1588" cy="1588"/>
          </a:xfrm>
          <a:prstGeom prst="rect">
            <a:avLst/>
          </a:prstGeom>
        </p:spPr>
      </p:pic>
      <p:pic>
        <p:nvPicPr>
          <p:cNvPr id="2171" name="Рисунок 2170" descr="http://277CFEF32177A4B1AA838F1AC8627F3C.dms.sberbank.ru/277CFEF32177A4B1AA838F1AC8627F3C-D721484550977C95F98CF7A7709B105F-B058A5EA472CB7D47202A9B873626704/1.png"/>
          <p:cNvPicPr>
            <a:picLocks/>
          </p:cNvPicPr>
          <p:nvPr userDrawn="1"/>
        </p:nvPicPr>
        <p:blipFill>
          <a:blip r:link="rId6"/>
          <a:stretch>
            <a:fillRect/>
          </a:stretch>
        </p:blipFill>
        <p:spPr>
          <a:xfrm>
            <a:off x="0" y="0"/>
            <a:ext cx="1588" cy="1588"/>
          </a:xfrm>
          <a:prstGeom prst="rect">
            <a:avLst/>
          </a:prstGeom>
        </p:spPr>
      </p:pic>
      <p:pic>
        <p:nvPicPr>
          <p:cNvPr id="2172" name="Рисунок 2171" descr="http://277CFEF32177A4B1AA838F1AC8627F3C.dms.sberbank.ru/277CFEF32177A4B1AA838F1AC8627F3C-D721484550977C95F98CF7A7709B105F-B058A5EA472CB7D47202A9B873626704/1.png"/>
          <p:cNvPicPr>
            <a:picLocks/>
          </p:cNvPicPr>
          <p:nvPr userDrawn="1"/>
        </p:nvPicPr>
        <p:blipFill>
          <a:blip r:link="rId6"/>
          <a:stretch>
            <a:fillRect/>
          </a:stretch>
        </p:blipFill>
        <p:spPr>
          <a:xfrm>
            <a:off x="0" y="0"/>
            <a:ext cx="1588" cy="1588"/>
          </a:xfrm>
          <a:prstGeom prst="rect">
            <a:avLst/>
          </a:prstGeom>
        </p:spPr>
      </p:pic>
      <p:pic>
        <p:nvPicPr>
          <p:cNvPr id="2173" name="Рисунок 2172" descr="http://277CFEF32177A4B1AA838F1AC8627F3C.dms.sberbank.ru/277CFEF32177A4B1AA838F1AC8627F3C-D721484550977C95F98CF7A7709B105F-B058A5EA472CB7D47202A9B873626704/1.png"/>
          <p:cNvPicPr>
            <a:picLocks/>
          </p:cNvPicPr>
          <p:nvPr userDrawn="1"/>
        </p:nvPicPr>
        <p:blipFill>
          <a:blip r:link="rId6"/>
          <a:stretch>
            <a:fillRect/>
          </a:stretch>
        </p:blipFill>
        <p:spPr>
          <a:xfrm>
            <a:off x="0" y="0"/>
            <a:ext cx="1588" cy="1588"/>
          </a:xfrm>
          <a:prstGeom prst="rect">
            <a:avLst/>
          </a:prstGeom>
        </p:spPr>
      </p:pic>
      <p:pic>
        <p:nvPicPr>
          <p:cNvPr id="2174" name="Рисунок 2173" descr="http://277CFEF32177A4B1AA838F1AC8627F3C.dms.sberbank.ru/277CFEF32177A4B1AA838F1AC8627F3C-D721484550977C95F98CF7A7709B105F-B058A5EA472CB7D47202A9B873626704/1.png"/>
          <p:cNvPicPr>
            <a:picLocks/>
          </p:cNvPicPr>
          <p:nvPr userDrawn="1"/>
        </p:nvPicPr>
        <p:blipFill>
          <a:blip r:link="rId6"/>
          <a:stretch>
            <a:fillRect/>
          </a:stretch>
        </p:blipFill>
        <p:spPr>
          <a:xfrm>
            <a:off x="0" y="0"/>
            <a:ext cx="1588" cy="1588"/>
          </a:xfrm>
          <a:prstGeom prst="rect">
            <a:avLst/>
          </a:prstGeom>
        </p:spPr>
      </p:pic>
      <p:pic>
        <p:nvPicPr>
          <p:cNvPr id="2175" name="Рисунок 2174" descr="http://277CFEF32177A4B1AA838F1AC8627F3C.dms.sberbank.ru/277CFEF32177A4B1AA838F1AC8627F3C-D721484550977C95F98CF7A7709B105F-B058A5EA472CB7D47202A9B873626704/1.png"/>
          <p:cNvPicPr>
            <a:picLocks/>
          </p:cNvPicPr>
          <p:nvPr userDrawn="1"/>
        </p:nvPicPr>
        <p:blipFill>
          <a:blip r:link="rId6"/>
          <a:stretch>
            <a:fillRect/>
          </a:stretch>
        </p:blipFill>
        <p:spPr>
          <a:xfrm>
            <a:off x="0" y="0"/>
            <a:ext cx="1588" cy="1588"/>
          </a:xfrm>
          <a:prstGeom prst="rect">
            <a:avLst/>
          </a:prstGeom>
        </p:spPr>
      </p:pic>
      <p:pic>
        <p:nvPicPr>
          <p:cNvPr id="2176" name="Рисунок 2175" descr="http://277CFEF32177A4B1AA838F1AC8627F3C.dms.sberbank.ru/277CFEF32177A4B1AA838F1AC8627F3C-D721484550977C95F98CF7A7709B105F-B058A5EA472CB7D47202A9B873626704/1.png"/>
          <p:cNvPicPr>
            <a:picLocks/>
          </p:cNvPicPr>
          <p:nvPr userDrawn="1"/>
        </p:nvPicPr>
        <p:blipFill>
          <a:blip r:link="rId6"/>
          <a:stretch>
            <a:fillRect/>
          </a:stretch>
        </p:blipFill>
        <p:spPr>
          <a:xfrm>
            <a:off x="0" y="0"/>
            <a:ext cx="1588" cy="1588"/>
          </a:xfrm>
          <a:prstGeom prst="rect">
            <a:avLst/>
          </a:prstGeom>
        </p:spPr>
      </p:pic>
      <p:pic>
        <p:nvPicPr>
          <p:cNvPr id="2177" name="Рисунок 2176" descr="http://277CFEF32177A4B1AA838F1AC8627F3C.dms.sberbank.ru/277CFEF32177A4B1AA838F1AC8627F3C-D721484550977C95F98CF7A7709B105F-B058A5EA472CB7D47202A9B873626704/1.png"/>
          <p:cNvPicPr>
            <a:picLocks/>
          </p:cNvPicPr>
          <p:nvPr userDrawn="1"/>
        </p:nvPicPr>
        <p:blipFill>
          <a:blip r:link="rId6"/>
          <a:stretch>
            <a:fillRect/>
          </a:stretch>
        </p:blipFill>
        <p:spPr>
          <a:xfrm>
            <a:off x="0" y="0"/>
            <a:ext cx="1588" cy="1588"/>
          </a:xfrm>
          <a:prstGeom prst="rect">
            <a:avLst/>
          </a:prstGeom>
        </p:spPr>
      </p:pic>
      <p:pic>
        <p:nvPicPr>
          <p:cNvPr id="2178" name="Рисунок 2177" descr="http://277CFEF32177A4B1AA838F1AC8627F3C.dms.sberbank.ru/277CFEF32177A4B1AA838F1AC8627F3C-D721484550977C95F98CF7A7709B105F-B058A5EA472CB7D47202A9B873626704/1.png"/>
          <p:cNvPicPr>
            <a:picLocks/>
          </p:cNvPicPr>
          <p:nvPr userDrawn="1"/>
        </p:nvPicPr>
        <p:blipFill>
          <a:blip r:link="rId6"/>
          <a:stretch>
            <a:fillRect/>
          </a:stretch>
        </p:blipFill>
        <p:spPr>
          <a:xfrm>
            <a:off x="0" y="0"/>
            <a:ext cx="1588" cy="1588"/>
          </a:xfrm>
          <a:prstGeom prst="rect">
            <a:avLst/>
          </a:prstGeom>
        </p:spPr>
      </p:pic>
    </p:spTree>
    <p:extLst>
      <p:ext uri="{BB962C8B-B14F-4D97-AF65-F5344CB8AC3E}">
        <p14:creationId xmlns:p14="http://schemas.microsoft.com/office/powerpoint/2010/main" val="3419690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Заголовок и объект">
    <p:spTree>
      <p:nvGrpSpPr>
        <p:cNvPr id="1" name=""/>
        <p:cNvGrpSpPr/>
        <p:nvPr/>
      </p:nvGrpSpPr>
      <p:grpSpPr>
        <a:xfrm>
          <a:off x="0" y="0"/>
          <a:ext cx="0" cy="0"/>
          <a:chOff x="0" y="0"/>
          <a:chExt cx="0" cy="0"/>
        </a:xfrm>
      </p:grpSpPr>
      <p:sp>
        <p:nvSpPr>
          <p:cNvPr id="6" name="Номер слайда 5">
            <a:extLst>
              <a:ext uri="{FF2B5EF4-FFF2-40B4-BE49-F238E27FC236}">
                <a16:creationId xmlns:a16="http://schemas.microsoft.com/office/drawing/2014/main" id="{07C9C99F-1874-4DEC-9199-237D97772B1B}"/>
              </a:ext>
            </a:extLst>
          </p:cNvPr>
          <p:cNvSpPr>
            <a:spLocks noGrp="1"/>
          </p:cNvSpPr>
          <p:nvPr>
            <p:ph type="sldNum" sz="quarter" idx="12"/>
          </p:nvPr>
        </p:nvSpPr>
        <p:spPr>
          <a:xfrm>
            <a:off x="3257548" y="6126265"/>
            <a:ext cx="521496" cy="365125"/>
          </a:xfrm>
          <a:prstGeom prst="rect">
            <a:avLst/>
          </a:prstGeom>
        </p:spPr>
        <p:txBody>
          <a:bodyPr/>
          <a:lstStyle/>
          <a:p>
            <a:fld id="{054C8753-49EE-4AA4-B7F7-004F2534EA1E}" type="slidenum">
              <a:rPr lang="ru-RU" smtClean="0"/>
              <a:pPr/>
              <a:t>‹#›</a:t>
            </a:fld>
            <a:endParaRPr lang="ru-RU" dirty="0"/>
          </a:p>
        </p:txBody>
      </p:sp>
      <p:pic>
        <p:nvPicPr>
          <p:cNvPr id="4" name="Рисунок 3" descr="http://93A7C4B339CCDD211E158032049A3A49.dms.sberbank.ru/93A7C4B339CCDD211E158032049A3A49-048609E64F524779FACC06A290525D57-028113238EC6D8AC5E862ACF66077798/1.png"/>
          <p:cNvPicPr>
            <a:picLocks/>
          </p:cNvPicPr>
          <p:nvPr userDrawn="1"/>
        </p:nvPicPr>
        <p:blipFill>
          <a:blip r:link="rId2"/>
          <a:stretch>
            <a:fillRect/>
          </a:stretch>
        </p:blipFill>
        <p:spPr>
          <a:xfrm>
            <a:off x="0" y="0"/>
            <a:ext cx="1588" cy="1588"/>
          </a:xfrm>
          <a:prstGeom prst="rect">
            <a:avLst/>
          </a:prstGeom>
        </p:spPr>
      </p:pic>
      <p:pic>
        <p:nvPicPr>
          <p:cNvPr id="5" name="Рисунок 4" descr="http://93A7C4B339CCDD211E158032049A3A49.dms.sberbank.ru/93A7C4B339CCDD211E158032049A3A49-048609E64F524779FACC06A290525D57-028113238EC6D8AC5E862ACF66077798/1.png"/>
          <p:cNvPicPr>
            <a:picLocks/>
          </p:cNvPicPr>
          <p:nvPr userDrawn="1"/>
        </p:nvPicPr>
        <p:blipFill>
          <a:blip r:link="rId2"/>
          <a:stretch>
            <a:fillRect/>
          </a:stretch>
        </p:blipFill>
        <p:spPr>
          <a:xfrm>
            <a:off x="0" y="0"/>
            <a:ext cx="1588" cy="1588"/>
          </a:xfrm>
          <a:prstGeom prst="rect">
            <a:avLst/>
          </a:prstGeom>
        </p:spPr>
      </p:pic>
    </p:spTree>
    <p:extLst>
      <p:ext uri="{BB962C8B-B14F-4D97-AF65-F5344CB8AC3E}">
        <p14:creationId xmlns:p14="http://schemas.microsoft.com/office/powerpoint/2010/main" val="2417586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Титульный слайд">
    <p:spTree>
      <p:nvGrpSpPr>
        <p:cNvPr id="1" name=""/>
        <p:cNvGrpSpPr/>
        <p:nvPr/>
      </p:nvGrpSpPr>
      <p:grpSpPr>
        <a:xfrm>
          <a:off x="0" y="0"/>
          <a:ext cx="0" cy="0"/>
          <a:chOff x="0" y="0"/>
          <a:chExt cx="0" cy="0"/>
        </a:xfrm>
      </p:grpSpPr>
      <p:sp>
        <p:nvSpPr>
          <p:cNvPr id="6" name="Номер слайда 5">
            <a:extLst>
              <a:ext uri="{FF2B5EF4-FFF2-40B4-BE49-F238E27FC236}">
                <a16:creationId xmlns:a16="http://schemas.microsoft.com/office/drawing/2014/main" id="{7A1B117A-CE21-4836-AB2E-8DAF1E6D3D17}"/>
              </a:ext>
            </a:extLst>
          </p:cNvPr>
          <p:cNvSpPr>
            <a:spLocks noGrp="1"/>
          </p:cNvSpPr>
          <p:nvPr>
            <p:ph type="sldNum" sz="quarter" idx="12"/>
          </p:nvPr>
        </p:nvSpPr>
        <p:spPr>
          <a:xfrm>
            <a:off x="3727696" y="6126265"/>
            <a:ext cx="521496" cy="365125"/>
          </a:xfrm>
          <a:prstGeom prst="rect">
            <a:avLst/>
          </a:prstGeom>
        </p:spPr>
        <p:txBody>
          <a:bodyPr/>
          <a:lstStyle/>
          <a:p>
            <a:fld id="{054C8753-49EE-4AA4-B7F7-004F2534EA1E}" type="slidenum">
              <a:rPr lang="ru-RU" smtClean="0"/>
              <a:t>‹#›</a:t>
            </a:fld>
            <a:endParaRPr lang="ru-RU" dirty="0"/>
          </a:p>
        </p:txBody>
      </p:sp>
    </p:spTree>
    <p:extLst>
      <p:ext uri="{BB962C8B-B14F-4D97-AF65-F5344CB8AC3E}">
        <p14:creationId xmlns:p14="http://schemas.microsoft.com/office/powerpoint/2010/main" val="1839516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Заголовок и объект">
    <p:spTree>
      <p:nvGrpSpPr>
        <p:cNvPr id="1" name=""/>
        <p:cNvGrpSpPr/>
        <p:nvPr/>
      </p:nvGrpSpPr>
      <p:grpSpPr>
        <a:xfrm>
          <a:off x="0" y="0"/>
          <a:ext cx="0" cy="0"/>
          <a:chOff x="0" y="0"/>
          <a:chExt cx="0" cy="0"/>
        </a:xfrm>
      </p:grpSpPr>
      <p:sp>
        <p:nvSpPr>
          <p:cNvPr id="6" name="Номер слайда 5">
            <a:extLst>
              <a:ext uri="{FF2B5EF4-FFF2-40B4-BE49-F238E27FC236}">
                <a16:creationId xmlns:a16="http://schemas.microsoft.com/office/drawing/2014/main" id="{07C9C99F-1874-4DEC-9199-237D97772B1B}"/>
              </a:ext>
            </a:extLst>
          </p:cNvPr>
          <p:cNvSpPr>
            <a:spLocks noGrp="1"/>
          </p:cNvSpPr>
          <p:nvPr>
            <p:ph type="sldNum" sz="quarter" idx="12"/>
          </p:nvPr>
        </p:nvSpPr>
        <p:spPr>
          <a:xfrm>
            <a:off x="3727696" y="6126265"/>
            <a:ext cx="521496" cy="365125"/>
          </a:xfrm>
          <a:prstGeom prst="rect">
            <a:avLst/>
          </a:prstGeom>
        </p:spPr>
        <p:txBody>
          <a:bodyPr/>
          <a:lstStyle/>
          <a:p>
            <a:fld id="{054C8753-49EE-4AA4-B7F7-004F2534EA1E}" type="slidenum">
              <a:rPr lang="ru-RU" smtClean="0"/>
              <a:pPr/>
              <a:t>‹#›</a:t>
            </a:fld>
            <a:endParaRPr lang="ru-RU" dirty="0"/>
          </a:p>
        </p:txBody>
      </p:sp>
    </p:spTree>
    <p:extLst>
      <p:ext uri="{BB962C8B-B14F-4D97-AF65-F5344CB8AC3E}">
        <p14:creationId xmlns:p14="http://schemas.microsoft.com/office/powerpoint/2010/main" val="3804785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Титульный слайд">
    <p:spTree>
      <p:nvGrpSpPr>
        <p:cNvPr id="1" name=""/>
        <p:cNvGrpSpPr/>
        <p:nvPr/>
      </p:nvGrpSpPr>
      <p:grpSpPr>
        <a:xfrm>
          <a:off x="0" y="0"/>
          <a:ext cx="0" cy="0"/>
          <a:chOff x="0" y="0"/>
          <a:chExt cx="0" cy="0"/>
        </a:xfrm>
      </p:grpSpPr>
      <p:sp>
        <p:nvSpPr>
          <p:cNvPr id="6" name="Номер слайда 5">
            <a:extLst>
              <a:ext uri="{FF2B5EF4-FFF2-40B4-BE49-F238E27FC236}">
                <a16:creationId xmlns:a16="http://schemas.microsoft.com/office/drawing/2014/main" id="{7A1B117A-CE21-4836-AB2E-8DAF1E6D3D17}"/>
              </a:ext>
            </a:extLst>
          </p:cNvPr>
          <p:cNvSpPr>
            <a:spLocks noGrp="1"/>
          </p:cNvSpPr>
          <p:nvPr>
            <p:ph type="sldNum" sz="quarter" idx="12"/>
          </p:nvPr>
        </p:nvSpPr>
        <p:spPr>
          <a:xfrm>
            <a:off x="3257548" y="6126265"/>
            <a:ext cx="521496" cy="365125"/>
          </a:xfrm>
          <a:prstGeom prst="rect">
            <a:avLst/>
          </a:prstGeom>
        </p:spPr>
        <p:txBody>
          <a:bodyPr/>
          <a:lstStyle/>
          <a:p>
            <a:fld id="{054C8753-49EE-4AA4-B7F7-004F2534EA1E}" type="slidenum">
              <a:rPr lang="ru-RU" smtClean="0"/>
              <a:t>‹#›</a:t>
            </a:fld>
            <a:endParaRPr lang="ru-RU" dirty="0"/>
          </a:p>
        </p:txBody>
      </p:sp>
    </p:spTree>
    <p:extLst>
      <p:ext uri="{BB962C8B-B14F-4D97-AF65-F5344CB8AC3E}">
        <p14:creationId xmlns:p14="http://schemas.microsoft.com/office/powerpoint/2010/main" val="145803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oleObject" Target="../embeddings/oleObject1.bin"/><Relationship Id="rId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7" Type="http://schemas.openxmlformats.org/officeDocument/2006/relationships/image" Target="../media/image4.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3.emf"/><Relationship Id="rId5" Type="http://schemas.openxmlformats.org/officeDocument/2006/relationships/oleObject" Target="../embeddings/oleObject2.bin"/><Relationship Id="rId4" Type="http://schemas.openxmlformats.org/officeDocument/2006/relationships/tags" Target="../tags/tag3.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7" Type="http://schemas.openxmlformats.org/officeDocument/2006/relationships/image" Target="../media/image2.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tags" Target="../tags/tag4.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7" Type="http://schemas.openxmlformats.org/officeDocument/2006/relationships/image" Target="../media/image4.pn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3.emf"/><Relationship Id="rId5" Type="http://schemas.openxmlformats.org/officeDocument/2006/relationships/oleObject" Target="../embeddings/oleObject4.bin"/><Relationship Id="rId4" Type="http://schemas.openxmlformats.org/officeDocument/2006/relationships/tags" Target="../tags/tag5.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7" Type="http://schemas.openxmlformats.org/officeDocument/2006/relationships/image" Target="../media/image2.pn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image" Target="../media/image1.emf"/><Relationship Id="rId5" Type="http://schemas.openxmlformats.org/officeDocument/2006/relationships/oleObject" Target="../embeddings/oleObject5.bin"/><Relationship Id="rId4" Type="http://schemas.openxmlformats.org/officeDocument/2006/relationships/tags" Target="../tags/tag6.xml"/></Relationships>
</file>

<file path=ppt/slideMasters/_rels/slideMaster6.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slideLayout" Target="../slideLayouts/slideLayout13.xml"/><Relationship Id="rId7" Type="http://schemas.openxmlformats.org/officeDocument/2006/relationships/tags" Target="../tags/tag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heme" Target="../theme/theme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9" Type="http://schemas.openxmlformats.org/officeDocument/2006/relationships/image" Target="../media/image1.emf"/></Relationships>
</file>

<file path=ppt/slideMasters/_rels/slideMaster7.xml.rels><?xml version="1.0" encoding="UTF-8" standalone="yes"?>
<Relationships xmlns="http://schemas.openxmlformats.org/package/2006/relationships"><Relationship Id="rId13" Type="http://schemas.openxmlformats.org/officeDocument/2006/relationships/slideLayout" Target="../slideLayouts/slideLayout28.xml"/><Relationship Id="rId18" Type="http://schemas.openxmlformats.org/officeDocument/2006/relationships/slideLayout" Target="../slideLayouts/slideLayout33.xml"/><Relationship Id="rId26" Type="http://schemas.openxmlformats.org/officeDocument/2006/relationships/slideLayout" Target="../slideLayouts/slideLayout41.xml"/><Relationship Id="rId39" Type="http://schemas.openxmlformats.org/officeDocument/2006/relationships/theme" Target="../theme/theme7.xml"/><Relationship Id="rId21" Type="http://schemas.openxmlformats.org/officeDocument/2006/relationships/slideLayout" Target="../slideLayouts/slideLayout36.xml"/><Relationship Id="rId34" Type="http://schemas.openxmlformats.org/officeDocument/2006/relationships/slideLayout" Target="../slideLayouts/slideLayout49.xml"/><Relationship Id="rId42" Type="http://schemas.openxmlformats.org/officeDocument/2006/relationships/image" Target="../media/image9.emf"/><Relationship Id="rId7" Type="http://schemas.openxmlformats.org/officeDocument/2006/relationships/slideLayout" Target="../slideLayouts/slideLayout2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slideLayout" Target="../slideLayouts/slideLayout35.xml"/><Relationship Id="rId29" Type="http://schemas.openxmlformats.org/officeDocument/2006/relationships/slideLayout" Target="../slideLayouts/slideLayout44.xml"/><Relationship Id="rId41" Type="http://schemas.openxmlformats.org/officeDocument/2006/relationships/oleObject" Target="../embeddings/oleObject8.bin"/><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24" Type="http://schemas.openxmlformats.org/officeDocument/2006/relationships/slideLayout" Target="../slideLayouts/slideLayout39.xml"/><Relationship Id="rId32" Type="http://schemas.openxmlformats.org/officeDocument/2006/relationships/slideLayout" Target="../slideLayouts/slideLayout47.xml"/><Relationship Id="rId37" Type="http://schemas.openxmlformats.org/officeDocument/2006/relationships/slideLayout" Target="../slideLayouts/slideLayout52.xml"/><Relationship Id="rId40" Type="http://schemas.openxmlformats.org/officeDocument/2006/relationships/tags" Target="../tags/tag9.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23" Type="http://schemas.openxmlformats.org/officeDocument/2006/relationships/slideLayout" Target="../slideLayouts/slideLayout38.xml"/><Relationship Id="rId28" Type="http://schemas.openxmlformats.org/officeDocument/2006/relationships/slideLayout" Target="../slideLayouts/slideLayout43.xml"/><Relationship Id="rId36" Type="http://schemas.openxmlformats.org/officeDocument/2006/relationships/slideLayout" Target="../slideLayouts/slideLayout51.xml"/><Relationship Id="rId10" Type="http://schemas.openxmlformats.org/officeDocument/2006/relationships/slideLayout" Target="../slideLayouts/slideLayout25.xml"/><Relationship Id="rId19" Type="http://schemas.openxmlformats.org/officeDocument/2006/relationships/slideLayout" Target="../slideLayouts/slideLayout34.xml"/><Relationship Id="rId31" Type="http://schemas.openxmlformats.org/officeDocument/2006/relationships/slideLayout" Target="../slideLayouts/slideLayout46.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 Id="rId22" Type="http://schemas.openxmlformats.org/officeDocument/2006/relationships/slideLayout" Target="../slideLayouts/slideLayout37.xml"/><Relationship Id="rId27" Type="http://schemas.openxmlformats.org/officeDocument/2006/relationships/slideLayout" Target="../slideLayouts/slideLayout42.xml"/><Relationship Id="rId30" Type="http://schemas.openxmlformats.org/officeDocument/2006/relationships/slideLayout" Target="../slideLayouts/slideLayout45.xml"/><Relationship Id="rId35" Type="http://schemas.openxmlformats.org/officeDocument/2006/relationships/slideLayout" Target="../slideLayouts/slideLayout50.xml"/><Relationship Id="rId8" Type="http://schemas.openxmlformats.org/officeDocument/2006/relationships/slideLayout" Target="../slideLayouts/slideLayout23.xml"/><Relationship Id="rId3" Type="http://schemas.openxmlformats.org/officeDocument/2006/relationships/slideLayout" Target="../slideLayouts/slideLayout18.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5" Type="http://schemas.openxmlformats.org/officeDocument/2006/relationships/slideLayout" Target="../slideLayouts/slideLayout40.xml"/><Relationship Id="rId33" Type="http://schemas.openxmlformats.org/officeDocument/2006/relationships/slideLayout" Target="../slideLayouts/slideLayout48.xml"/><Relationship Id="rId38"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Объект 1" hidden="1"/>
          <p:cNvGraphicFramePr>
            <a:graphicFrameLocks noChangeAspect="1"/>
          </p:cNvGraphicFramePr>
          <p:nvPr userDrawn="1">
            <p:custDataLst>
              <p:tags r:id="rId4"/>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Слайд think-cell" r:id="rId5" imgW="359" imgH="360" progId="TCLayout.ActiveDocument.1">
                  <p:embed/>
                </p:oleObj>
              </mc:Choice>
              <mc:Fallback>
                <p:oleObj name="Слайд think-cell" r:id="rId5" imgW="359" imgH="360" progId="TCLayout.ActiveDocument.1">
                  <p:embed/>
                  <p:pic>
                    <p:nvPicPr>
                      <p:cNvPr id="2" name="Объект 1" hidden="1"/>
                      <p:cNvPicPr/>
                      <p:nvPr/>
                    </p:nvPicPr>
                    <p:blipFill>
                      <a:blip r:embed="rId6"/>
                      <a:stretch>
                        <a:fillRect/>
                      </a:stretch>
                    </p:blipFill>
                    <p:spPr>
                      <a:xfrm>
                        <a:off x="1589" y="1589"/>
                        <a:ext cx="1588" cy="1588"/>
                      </a:xfrm>
                      <a:prstGeom prst="rect">
                        <a:avLst/>
                      </a:prstGeom>
                    </p:spPr>
                  </p:pic>
                </p:oleObj>
              </mc:Fallback>
            </mc:AlternateContent>
          </a:graphicData>
        </a:graphic>
      </p:graphicFrame>
      <p:pic>
        <p:nvPicPr>
          <p:cNvPr id="7" name="Рисунок 6">
            <a:extLst>
              <a:ext uri="{FF2B5EF4-FFF2-40B4-BE49-F238E27FC236}">
                <a16:creationId xmlns:a16="http://schemas.microsoft.com/office/drawing/2014/main" id="{CF6EDF09-AA0D-4E85-B458-BF9CBED1E702}"/>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88312" y="6305821"/>
            <a:ext cx="1431224" cy="268739"/>
          </a:xfrm>
          <a:prstGeom prst="rect">
            <a:avLst/>
          </a:prstGeom>
        </p:spPr>
      </p:pic>
      <p:cxnSp>
        <p:nvCxnSpPr>
          <p:cNvPr id="8" name="Прямая соединительная линия 7">
            <a:extLst>
              <a:ext uri="{FF2B5EF4-FFF2-40B4-BE49-F238E27FC236}">
                <a16:creationId xmlns:a16="http://schemas.microsoft.com/office/drawing/2014/main" id="{C8B732FB-8A0E-4B58-9646-39B75236A086}"/>
              </a:ext>
            </a:extLst>
          </p:cNvPr>
          <p:cNvCxnSpPr>
            <a:cxnSpLocks/>
          </p:cNvCxnSpPr>
          <p:nvPr userDrawn="1"/>
        </p:nvCxnSpPr>
        <p:spPr>
          <a:xfrm>
            <a:off x="3503712" y="6440191"/>
            <a:ext cx="345280" cy="0"/>
          </a:xfrm>
          <a:prstGeom prst="line">
            <a:avLst/>
          </a:prstGeom>
          <a:ln w="12700">
            <a:solidFill>
              <a:srgbClr val="415165"/>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A7E2D57-E406-4966-9E02-D34E6ED52C86}"/>
              </a:ext>
            </a:extLst>
          </p:cNvPr>
          <p:cNvSpPr txBox="1"/>
          <p:nvPr userDrawn="1"/>
        </p:nvSpPr>
        <p:spPr>
          <a:xfrm>
            <a:off x="2033412" y="6365263"/>
            <a:ext cx="2730131" cy="161711"/>
          </a:xfrm>
          <a:prstGeom prst="rect">
            <a:avLst/>
          </a:prstGeom>
          <a:noFill/>
        </p:spPr>
        <p:txBody>
          <a:bodyPr wrap="square" lIns="0" tIns="0" rIns="0" bIns="0" rtlCol="0">
            <a:spAutoFit/>
          </a:bodyPr>
          <a:lstStyle/>
          <a:p>
            <a:pPr defTabSz="0"/>
            <a:r>
              <a:rPr lang="en-US" sz="1051" dirty="0">
                <a:solidFill>
                  <a:srgbClr val="283A51"/>
                </a:solidFill>
                <a:latin typeface="Circe Light" panose="020B0402020203020203" pitchFamily="34" charset="-52"/>
              </a:rPr>
              <a:t>Earnings presentation</a:t>
            </a:r>
            <a:endParaRPr lang="ru-RU" sz="1051" dirty="0">
              <a:solidFill>
                <a:srgbClr val="283A51"/>
              </a:solidFill>
              <a:latin typeface="Circe Light" panose="020B0402020203020203" pitchFamily="34" charset="-52"/>
            </a:endParaRPr>
          </a:p>
        </p:txBody>
      </p:sp>
      <p:sp>
        <p:nvSpPr>
          <p:cNvPr id="10" name="Номер слайда 5">
            <a:extLst>
              <a:ext uri="{FF2B5EF4-FFF2-40B4-BE49-F238E27FC236}">
                <a16:creationId xmlns:a16="http://schemas.microsoft.com/office/drawing/2014/main" id="{60315CCD-8C7F-4E6F-9DE8-33C698769B17}"/>
              </a:ext>
            </a:extLst>
          </p:cNvPr>
          <p:cNvSpPr txBox="1">
            <a:spLocks/>
          </p:cNvSpPr>
          <p:nvPr userDrawn="1"/>
        </p:nvSpPr>
        <p:spPr>
          <a:xfrm>
            <a:off x="4151785" y="6263491"/>
            <a:ext cx="611759" cy="365125"/>
          </a:xfrm>
          <a:prstGeom prst="rect">
            <a:avLst/>
          </a:prstGeom>
        </p:spPr>
        <p:txBody>
          <a:bodyPr/>
          <a:lstStyle>
            <a:defPPr>
              <a:defRPr lang="ru-RU"/>
            </a:defPPr>
            <a:lvl1pPr>
              <a:defRPr sz="2000"/>
            </a:lvl1pPr>
          </a:lstStyle>
          <a:p>
            <a:pPr lvl="0"/>
            <a:fld id="{054C8753-49EE-4AA4-B7F7-004F2534EA1E}" type="slidenum">
              <a:rPr lang="ru-RU" sz="2000" smtClean="0"/>
              <a:pPr lvl="0"/>
              <a:t>‹#›</a:t>
            </a:fld>
            <a:endParaRPr lang="ru-RU" sz="2000" dirty="0"/>
          </a:p>
        </p:txBody>
      </p:sp>
    </p:spTree>
    <p:extLst>
      <p:ext uri="{BB962C8B-B14F-4D97-AF65-F5344CB8AC3E}">
        <p14:creationId xmlns:p14="http://schemas.microsoft.com/office/powerpoint/2010/main" val="3633158340"/>
      </p:ext>
    </p:extLst>
  </p:cSld>
  <p:clrMap bg1="lt1" tx1="dk1" bg2="lt2" tx2="dk2" accent1="accent1" accent2="accent2" accent3="accent3" accent4="accent4" accent5="accent5" accent6="accent6" hlink="hlink" folHlink="folHlink"/>
  <p:sldLayoutIdLst>
    <p:sldLayoutId id="2147483674" r:id="rId1"/>
    <p:sldLayoutId id="2147483675" r:id="rId2"/>
  </p:sldLayoutIdLst>
  <p:hf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Объект 1" hidden="1">
            <a:extLst>
              <a:ext uri="{FF2B5EF4-FFF2-40B4-BE49-F238E27FC236}">
                <a16:creationId xmlns:a16="http://schemas.microsoft.com/office/drawing/2014/main" id="{8409898E-CD35-0444-B7FF-823D90A040F7}"/>
              </a:ext>
            </a:extLst>
          </p:cNvPr>
          <p:cNvGraphicFramePr>
            <a:graphicFrameLocks noChangeAspect="1"/>
          </p:cNvGraphicFramePr>
          <p:nvPr userDrawn="1">
            <p:custDataLst>
              <p:tags r:id="rId4"/>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Слайд think-cell" r:id="rId5" imgW="7772400" imgH="10058400" progId="TCLayout.ActiveDocument.1">
                  <p:embed/>
                </p:oleObj>
              </mc:Choice>
              <mc:Fallback>
                <p:oleObj name="Слайд think-cell" r:id="rId5" imgW="7772400" imgH="10058400" progId="TCLayout.ActiveDocument.1">
                  <p:embed/>
                  <p:pic>
                    <p:nvPicPr>
                      <p:cNvPr id="2" name="Объект 1" hidden="1">
                        <a:extLst>
                          <a:ext uri="{FF2B5EF4-FFF2-40B4-BE49-F238E27FC236}">
                            <a16:creationId xmlns:a16="http://schemas.microsoft.com/office/drawing/2014/main" id="{8409898E-CD35-0444-B7FF-823D90A040F7}"/>
                          </a:ext>
                        </a:extLst>
                      </p:cNvPr>
                      <p:cNvPicPr/>
                      <p:nvPr/>
                    </p:nvPicPr>
                    <p:blipFill>
                      <a:blip r:embed="rId6"/>
                      <a:stretch>
                        <a:fillRect/>
                      </a:stretch>
                    </p:blipFill>
                    <p:spPr>
                      <a:xfrm>
                        <a:off x="1589" y="1589"/>
                        <a:ext cx="1587" cy="1587"/>
                      </a:xfrm>
                      <a:prstGeom prst="rect">
                        <a:avLst/>
                      </a:prstGeom>
                    </p:spPr>
                  </p:pic>
                </p:oleObj>
              </mc:Fallback>
            </mc:AlternateContent>
          </a:graphicData>
        </a:graphic>
      </p:graphicFrame>
      <p:cxnSp>
        <p:nvCxnSpPr>
          <p:cNvPr id="3" name="Прямая соединительная линия 2">
            <a:extLst>
              <a:ext uri="{FF2B5EF4-FFF2-40B4-BE49-F238E27FC236}">
                <a16:creationId xmlns:a16="http://schemas.microsoft.com/office/drawing/2014/main" id="{C8B732FB-8A0E-4B58-9646-39B75236A086}"/>
              </a:ext>
            </a:extLst>
          </p:cNvPr>
          <p:cNvCxnSpPr>
            <a:cxnSpLocks/>
          </p:cNvCxnSpPr>
          <p:nvPr userDrawn="1"/>
        </p:nvCxnSpPr>
        <p:spPr>
          <a:xfrm>
            <a:off x="3359696" y="6295576"/>
            <a:ext cx="345280" cy="0"/>
          </a:xfrm>
          <a:prstGeom prst="line">
            <a:avLst/>
          </a:prstGeom>
          <a:ln w="12700">
            <a:solidFill>
              <a:srgbClr val="415165"/>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782F8F90-BF96-4BFE-883A-4458FA97B361}"/>
              </a:ext>
            </a:extLst>
          </p:cNvPr>
          <p:cNvSpPr txBox="1"/>
          <p:nvPr userDrawn="1"/>
        </p:nvSpPr>
        <p:spPr>
          <a:xfrm>
            <a:off x="1756133" y="6226807"/>
            <a:ext cx="3403764" cy="161711"/>
          </a:xfrm>
          <a:prstGeom prst="rect">
            <a:avLst/>
          </a:prstGeom>
          <a:noFill/>
        </p:spPr>
        <p:txBody>
          <a:bodyPr wrap="square" lIns="0" tIns="0" rIns="0" bIns="0" rtlCol="0">
            <a:spAutoFit/>
          </a:bodyPr>
          <a:lstStyle/>
          <a:p>
            <a:pPr defTabSz="0"/>
            <a:r>
              <a:rPr lang="ru-RU" sz="1051" dirty="0">
                <a:solidFill>
                  <a:srgbClr val="283A51"/>
                </a:solidFill>
                <a:latin typeface="Circe Light" panose="020B0402020203020203" pitchFamily="34" charset="-52"/>
              </a:rPr>
              <a:t>Итоги Группы по МСФО</a:t>
            </a:r>
          </a:p>
        </p:txBody>
      </p:sp>
      <p:sp>
        <p:nvSpPr>
          <p:cNvPr id="8" name="Номер слайда 29">
            <a:extLst>
              <a:ext uri="{FF2B5EF4-FFF2-40B4-BE49-F238E27FC236}">
                <a16:creationId xmlns:a16="http://schemas.microsoft.com/office/drawing/2014/main" id="{9E42A083-A0D0-7940-8508-DE315CE42248}"/>
              </a:ext>
            </a:extLst>
          </p:cNvPr>
          <p:cNvSpPr txBox="1">
            <a:spLocks/>
          </p:cNvSpPr>
          <p:nvPr userDrawn="1"/>
        </p:nvSpPr>
        <p:spPr>
          <a:xfrm>
            <a:off x="3791744" y="6131396"/>
            <a:ext cx="521496" cy="365125"/>
          </a:xfrm>
          <a:prstGeom prst="rect">
            <a:avLst/>
          </a:prstGeom>
        </p:spPr>
        <p:txBody>
          <a:bodyPr vert="horz" lIns="91440" tIns="45720" rIns="91440" bIns="45720" rtlCol="0" anchor="ctr"/>
          <a:lstStyle>
            <a:defPPr>
              <a:defRPr lang="ru-RU"/>
            </a:defPPr>
            <a:lvl1pPr marL="0" algn="l" defTabSz="914400" rtl="0" eaLnBrk="1" latinLnBrk="0" hangingPunct="1">
              <a:defRPr sz="1150" kern="1200">
                <a:solidFill>
                  <a:srgbClr val="283A51"/>
                </a:solidFill>
                <a:latin typeface="Circe Light" panose="020B0402020203020203" pitchFamily="34" charset="-52"/>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54C8753-49EE-4AA4-B7F7-004F2534EA1E}" type="slidenum">
              <a:rPr lang="ru-RU" sz="2000" smtClean="0"/>
              <a:pPr>
                <a:defRPr/>
              </a:pPr>
              <a:t>‹#›</a:t>
            </a:fld>
            <a:endParaRPr lang="ru-RU" sz="2000" dirty="0"/>
          </a:p>
        </p:txBody>
      </p:sp>
      <p:pic>
        <p:nvPicPr>
          <p:cNvPr id="10" name="Picture 4" descr="ÐÐ°ÑÑÐ¸Ð½ÐºÐ¸ Ð¿Ð¾ Ð·Ð°Ð¿ÑÐ¾ÑÑ sberbank logo">
            <a:extLst>
              <a:ext uri="{FF2B5EF4-FFF2-40B4-BE49-F238E27FC236}">
                <a16:creationId xmlns:a16="http://schemas.microsoft.com/office/drawing/2014/main" id="{8D39EAB9-1777-C341-83D4-69A63E531058}"/>
              </a:ext>
            </a:extLst>
          </p:cNvPr>
          <p:cNvPicPr>
            <a:picLocks noChangeAspect="1" noChangeArrowheads="1"/>
          </p:cNvPicPr>
          <p:nvPr userDrawn="1"/>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7872" t="28488" r="7756" b="28536"/>
          <a:stretch/>
        </p:blipFill>
        <p:spPr bwMode="auto">
          <a:xfrm>
            <a:off x="317934" y="6118220"/>
            <a:ext cx="1352207" cy="361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6745388"/>
      </p:ext>
    </p:extLst>
  </p:cSld>
  <p:clrMap bg1="lt1" tx1="dk1" bg2="lt2" tx2="dk2" accent1="accent1" accent2="accent2" accent3="accent3" accent4="accent4" accent5="accent5" accent6="accent6" hlink="hlink" folHlink="folHlink"/>
  <p:sldLayoutIdLst>
    <p:sldLayoutId id="2147483679" r:id="rId1"/>
    <p:sldLayoutId id="2147483680" r:id="rId2"/>
  </p:sldLayoutIdLst>
  <p:hf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Объект 1" hidden="1"/>
          <p:cNvGraphicFramePr>
            <a:graphicFrameLocks noChangeAspect="1"/>
          </p:cNvGraphicFramePr>
          <p:nvPr userDrawn="1">
            <p:custDataLst>
              <p:tags r:id="rId4"/>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Слайд think-cell" r:id="rId5" imgW="359" imgH="360" progId="TCLayout.ActiveDocument.1">
                  <p:embed/>
                </p:oleObj>
              </mc:Choice>
              <mc:Fallback>
                <p:oleObj name="Слайд think-cell" r:id="rId5" imgW="359" imgH="360" progId="TCLayout.ActiveDocument.1">
                  <p:embed/>
                  <p:pic>
                    <p:nvPicPr>
                      <p:cNvPr id="2" name="Объект 1" hidden="1"/>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7" name="Рисунок 6">
            <a:extLst>
              <a:ext uri="{FF2B5EF4-FFF2-40B4-BE49-F238E27FC236}">
                <a16:creationId xmlns:a16="http://schemas.microsoft.com/office/drawing/2014/main" id="{CF6EDF09-AA0D-4E85-B458-BF9CBED1E702}"/>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88312" y="6305821"/>
            <a:ext cx="1431224" cy="268739"/>
          </a:xfrm>
          <a:prstGeom prst="rect">
            <a:avLst/>
          </a:prstGeom>
        </p:spPr>
      </p:pic>
      <p:cxnSp>
        <p:nvCxnSpPr>
          <p:cNvPr id="8" name="Прямая соединительная линия 7">
            <a:extLst>
              <a:ext uri="{FF2B5EF4-FFF2-40B4-BE49-F238E27FC236}">
                <a16:creationId xmlns:a16="http://schemas.microsoft.com/office/drawing/2014/main" id="{C8B732FB-8A0E-4B58-9646-39B75236A086}"/>
              </a:ext>
            </a:extLst>
          </p:cNvPr>
          <p:cNvCxnSpPr>
            <a:cxnSpLocks/>
          </p:cNvCxnSpPr>
          <p:nvPr userDrawn="1"/>
        </p:nvCxnSpPr>
        <p:spPr>
          <a:xfrm>
            <a:off x="3503712" y="6440190"/>
            <a:ext cx="345280" cy="0"/>
          </a:xfrm>
          <a:prstGeom prst="line">
            <a:avLst/>
          </a:prstGeom>
          <a:ln w="12700">
            <a:solidFill>
              <a:srgbClr val="415165"/>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A7E2D57-E406-4966-9E02-D34E6ED52C86}"/>
              </a:ext>
            </a:extLst>
          </p:cNvPr>
          <p:cNvSpPr txBox="1"/>
          <p:nvPr userDrawn="1"/>
        </p:nvSpPr>
        <p:spPr>
          <a:xfrm>
            <a:off x="2033412" y="6365262"/>
            <a:ext cx="2730130" cy="161583"/>
          </a:xfrm>
          <a:prstGeom prst="rect">
            <a:avLst/>
          </a:prstGeom>
          <a:noFill/>
        </p:spPr>
        <p:txBody>
          <a:bodyPr wrap="square" lIns="0" tIns="0" rIns="0" bIns="0" rtlCol="0">
            <a:spAutoFit/>
          </a:bodyPr>
          <a:lstStyle/>
          <a:p>
            <a:pPr defTabSz="0"/>
            <a:r>
              <a:rPr lang="en-US" sz="1050" dirty="0">
                <a:solidFill>
                  <a:srgbClr val="283A51"/>
                </a:solidFill>
                <a:latin typeface="Circe Light" panose="020B0402020203020203" pitchFamily="34" charset="-52"/>
              </a:rPr>
              <a:t>Earnings presentation</a:t>
            </a:r>
            <a:endParaRPr lang="ru-RU" sz="1050" dirty="0">
              <a:solidFill>
                <a:srgbClr val="283A51"/>
              </a:solidFill>
              <a:latin typeface="Circe Light" panose="020B0402020203020203" pitchFamily="34" charset="-52"/>
            </a:endParaRPr>
          </a:p>
        </p:txBody>
      </p:sp>
      <p:sp>
        <p:nvSpPr>
          <p:cNvPr id="10" name="Номер слайда 5">
            <a:extLst>
              <a:ext uri="{FF2B5EF4-FFF2-40B4-BE49-F238E27FC236}">
                <a16:creationId xmlns:a16="http://schemas.microsoft.com/office/drawing/2014/main" id="{60315CCD-8C7F-4E6F-9DE8-33C698769B17}"/>
              </a:ext>
            </a:extLst>
          </p:cNvPr>
          <p:cNvSpPr txBox="1">
            <a:spLocks/>
          </p:cNvSpPr>
          <p:nvPr userDrawn="1"/>
        </p:nvSpPr>
        <p:spPr>
          <a:xfrm>
            <a:off x="4151784" y="6263490"/>
            <a:ext cx="611758" cy="365125"/>
          </a:xfrm>
          <a:prstGeom prst="rect">
            <a:avLst/>
          </a:prstGeom>
        </p:spPr>
        <p:txBody>
          <a:bodyPr/>
          <a:lstStyle>
            <a:defPPr>
              <a:defRPr lang="ru-RU"/>
            </a:defPPr>
            <a:lvl1pPr>
              <a:defRPr sz="2000"/>
            </a:lvl1pPr>
          </a:lstStyle>
          <a:p>
            <a:pPr lvl="0"/>
            <a:fld id="{054C8753-49EE-4AA4-B7F7-004F2534EA1E}" type="slidenum">
              <a:rPr lang="ru-RU" smtClean="0"/>
              <a:pPr lvl="0"/>
              <a:t>‹#›</a:t>
            </a:fld>
            <a:endParaRPr lang="ru-RU" dirty="0"/>
          </a:p>
        </p:txBody>
      </p:sp>
    </p:spTree>
    <p:extLst>
      <p:ext uri="{BB962C8B-B14F-4D97-AF65-F5344CB8AC3E}">
        <p14:creationId xmlns:p14="http://schemas.microsoft.com/office/powerpoint/2010/main" val="987232082"/>
      </p:ext>
    </p:extLst>
  </p:cSld>
  <p:clrMap bg1="lt1" tx1="dk1" bg2="lt2" tx2="dk2" accent1="accent1" accent2="accent2" accent3="accent3" accent4="accent4" accent5="accent5" accent6="accent6" hlink="hlink" folHlink="folHlink"/>
  <p:sldLayoutIdLst>
    <p:sldLayoutId id="2147483686" r:id="rId1"/>
    <p:sldLayoutId id="2147483687"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Объект 1" hidden="1">
            <a:extLst>
              <a:ext uri="{FF2B5EF4-FFF2-40B4-BE49-F238E27FC236}">
                <a16:creationId xmlns:a16="http://schemas.microsoft.com/office/drawing/2014/main" id="{8409898E-CD35-0444-B7FF-823D90A040F7}"/>
              </a:ext>
            </a:extLst>
          </p:cNvPr>
          <p:cNvGraphicFramePr>
            <a:graphicFrameLocks noChangeAspect="1"/>
          </p:cNvGraphicFramePr>
          <p:nvPr userDrawn="1">
            <p:custDataLst>
              <p:tags r:id="rId4"/>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Слайд think-cell" r:id="rId5" imgW="7772400" imgH="10058400" progId="TCLayout.ActiveDocument.1">
                  <p:embed/>
                </p:oleObj>
              </mc:Choice>
              <mc:Fallback>
                <p:oleObj name="Слайд think-cell" r:id="rId5" imgW="7772400" imgH="10058400" progId="TCLayout.ActiveDocument.1">
                  <p:embed/>
                  <p:pic>
                    <p:nvPicPr>
                      <p:cNvPr id="2" name="Объект 1" hidden="1">
                        <a:extLst>
                          <a:ext uri="{FF2B5EF4-FFF2-40B4-BE49-F238E27FC236}">
                            <a16:creationId xmlns:a16="http://schemas.microsoft.com/office/drawing/2014/main" id="{8409898E-CD35-0444-B7FF-823D90A040F7}"/>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cxnSp>
        <p:nvCxnSpPr>
          <p:cNvPr id="3" name="Прямая соединительная линия 2">
            <a:extLst>
              <a:ext uri="{FF2B5EF4-FFF2-40B4-BE49-F238E27FC236}">
                <a16:creationId xmlns:a16="http://schemas.microsoft.com/office/drawing/2014/main" id="{C8B732FB-8A0E-4B58-9646-39B75236A086}"/>
              </a:ext>
            </a:extLst>
          </p:cNvPr>
          <p:cNvCxnSpPr>
            <a:cxnSpLocks/>
          </p:cNvCxnSpPr>
          <p:nvPr userDrawn="1"/>
        </p:nvCxnSpPr>
        <p:spPr>
          <a:xfrm>
            <a:off x="3359696" y="6295576"/>
            <a:ext cx="345280" cy="0"/>
          </a:xfrm>
          <a:prstGeom prst="line">
            <a:avLst/>
          </a:prstGeom>
          <a:ln w="12700">
            <a:solidFill>
              <a:srgbClr val="415165"/>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782F8F90-BF96-4BFE-883A-4458FA97B361}"/>
              </a:ext>
            </a:extLst>
          </p:cNvPr>
          <p:cNvSpPr txBox="1"/>
          <p:nvPr userDrawn="1"/>
        </p:nvSpPr>
        <p:spPr>
          <a:xfrm>
            <a:off x="1756132" y="6226806"/>
            <a:ext cx="3403764" cy="161583"/>
          </a:xfrm>
          <a:prstGeom prst="rect">
            <a:avLst/>
          </a:prstGeom>
          <a:noFill/>
        </p:spPr>
        <p:txBody>
          <a:bodyPr wrap="square" lIns="0" tIns="0" rIns="0" bIns="0" rtlCol="0">
            <a:spAutoFit/>
          </a:bodyPr>
          <a:lstStyle/>
          <a:p>
            <a:pPr defTabSz="0"/>
            <a:r>
              <a:rPr lang="ru-RU" sz="1050" dirty="0">
                <a:solidFill>
                  <a:srgbClr val="283A51"/>
                </a:solidFill>
                <a:latin typeface="Circe Light" panose="020B0402020203020203" pitchFamily="34" charset="-52"/>
              </a:rPr>
              <a:t>Итоги Группы по МСФО</a:t>
            </a:r>
          </a:p>
        </p:txBody>
      </p:sp>
      <p:sp>
        <p:nvSpPr>
          <p:cNvPr id="8" name="Номер слайда 29">
            <a:extLst>
              <a:ext uri="{FF2B5EF4-FFF2-40B4-BE49-F238E27FC236}">
                <a16:creationId xmlns:a16="http://schemas.microsoft.com/office/drawing/2014/main" id="{9E42A083-A0D0-7940-8508-DE315CE42248}"/>
              </a:ext>
            </a:extLst>
          </p:cNvPr>
          <p:cNvSpPr txBox="1">
            <a:spLocks/>
          </p:cNvSpPr>
          <p:nvPr userDrawn="1"/>
        </p:nvSpPr>
        <p:spPr>
          <a:xfrm>
            <a:off x="3791744" y="6131396"/>
            <a:ext cx="521496" cy="365125"/>
          </a:xfrm>
          <a:prstGeom prst="rect">
            <a:avLst/>
          </a:prstGeom>
        </p:spPr>
        <p:txBody>
          <a:bodyPr vert="horz" lIns="91440" tIns="45720" rIns="91440" bIns="45720" rtlCol="0" anchor="ctr"/>
          <a:lstStyle>
            <a:defPPr>
              <a:defRPr lang="ru-RU"/>
            </a:defPPr>
            <a:lvl1pPr marL="0" algn="l" defTabSz="914400" rtl="0" eaLnBrk="1" latinLnBrk="0" hangingPunct="1">
              <a:defRPr sz="1150" kern="1200">
                <a:solidFill>
                  <a:srgbClr val="283A51"/>
                </a:solidFill>
                <a:latin typeface="Circe Light" panose="020B0402020203020203" pitchFamily="34" charset="-52"/>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54C8753-49EE-4AA4-B7F7-004F2534EA1E}" type="slidenum">
              <a:rPr lang="ru-RU" sz="2000" smtClean="0"/>
              <a:pPr>
                <a:defRPr/>
              </a:pPr>
              <a:t>‹#›</a:t>
            </a:fld>
            <a:endParaRPr lang="ru-RU" sz="2000" dirty="0"/>
          </a:p>
        </p:txBody>
      </p:sp>
      <p:pic>
        <p:nvPicPr>
          <p:cNvPr id="10" name="Picture 4" descr="ÐÐ°ÑÑÐ¸Ð½ÐºÐ¸ Ð¿Ð¾ Ð·Ð°Ð¿ÑÐ¾ÑÑ sberbank logo">
            <a:extLst>
              <a:ext uri="{FF2B5EF4-FFF2-40B4-BE49-F238E27FC236}">
                <a16:creationId xmlns:a16="http://schemas.microsoft.com/office/drawing/2014/main" id="{8D39EAB9-1777-C341-83D4-69A63E531058}"/>
              </a:ext>
            </a:extLst>
          </p:cNvPr>
          <p:cNvPicPr>
            <a:picLocks noChangeAspect="1" noChangeArrowheads="1"/>
          </p:cNvPicPr>
          <p:nvPr userDrawn="1"/>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7872" t="28488" r="7756" b="28536"/>
          <a:stretch/>
        </p:blipFill>
        <p:spPr bwMode="auto">
          <a:xfrm>
            <a:off x="317934" y="6118220"/>
            <a:ext cx="1352206" cy="361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6160759"/>
      </p:ext>
    </p:extLst>
  </p:cSld>
  <p:clrMap bg1="lt1" tx1="dk1" bg2="lt2" tx2="dk2" accent1="accent1" accent2="accent2" accent3="accent3" accent4="accent4" accent5="accent5" accent6="accent6" hlink="hlink" folHlink="folHlink"/>
  <p:sldLayoutIdLst>
    <p:sldLayoutId id="2147483698" r:id="rId1"/>
    <p:sldLayoutId id="2147483699"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Объект 1" hidden="1"/>
          <p:cNvGraphicFramePr>
            <a:graphicFrameLocks noChangeAspect="1"/>
          </p:cNvGraphicFramePr>
          <p:nvPr userDrawn="1">
            <p:custDataLst>
              <p:tags r:id="rId4"/>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Слайд think-cell" r:id="rId5" imgW="359" imgH="360" progId="TCLayout.ActiveDocument.1">
                  <p:embed/>
                </p:oleObj>
              </mc:Choice>
              <mc:Fallback>
                <p:oleObj name="Слайд think-cell" r:id="rId5" imgW="359" imgH="360" progId="TCLayout.ActiveDocument.1">
                  <p:embed/>
                  <p:pic>
                    <p:nvPicPr>
                      <p:cNvPr id="2" name="Объект 1" hidden="1"/>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7" name="Рисунок 6">
            <a:extLst>
              <a:ext uri="{FF2B5EF4-FFF2-40B4-BE49-F238E27FC236}">
                <a16:creationId xmlns:a16="http://schemas.microsoft.com/office/drawing/2014/main" id="{CF6EDF09-AA0D-4E85-B458-BF9CBED1E702}"/>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88312" y="6305821"/>
            <a:ext cx="1431224" cy="268739"/>
          </a:xfrm>
          <a:prstGeom prst="rect">
            <a:avLst/>
          </a:prstGeom>
        </p:spPr>
      </p:pic>
      <p:cxnSp>
        <p:nvCxnSpPr>
          <p:cNvPr id="8" name="Прямая соединительная линия 7">
            <a:extLst>
              <a:ext uri="{FF2B5EF4-FFF2-40B4-BE49-F238E27FC236}">
                <a16:creationId xmlns:a16="http://schemas.microsoft.com/office/drawing/2014/main" id="{C8B732FB-8A0E-4B58-9646-39B75236A086}"/>
              </a:ext>
            </a:extLst>
          </p:cNvPr>
          <p:cNvCxnSpPr>
            <a:cxnSpLocks/>
          </p:cNvCxnSpPr>
          <p:nvPr userDrawn="1"/>
        </p:nvCxnSpPr>
        <p:spPr>
          <a:xfrm>
            <a:off x="3503712" y="6440190"/>
            <a:ext cx="345280" cy="0"/>
          </a:xfrm>
          <a:prstGeom prst="line">
            <a:avLst/>
          </a:prstGeom>
          <a:ln w="12700">
            <a:solidFill>
              <a:srgbClr val="415165"/>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A7E2D57-E406-4966-9E02-D34E6ED52C86}"/>
              </a:ext>
            </a:extLst>
          </p:cNvPr>
          <p:cNvSpPr txBox="1"/>
          <p:nvPr userDrawn="1"/>
        </p:nvSpPr>
        <p:spPr>
          <a:xfrm>
            <a:off x="2033412" y="6365262"/>
            <a:ext cx="2730130" cy="161583"/>
          </a:xfrm>
          <a:prstGeom prst="rect">
            <a:avLst/>
          </a:prstGeom>
          <a:noFill/>
        </p:spPr>
        <p:txBody>
          <a:bodyPr wrap="square" lIns="0" tIns="0" rIns="0" bIns="0" rtlCol="0">
            <a:spAutoFit/>
          </a:bodyPr>
          <a:lstStyle/>
          <a:p>
            <a:pPr defTabSz="0"/>
            <a:r>
              <a:rPr lang="en-US" sz="1050" dirty="0">
                <a:solidFill>
                  <a:srgbClr val="283A51"/>
                </a:solidFill>
                <a:latin typeface="Circe Light" panose="020B0402020203020203" pitchFamily="34" charset="-52"/>
              </a:rPr>
              <a:t>Earnings presentation</a:t>
            </a:r>
            <a:endParaRPr lang="ru-RU" sz="1050" dirty="0">
              <a:solidFill>
                <a:srgbClr val="283A51"/>
              </a:solidFill>
              <a:latin typeface="Circe Light" panose="020B0402020203020203" pitchFamily="34" charset="-52"/>
            </a:endParaRPr>
          </a:p>
        </p:txBody>
      </p:sp>
      <p:sp>
        <p:nvSpPr>
          <p:cNvPr id="10" name="Номер слайда 5">
            <a:extLst>
              <a:ext uri="{FF2B5EF4-FFF2-40B4-BE49-F238E27FC236}">
                <a16:creationId xmlns:a16="http://schemas.microsoft.com/office/drawing/2014/main" id="{60315CCD-8C7F-4E6F-9DE8-33C698769B17}"/>
              </a:ext>
            </a:extLst>
          </p:cNvPr>
          <p:cNvSpPr txBox="1">
            <a:spLocks/>
          </p:cNvSpPr>
          <p:nvPr userDrawn="1"/>
        </p:nvSpPr>
        <p:spPr>
          <a:xfrm>
            <a:off x="4151784" y="6263490"/>
            <a:ext cx="611758" cy="365125"/>
          </a:xfrm>
          <a:prstGeom prst="rect">
            <a:avLst/>
          </a:prstGeom>
        </p:spPr>
        <p:txBody>
          <a:bodyPr/>
          <a:lstStyle>
            <a:defPPr>
              <a:defRPr lang="ru-RU"/>
            </a:defPPr>
            <a:lvl1pPr>
              <a:defRPr sz="2000"/>
            </a:lvl1pPr>
          </a:lstStyle>
          <a:p>
            <a:pPr lvl="0"/>
            <a:fld id="{054C8753-49EE-4AA4-B7F7-004F2534EA1E}" type="slidenum">
              <a:rPr lang="ru-RU" smtClean="0"/>
              <a:pPr lvl="0"/>
              <a:t>‹#›</a:t>
            </a:fld>
            <a:endParaRPr lang="ru-RU" dirty="0"/>
          </a:p>
        </p:txBody>
      </p:sp>
    </p:spTree>
    <p:extLst>
      <p:ext uri="{BB962C8B-B14F-4D97-AF65-F5344CB8AC3E}">
        <p14:creationId xmlns:p14="http://schemas.microsoft.com/office/powerpoint/2010/main" val="3690685435"/>
      </p:ext>
    </p:extLst>
  </p:cSld>
  <p:clrMap bg1="lt1" tx1="dk1" bg2="lt2" tx2="dk2" accent1="accent1" accent2="accent2" accent3="accent3" accent4="accent4" accent5="accent5" accent6="accent6" hlink="hlink" folHlink="folHlink"/>
  <p:sldLayoutIdLst>
    <p:sldLayoutId id="2147483731" r:id="rId1"/>
    <p:sldLayoutId id="2147483732"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Объект 2" hidden="1"/>
          <p:cNvGraphicFramePr>
            <a:graphicFrameLocks noChangeAspect="1"/>
          </p:cNvGraphicFramePr>
          <p:nvPr userDrawn="1">
            <p:custDataLst>
              <p:tags r:id="rId7"/>
            </p:custDataLst>
            <p:extLst>
              <p:ext uri="{D42A27DB-BD31-4B8C-83A1-F6EECF244321}">
                <p14:modId xmlns:p14="http://schemas.microsoft.com/office/powerpoint/2010/main" val="3068106504"/>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Слайд think-cell" r:id="rId8" imgW="359" imgH="360" progId="TCLayout.ActiveDocument.1">
                  <p:embed/>
                </p:oleObj>
              </mc:Choice>
              <mc:Fallback>
                <p:oleObj name="Слайд think-cell" r:id="rId8" imgW="359" imgH="360" progId="TCLayout.ActiveDocument.1">
                  <p:embed/>
                  <p:pic>
                    <p:nvPicPr>
                      <p:cNvPr id="3" name="Объект 2" hidden="1"/>
                      <p:cNvPicPr/>
                      <p:nvPr/>
                    </p:nvPicPr>
                    <p:blipFill>
                      <a:blip r:embed="rId9"/>
                      <a:stretch>
                        <a:fillRect/>
                      </a:stretch>
                    </p:blipFill>
                    <p:spPr>
                      <a:xfrm>
                        <a:off x="2118" y="2118"/>
                        <a:ext cx="2117" cy="2117"/>
                      </a:xfrm>
                      <a:prstGeom prst="rect">
                        <a:avLst/>
                      </a:prstGeom>
                    </p:spPr>
                  </p:pic>
                </p:oleObj>
              </mc:Fallback>
            </mc:AlternateContent>
          </a:graphicData>
        </a:graphic>
      </p:graphicFrame>
    </p:spTree>
    <p:extLst>
      <p:ext uri="{BB962C8B-B14F-4D97-AF65-F5344CB8AC3E}">
        <p14:creationId xmlns:p14="http://schemas.microsoft.com/office/powerpoint/2010/main" val="2426487637"/>
      </p:ext>
    </p:extLst>
  </p:cSld>
  <p:clrMap bg1="lt1" tx1="dk1" bg2="lt2" tx2="dk2" accent1="accent1" accent2="accent2" accent3="accent3" accent4="accent4" accent5="accent5" accent6="accent6" hlink="hlink" folHlink="folHlink"/>
  <p:sldLayoutIdLst>
    <p:sldLayoutId id="2147484900" r:id="rId1"/>
    <p:sldLayoutId id="2147484901" r:id="rId2"/>
    <p:sldLayoutId id="2147484902" r:id="rId3"/>
    <p:sldLayoutId id="2147484903" r:id="rId4"/>
    <p:sldLayoutId id="2147484904" r:id="rId5"/>
  </p:sldLayoutIdLst>
  <p:hf hdr="0" ftr="0" dt="0"/>
  <p:txStyles>
    <p:titleStyle>
      <a:lvl1pPr algn="l" defTabSz="914377" rtl="0" eaLnBrk="1" latinLnBrk="0" hangingPunct="1">
        <a:lnSpc>
          <a:spcPct val="90000"/>
        </a:lnSpc>
        <a:spcBef>
          <a:spcPct val="0"/>
        </a:spcBef>
        <a:buNone/>
        <a:defRPr lang="en-US" sz="2267" b="0" i="0" kern="1200" cap="none" baseline="0" dirty="0" smtClean="0">
          <a:solidFill>
            <a:schemeClr val="tx1"/>
          </a:solidFill>
          <a:latin typeface="Calibri Light" charset="0"/>
          <a:ea typeface="Calibri Light" charset="0"/>
          <a:cs typeface="Calibri Light" charset="0"/>
        </a:defRPr>
      </a:lvl1pPr>
    </p:titleStyle>
    <p:bodyStyle>
      <a:lvl1pPr marL="0" indent="0" algn="l" defTabSz="914377" rtl="0" eaLnBrk="1" latinLnBrk="0" hangingPunct="1">
        <a:lnSpc>
          <a:spcPct val="90000"/>
        </a:lnSpc>
        <a:spcBef>
          <a:spcPts val="1000"/>
        </a:spcBef>
        <a:buFont typeface="Arial"/>
        <a:buNone/>
        <a:defRPr sz="2800" b="0" i="0" kern="1200">
          <a:solidFill>
            <a:schemeClr val="tx1"/>
          </a:solidFill>
          <a:latin typeface="+mn-lt"/>
          <a:ea typeface="Calibri Light" charset="0"/>
          <a:cs typeface="Calibri Light" charset="0"/>
        </a:defRPr>
      </a:lvl1pPr>
      <a:lvl2pPr marL="457189" indent="0" algn="l" defTabSz="914377" rtl="0" eaLnBrk="1" latinLnBrk="0" hangingPunct="1">
        <a:lnSpc>
          <a:spcPct val="90000"/>
        </a:lnSpc>
        <a:spcBef>
          <a:spcPts val="500"/>
        </a:spcBef>
        <a:buFont typeface="Arial"/>
        <a:buNone/>
        <a:defRPr sz="2400" b="0" i="0" kern="1200">
          <a:solidFill>
            <a:schemeClr val="tx1"/>
          </a:solidFill>
          <a:latin typeface="+mn-lt"/>
          <a:ea typeface="Calibri Light" charset="0"/>
          <a:cs typeface="Calibri Light" charset="0"/>
        </a:defRPr>
      </a:lvl2pPr>
      <a:lvl3pPr marL="914377" indent="0" algn="l" defTabSz="914377" rtl="0" eaLnBrk="1" latinLnBrk="0" hangingPunct="1">
        <a:lnSpc>
          <a:spcPct val="90000"/>
        </a:lnSpc>
        <a:spcBef>
          <a:spcPts val="500"/>
        </a:spcBef>
        <a:buFont typeface="Arial"/>
        <a:buNone/>
        <a:defRPr sz="2000" b="0" i="0" kern="1200">
          <a:solidFill>
            <a:schemeClr val="tx1"/>
          </a:solidFill>
          <a:latin typeface="+mn-lt"/>
          <a:ea typeface="Calibri Light" charset="0"/>
          <a:cs typeface="Calibri Light" charset="0"/>
        </a:defRPr>
      </a:lvl3pPr>
      <a:lvl4pPr marL="1371566" indent="0" algn="l" defTabSz="914377" rtl="0" eaLnBrk="1" latinLnBrk="0" hangingPunct="1">
        <a:lnSpc>
          <a:spcPct val="90000"/>
        </a:lnSpc>
        <a:spcBef>
          <a:spcPts val="500"/>
        </a:spcBef>
        <a:buFont typeface="Arial"/>
        <a:buNone/>
        <a:defRPr sz="1867" b="0" i="0" kern="1200">
          <a:solidFill>
            <a:schemeClr val="tx1"/>
          </a:solidFill>
          <a:latin typeface="+mn-lt"/>
          <a:ea typeface="Calibri Light" charset="0"/>
          <a:cs typeface="Calibri Light" charset="0"/>
        </a:defRPr>
      </a:lvl4pPr>
      <a:lvl5pPr marL="1828754" indent="0" algn="l" defTabSz="914377" rtl="0" eaLnBrk="1" latinLnBrk="0" hangingPunct="1">
        <a:lnSpc>
          <a:spcPct val="90000"/>
        </a:lnSpc>
        <a:spcBef>
          <a:spcPts val="500"/>
        </a:spcBef>
        <a:buFont typeface="Arial"/>
        <a:buNone/>
        <a:defRPr sz="1867" b="0" i="0" kern="1200">
          <a:solidFill>
            <a:schemeClr val="tx1"/>
          </a:solidFill>
          <a:latin typeface="+mn-lt"/>
          <a:ea typeface="Calibri Light" charset="0"/>
          <a:cs typeface="Calibri Light" charset="0"/>
        </a:defRPr>
      </a:lvl5pPr>
      <a:lvl6pPr marL="2514537" indent="-228594" algn="l" defTabSz="914377" rtl="0" eaLnBrk="1" latinLnBrk="0" hangingPunct="1">
        <a:lnSpc>
          <a:spcPct val="90000"/>
        </a:lnSpc>
        <a:spcBef>
          <a:spcPts val="500"/>
        </a:spcBef>
        <a:buFont typeface="Arial"/>
        <a:buChar char="•"/>
        <a:defRPr sz="1867"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67"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67"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67" kern="1200">
          <a:solidFill>
            <a:schemeClr val="tx1"/>
          </a:solidFill>
          <a:latin typeface="+mn-lt"/>
          <a:ea typeface="+mn-ea"/>
          <a:cs typeface="+mn-cs"/>
        </a:defRPr>
      </a:lvl9pPr>
    </p:bodyStyle>
    <p:otherStyle>
      <a:defPPr>
        <a:defRPr lang="en-US"/>
      </a:defPPr>
      <a:lvl1pPr marL="0" algn="l" defTabSz="914377" rtl="0" eaLnBrk="1" latinLnBrk="0" hangingPunct="1">
        <a:defRPr sz="1867" kern="1200">
          <a:solidFill>
            <a:schemeClr val="tx1"/>
          </a:solidFill>
          <a:latin typeface="+mn-lt"/>
          <a:ea typeface="+mn-ea"/>
          <a:cs typeface="+mn-cs"/>
        </a:defRPr>
      </a:lvl1pPr>
      <a:lvl2pPr marL="457189" algn="l" defTabSz="914377" rtl="0" eaLnBrk="1" latinLnBrk="0" hangingPunct="1">
        <a:defRPr sz="1867" kern="1200">
          <a:solidFill>
            <a:schemeClr val="tx1"/>
          </a:solidFill>
          <a:latin typeface="+mn-lt"/>
          <a:ea typeface="+mn-ea"/>
          <a:cs typeface="+mn-cs"/>
        </a:defRPr>
      </a:lvl2pPr>
      <a:lvl3pPr marL="914377" algn="l" defTabSz="914377" rtl="0" eaLnBrk="1" latinLnBrk="0" hangingPunct="1">
        <a:defRPr sz="1867" kern="1200">
          <a:solidFill>
            <a:schemeClr val="tx1"/>
          </a:solidFill>
          <a:latin typeface="+mn-lt"/>
          <a:ea typeface="+mn-ea"/>
          <a:cs typeface="+mn-cs"/>
        </a:defRPr>
      </a:lvl3pPr>
      <a:lvl4pPr marL="1371566" algn="l" defTabSz="914377" rtl="0" eaLnBrk="1" latinLnBrk="0" hangingPunct="1">
        <a:defRPr sz="1867" kern="1200">
          <a:solidFill>
            <a:schemeClr val="tx1"/>
          </a:solidFill>
          <a:latin typeface="+mn-lt"/>
          <a:ea typeface="+mn-ea"/>
          <a:cs typeface="+mn-cs"/>
        </a:defRPr>
      </a:lvl4pPr>
      <a:lvl5pPr marL="1828754" algn="l" defTabSz="914377" rtl="0" eaLnBrk="1" latinLnBrk="0" hangingPunct="1">
        <a:defRPr sz="1867" kern="1200">
          <a:solidFill>
            <a:schemeClr val="tx1"/>
          </a:solidFill>
          <a:latin typeface="+mn-lt"/>
          <a:ea typeface="+mn-ea"/>
          <a:cs typeface="+mn-cs"/>
        </a:defRPr>
      </a:lvl5pPr>
      <a:lvl6pPr marL="2285943" algn="l" defTabSz="914377" rtl="0" eaLnBrk="1" latinLnBrk="0" hangingPunct="1">
        <a:defRPr sz="1867" kern="1200">
          <a:solidFill>
            <a:schemeClr val="tx1"/>
          </a:solidFill>
          <a:latin typeface="+mn-lt"/>
          <a:ea typeface="+mn-ea"/>
          <a:cs typeface="+mn-cs"/>
        </a:defRPr>
      </a:lvl6pPr>
      <a:lvl7pPr marL="2743131" algn="l" defTabSz="914377" rtl="0" eaLnBrk="1" latinLnBrk="0" hangingPunct="1">
        <a:defRPr sz="1867" kern="1200">
          <a:solidFill>
            <a:schemeClr val="tx1"/>
          </a:solidFill>
          <a:latin typeface="+mn-lt"/>
          <a:ea typeface="+mn-ea"/>
          <a:cs typeface="+mn-cs"/>
        </a:defRPr>
      </a:lvl7pPr>
      <a:lvl8pPr marL="3200320" algn="l" defTabSz="914377" rtl="0" eaLnBrk="1" latinLnBrk="0" hangingPunct="1">
        <a:defRPr sz="1867" kern="1200">
          <a:solidFill>
            <a:schemeClr val="tx1"/>
          </a:solidFill>
          <a:latin typeface="+mn-lt"/>
          <a:ea typeface="+mn-ea"/>
          <a:cs typeface="+mn-cs"/>
        </a:defRPr>
      </a:lvl8pPr>
      <a:lvl9pPr marL="3657509" algn="l" defTabSz="914377" rtl="0" eaLnBrk="1" latinLnBrk="0" hangingPunct="1">
        <a:defRPr sz="1867"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8">
          <p15:clr>
            <a:srgbClr val="F26B43"/>
          </p15:clr>
        </p15:guide>
        <p15:guide id="2" pos="7242">
          <p15:clr>
            <a:srgbClr val="F26B43"/>
          </p15:clr>
        </p15:guide>
        <p15:guide id="3" orient="horz" pos="436">
          <p15:clr>
            <a:srgbClr val="F26B43"/>
          </p15:clr>
        </p15:guide>
        <p15:guide id="4" orient="horz" pos="3884">
          <p15:clr>
            <a:srgbClr val="F26B43"/>
          </p15:clr>
        </p15:guide>
        <p15:guide id="17" orient="horz" pos="799">
          <p15:clr>
            <a:srgbClr val="F26B43"/>
          </p15:clr>
        </p15:guide>
        <p15:guide id="18" pos="370">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t>3/12/2023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graphicFrame>
        <p:nvGraphicFramePr>
          <p:cNvPr id="7" name="Объект 6" hidden="1"/>
          <p:cNvGraphicFramePr>
            <a:graphicFrameLocks noChangeAspect="1"/>
          </p:cNvGraphicFramePr>
          <p:nvPr userDrawn="1">
            <p:custDataLst>
              <p:tags r:id="rId40"/>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Слайд think-cell" r:id="rId41" imgW="395" imgH="396" progId="TCLayout.ActiveDocument.1">
                  <p:embed/>
                </p:oleObj>
              </mc:Choice>
              <mc:Fallback>
                <p:oleObj name="Слайд think-cell" r:id="rId41" imgW="395" imgH="396" progId="TCLayout.ActiveDocument.1">
                  <p:embed/>
                  <p:pic>
                    <p:nvPicPr>
                      <p:cNvPr id="7" name="Объект 6" hidden="1"/>
                      <p:cNvPicPr/>
                      <p:nvPr/>
                    </p:nvPicPr>
                    <p:blipFill>
                      <a:blip r:embed="rId42"/>
                      <a:stretch>
                        <a:fillRect/>
                      </a:stretch>
                    </p:blipFill>
                    <p:spPr>
                      <a:xfrm>
                        <a:off x="1588" y="1588"/>
                        <a:ext cx="1588" cy="1588"/>
                      </a:xfrm>
                      <a:prstGeom prst="rect">
                        <a:avLst/>
                      </a:prstGeom>
                    </p:spPr>
                  </p:pic>
                </p:oleObj>
              </mc:Fallback>
            </mc:AlternateContent>
          </a:graphicData>
        </a:graphic>
      </p:graphicFrame>
    </p:spTree>
    <p:extLst>
      <p:ext uri="{BB962C8B-B14F-4D97-AF65-F5344CB8AC3E}">
        <p14:creationId xmlns:p14="http://schemas.microsoft.com/office/powerpoint/2010/main" val="1649149998"/>
      </p:ext>
    </p:extLst>
  </p:cSld>
  <p:clrMap bg1="lt1" tx1="dk1" bg2="lt2" tx2="dk2" accent1="accent1" accent2="accent2" accent3="accent3" accent4="accent4" accent5="accent5" accent6="accent6" hlink="hlink" folHlink="folHlink"/>
  <p:sldLayoutIdLst>
    <p:sldLayoutId id="2147485411" r:id="rId1"/>
    <p:sldLayoutId id="2147485412" r:id="rId2"/>
    <p:sldLayoutId id="2147485413" r:id="rId3"/>
    <p:sldLayoutId id="2147485414" r:id="rId4"/>
    <p:sldLayoutId id="2147485415" r:id="rId5"/>
    <p:sldLayoutId id="2147485416" r:id="rId6"/>
    <p:sldLayoutId id="2147485417" r:id="rId7"/>
    <p:sldLayoutId id="2147485418" r:id="rId8"/>
    <p:sldLayoutId id="2147485419" r:id="rId9"/>
    <p:sldLayoutId id="2147485420" r:id="rId10"/>
    <p:sldLayoutId id="2147485421" r:id="rId11"/>
    <p:sldLayoutId id="2147485422" r:id="rId12"/>
    <p:sldLayoutId id="2147485425" r:id="rId13"/>
    <p:sldLayoutId id="2147485426" r:id="rId14"/>
    <p:sldLayoutId id="2147485427" r:id="rId15"/>
    <p:sldLayoutId id="2147485428" r:id="rId16"/>
    <p:sldLayoutId id="2147485429" r:id="rId17"/>
    <p:sldLayoutId id="2147485430" r:id="rId18"/>
    <p:sldLayoutId id="2147485431" r:id="rId19"/>
    <p:sldLayoutId id="2147485432" r:id="rId20"/>
    <p:sldLayoutId id="2147485433" r:id="rId21"/>
    <p:sldLayoutId id="2147485434" r:id="rId22"/>
    <p:sldLayoutId id="2147485435" r:id="rId23"/>
    <p:sldLayoutId id="2147485436" r:id="rId24"/>
    <p:sldLayoutId id="2147485437" r:id="rId25"/>
    <p:sldLayoutId id="2147485438" r:id="rId26"/>
    <p:sldLayoutId id="2147485439" r:id="rId27"/>
    <p:sldLayoutId id="2147485440" r:id="rId28"/>
    <p:sldLayoutId id="2147485441" r:id="rId29"/>
    <p:sldLayoutId id="2147485442" r:id="rId30"/>
    <p:sldLayoutId id="2147485443" r:id="rId31"/>
    <p:sldLayoutId id="2147485444" r:id="rId32"/>
    <p:sldLayoutId id="2147485445" r:id="rId33"/>
    <p:sldLayoutId id="2147485446" r:id="rId34"/>
    <p:sldLayoutId id="2147485447" r:id="rId35"/>
    <p:sldLayoutId id="2147485448" r:id="rId36"/>
    <p:sldLayoutId id="2147485449" r:id="rId37"/>
    <p:sldLayoutId id="2147485450" r:id="rId3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6.xml"/><Relationship Id="rId1" Type="http://schemas.openxmlformats.org/officeDocument/2006/relationships/tags" Target="../tags/tag14.xml"/><Relationship Id="rId4" Type="http://schemas.openxmlformats.org/officeDocument/2006/relationships/image" Target="../media/image9.emf"/></Relationships>
</file>

<file path=ppt/slides/_rels/slide1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hyperlink" Target="https://www.weforum.org/reports/global-risks-report-2023/" TargetMode="External"/><Relationship Id="rId1" Type="http://schemas.openxmlformats.org/officeDocument/2006/relationships/slideLayout" Target="../slideLayouts/slideLayout22.xml"/><Relationship Id="rId4" Type="http://schemas.openxmlformats.org/officeDocument/2006/relationships/image" Target="../media/image49.png"/></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6.xml"/><Relationship Id="rId1" Type="http://schemas.openxmlformats.org/officeDocument/2006/relationships/tags" Target="../tags/tag15.xml"/><Relationship Id="rId4" Type="http://schemas.openxmlformats.org/officeDocument/2006/relationships/image" Target="../media/image9.emf"/></Relationships>
</file>

<file path=ppt/slides/_rels/slide1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hyperlink" Target="https://www.ing.com/Investor-relations/Financial-performance/Annual-reports.htm" TargetMode="Externa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xml"/><Relationship Id="rId1" Type="http://schemas.openxmlformats.org/officeDocument/2006/relationships/slideLayout" Target="../slideLayouts/slideLayout2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1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2.xml"/><Relationship Id="rId1" Type="http://schemas.openxmlformats.org/officeDocument/2006/relationships/tags" Target="../tags/tag16.xml"/><Relationship Id="rId5" Type="http://schemas.openxmlformats.org/officeDocument/2006/relationships/image" Target="../media/image57.jpg"/><Relationship Id="rId4" Type="http://schemas.openxmlformats.org/officeDocument/2006/relationships/image" Target="../media/image9.e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16.xml"/><Relationship Id="rId1" Type="http://schemas.openxmlformats.org/officeDocument/2006/relationships/tags" Target="../tags/tag17.xml"/><Relationship Id="rId4" Type="http://schemas.openxmlformats.org/officeDocument/2006/relationships/image" Target="../media/image9.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hyperlink" Target="https://www.bis.org/bcbs/publ/d328.htm" TargetMode="External"/><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hyperlink" Target="https://www.ing.com/Investor-relations/Financial-performance/Annual-reports.htm" TargetMode="External"/><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2.xml"/><Relationship Id="rId1" Type="http://schemas.openxmlformats.org/officeDocument/2006/relationships/tags" Target="../tags/tag18.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9.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16.xml"/><Relationship Id="rId1" Type="http://schemas.openxmlformats.org/officeDocument/2006/relationships/tags" Target="../tags/tag19.xml"/><Relationship Id="rId4" Type="http://schemas.openxmlformats.org/officeDocument/2006/relationships/image" Target="../media/image9.emf"/></Relationships>
</file>

<file path=ppt/slides/_rels/slide32.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2.xml"/></Relationships>
</file>

<file path=ppt/slides/_rels/slide3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xml"/><Relationship Id="rId1" Type="http://schemas.openxmlformats.org/officeDocument/2006/relationships/slideLayout" Target="../slideLayouts/slideLayout22.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7.bin"/><Relationship Id="rId7" Type="http://schemas.openxmlformats.org/officeDocument/2006/relationships/image" Target="../media/image74.png"/><Relationship Id="rId2" Type="http://schemas.openxmlformats.org/officeDocument/2006/relationships/slideLayout" Target="../slideLayouts/slideLayout22.xml"/><Relationship Id="rId1" Type="http://schemas.openxmlformats.org/officeDocument/2006/relationships/tags" Target="../tags/tag20.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9.emf"/></Relationships>
</file>

<file path=ppt/slides/_rels/slide38.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0.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2.xml"/></Relationships>
</file>

<file path=ppt/slides/_rels/slide41.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2.xml"/></Relationships>
</file>

<file path=ppt/slides/_rels/slide42.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2.xml"/></Relationships>
</file>

<file path=ppt/slides/_rels/slide43.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7.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4.xml"/><Relationship Id="rId1" Type="http://schemas.openxmlformats.org/officeDocument/2006/relationships/slideLayout" Target="../slideLayouts/slideLayout22.xml"/><Relationship Id="rId4" Type="http://schemas.openxmlformats.org/officeDocument/2006/relationships/image" Target="../media/image81.png"/></Relationships>
</file>

<file path=ppt/slides/_rels/slide48.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2.xml"/></Relationships>
</file>

<file path=ppt/slides/_rels/slide49.xml.rels><?xml version="1.0" encoding="UTF-8" standalone="yes"?>
<Relationships xmlns="http://schemas.openxmlformats.org/package/2006/relationships"><Relationship Id="rId2" Type="http://schemas.openxmlformats.org/officeDocument/2006/relationships/hyperlink" Target="https://www.youtube.com/watch?v=7yhg7NmTeVg" TargetMode="Externa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2.xml"/><Relationship Id="rId5" Type="http://schemas.openxmlformats.org/officeDocument/2006/relationships/image" Target="../media/image47.png"/><Relationship Id="rId4" Type="http://schemas.openxmlformats.org/officeDocument/2006/relationships/image" Target="../media/image4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hidden="1"/>
          <p:cNvGraphicFramePr>
            <a:graphicFrameLocks noChangeAspect="1"/>
          </p:cNvGraphicFramePr>
          <p:nvPr>
            <p:custDataLst>
              <p:tags r:id="rId1"/>
            </p:custDataLst>
            <p:extLst>
              <p:ext uri="{D42A27DB-BD31-4B8C-83A1-F6EECF244321}">
                <p14:modId xmlns:p14="http://schemas.microsoft.com/office/powerpoint/2010/main" val="796041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Слайд think-cell" r:id="rId3" imgW="395" imgH="396" progId="TCLayout.ActiveDocument.1">
                  <p:embed/>
                </p:oleObj>
              </mc:Choice>
              <mc:Fallback>
                <p:oleObj name="Слайд think-cell" r:id="rId3" imgW="395" imgH="396" progId="TCLayout.ActiveDocument.1">
                  <p:embed/>
                  <p:pic>
                    <p:nvPicPr>
                      <p:cNvPr id="5" name="Объект 4"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Заголовок 1"/>
          <p:cNvSpPr>
            <a:spLocks noGrp="1"/>
          </p:cNvSpPr>
          <p:nvPr>
            <p:ph type="ctrTitle"/>
          </p:nvPr>
        </p:nvSpPr>
        <p:spPr>
          <a:xfrm>
            <a:off x="231228" y="281919"/>
            <a:ext cx="11782096" cy="939691"/>
          </a:xfrm>
        </p:spPr>
        <p:txBody>
          <a:bodyPr vert="horz">
            <a:normAutofit/>
          </a:bodyPr>
          <a:lstStyle/>
          <a:p>
            <a:pPr algn="l"/>
            <a:r>
              <a:rPr lang="en-US" sz="5000" dirty="0">
                <a:solidFill>
                  <a:srgbClr val="1F4E79"/>
                </a:solidFill>
                <a:latin typeface="SB Sans Display" panose="020B0503040504020204" pitchFamily="34" charset="0"/>
                <a:cs typeface="SB Sans Display" panose="020B0503040504020204" pitchFamily="34" charset="0"/>
              </a:rPr>
              <a:t>1.</a:t>
            </a:r>
            <a:r>
              <a:rPr lang="ru-RU" sz="5000" dirty="0">
                <a:solidFill>
                  <a:srgbClr val="1F4E79"/>
                </a:solidFill>
                <a:latin typeface="SB Sans Display" panose="020B0503040504020204" pitchFamily="34" charset="0"/>
                <a:cs typeface="SB Sans Display" panose="020B0503040504020204" pitchFamily="34" charset="0"/>
              </a:rPr>
              <a:t>1</a:t>
            </a:r>
            <a:r>
              <a:rPr lang="en-US" sz="5000" dirty="0">
                <a:solidFill>
                  <a:srgbClr val="1F4E79"/>
                </a:solidFill>
                <a:latin typeface="SB Sans Display" panose="020B0503040504020204" pitchFamily="34" charset="0"/>
                <a:cs typeface="SB Sans Display" panose="020B0503040504020204" pitchFamily="34" charset="0"/>
              </a:rPr>
              <a:t> Foundations of risk management</a:t>
            </a:r>
            <a:endParaRPr lang="ru-RU" sz="5000" dirty="0">
              <a:solidFill>
                <a:srgbClr val="1F4E79"/>
              </a:solidFill>
              <a:latin typeface="SB Sans Display" panose="020B0503040504020204" pitchFamily="34" charset="0"/>
              <a:cs typeface="SB Sans Display" panose="020B0503040504020204" pitchFamily="34" charset="0"/>
            </a:endParaRPr>
          </a:p>
        </p:txBody>
      </p:sp>
      <p:sp>
        <p:nvSpPr>
          <p:cNvPr id="4" name="Номер слайда 3"/>
          <p:cNvSpPr>
            <a:spLocks noGrp="1"/>
          </p:cNvSpPr>
          <p:nvPr>
            <p:ph type="sldNum" sz="quarter" idx="12"/>
          </p:nvPr>
        </p:nvSpPr>
        <p:spPr/>
        <p:txBody>
          <a:bodyPr/>
          <a:lstStyle/>
          <a:p>
            <a:fld id="{48F63A3B-78C7-47BE-AE5E-E10140E04643}" type="slidenum">
              <a:rPr lang="en-US" smtClean="0"/>
              <a:t>1</a:t>
            </a:fld>
            <a:endParaRPr lang="en-US" dirty="0"/>
          </a:p>
        </p:txBody>
      </p:sp>
      <p:sp>
        <p:nvSpPr>
          <p:cNvPr id="7" name="Заголовок 1"/>
          <p:cNvSpPr txBox="1">
            <a:spLocks/>
          </p:cNvSpPr>
          <p:nvPr/>
        </p:nvSpPr>
        <p:spPr>
          <a:xfrm>
            <a:off x="698938" y="1450429"/>
            <a:ext cx="9144000" cy="192339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457200" indent="-457200" algn="l">
              <a:buFont typeface="Arial" panose="020B0604020202020204" pitchFamily="34" charset="0"/>
              <a:buChar char="•"/>
            </a:pPr>
            <a:r>
              <a:rPr lang="en-US" sz="3000" dirty="0">
                <a:latin typeface="SB Sans Display" panose="020B0503040504020204" pitchFamily="34" charset="0"/>
                <a:cs typeface="SB Sans Display" panose="020B0503040504020204" pitchFamily="34" charset="0"/>
              </a:rPr>
              <a:t>Definition of risk</a:t>
            </a:r>
          </a:p>
          <a:p>
            <a:pPr marL="457200" indent="-457200" algn="l">
              <a:buFont typeface="Arial" panose="020B0604020202020204" pitchFamily="34" charset="0"/>
              <a:buChar char="•"/>
            </a:pPr>
            <a:r>
              <a:rPr lang="en-US" sz="3000" dirty="0">
                <a:latin typeface="SB Sans Display" panose="020B0503040504020204" pitchFamily="34" charset="0"/>
                <a:cs typeface="SB Sans Display" panose="020B0503040504020204" pitchFamily="34" charset="0"/>
              </a:rPr>
              <a:t>Components of the risk</a:t>
            </a:r>
          </a:p>
          <a:p>
            <a:pPr marL="457200" indent="-457200" algn="l">
              <a:buFont typeface="Arial" panose="020B0604020202020204" pitchFamily="34" charset="0"/>
              <a:buChar char="•"/>
            </a:pPr>
            <a:r>
              <a:rPr lang="en-US" sz="3000" dirty="0">
                <a:latin typeface="SB Sans Display" panose="020B0503040504020204" pitchFamily="34" charset="0"/>
                <a:cs typeface="SB Sans Display" panose="020B0503040504020204" pitchFamily="34" charset="0"/>
              </a:rPr>
              <a:t>Types of risks</a:t>
            </a:r>
          </a:p>
          <a:p>
            <a:pPr marL="457200" indent="-457200" algn="l">
              <a:buFont typeface="Arial" panose="020B0604020202020204" pitchFamily="34" charset="0"/>
              <a:buChar char="•"/>
            </a:pPr>
            <a:r>
              <a:rPr lang="en-US" sz="3000" dirty="0">
                <a:latin typeface="SB Sans Display" panose="020B0503040504020204" pitchFamily="34" charset="0"/>
                <a:cs typeface="SB Sans Display" panose="020B0503040504020204" pitchFamily="34" charset="0"/>
              </a:rPr>
              <a:t>Risk management tools</a:t>
            </a:r>
            <a:endParaRPr lang="ru-RU" sz="3000" dirty="0">
              <a:latin typeface="SB Sans Display" panose="020B0503040504020204" pitchFamily="34" charset="0"/>
              <a:cs typeface="SB Sans Display" panose="020B0503040504020204" pitchFamily="34" charset="0"/>
            </a:endParaRPr>
          </a:p>
        </p:txBody>
      </p:sp>
    </p:spTree>
    <p:extLst>
      <p:ext uri="{BB962C8B-B14F-4D97-AF65-F5344CB8AC3E}">
        <p14:creationId xmlns:p14="http://schemas.microsoft.com/office/powerpoint/2010/main" val="1150082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48F63A3B-78C7-47BE-AE5E-E10140E04643}" type="slidenum">
              <a:rPr lang="en-US" smtClean="0"/>
              <a:t>10</a:t>
            </a:fld>
            <a:endParaRPr lang="en-US" dirty="0"/>
          </a:p>
        </p:txBody>
      </p:sp>
      <p:sp>
        <p:nvSpPr>
          <p:cNvPr id="4" name="TextBox 3">
            <a:extLst>
              <a:ext uri="{FF2B5EF4-FFF2-40B4-BE49-F238E27FC236}">
                <a16:creationId xmlns:a16="http://schemas.microsoft.com/office/drawing/2014/main" id="{81BD1123-3626-1C45-BF5B-1C1864FA8AFA}"/>
              </a:ext>
            </a:extLst>
          </p:cNvPr>
          <p:cNvSpPr txBox="1"/>
          <p:nvPr/>
        </p:nvSpPr>
        <p:spPr>
          <a:xfrm>
            <a:off x="381959" y="213126"/>
            <a:ext cx="9777440" cy="477054"/>
          </a:xfrm>
          <a:prstGeom prst="rect">
            <a:avLst/>
          </a:prstGeom>
          <a:noFill/>
        </p:spPr>
        <p:txBody>
          <a:bodyPr wrap="square" rtlCol="0">
            <a:spAutoFit/>
          </a:bodyPr>
          <a:lstStyle/>
          <a:p>
            <a:pPr defTabSz="1217692">
              <a:defRPr/>
            </a:pPr>
            <a:r>
              <a:rPr lang="en-US" altLang="zh-CN" sz="2500" b="1" kern="0" dirty="0">
                <a:solidFill>
                  <a:srgbClr val="1F4E79"/>
                </a:solidFill>
                <a:latin typeface="SB Sans Display" panose="020B0503040504020204" pitchFamily="34" charset="0"/>
                <a:ea typeface="等线" panose="02010600030101010101" pitchFamily="2" charset="-122"/>
                <a:cs typeface="SB Sans Display" panose="020B0503040504020204" pitchFamily="34" charset="0"/>
                <a:hlinkClick r:id="rId2"/>
              </a:rPr>
              <a:t>Global risk report</a:t>
            </a:r>
            <a:endParaRPr lang="ru-RU" altLang="zh-CN" sz="2500" kern="0" dirty="0">
              <a:solidFill>
                <a:srgbClr val="5B9BD5">
                  <a:lumMod val="50000"/>
                </a:srgbClr>
              </a:solidFill>
              <a:latin typeface="SB Sans Display" panose="020B0503040504020204" pitchFamily="34" charset="0"/>
              <a:ea typeface="等线" panose="02010600030101010101" pitchFamily="2" charset="-122"/>
              <a:cs typeface="SB Sans Display" panose="020B0503040504020204" pitchFamily="34" charset="0"/>
            </a:endParaRPr>
          </a:p>
        </p:txBody>
      </p:sp>
      <p:pic>
        <p:nvPicPr>
          <p:cNvPr id="5" name="Рисунок 4"/>
          <p:cNvPicPr>
            <a:picLocks noChangeAspect="1"/>
          </p:cNvPicPr>
          <p:nvPr/>
        </p:nvPicPr>
        <p:blipFill>
          <a:blip r:embed="rId3"/>
          <a:stretch>
            <a:fillRect/>
          </a:stretch>
        </p:blipFill>
        <p:spPr>
          <a:xfrm>
            <a:off x="317586" y="840827"/>
            <a:ext cx="5608912" cy="5791528"/>
          </a:xfrm>
          <a:prstGeom prst="rect">
            <a:avLst/>
          </a:prstGeom>
        </p:spPr>
      </p:pic>
      <p:pic>
        <p:nvPicPr>
          <p:cNvPr id="6" name="Рисунок 5"/>
          <p:cNvPicPr>
            <a:picLocks noChangeAspect="1"/>
          </p:cNvPicPr>
          <p:nvPr/>
        </p:nvPicPr>
        <p:blipFill>
          <a:blip r:embed="rId4"/>
          <a:stretch>
            <a:fillRect/>
          </a:stretch>
        </p:blipFill>
        <p:spPr>
          <a:xfrm>
            <a:off x="5495931" y="1535659"/>
            <a:ext cx="6686550" cy="2714625"/>
          </a:xfrm>
          <a:prstGeom prst="rect">
            <a:avLst/>
          </a:prstGeom>
        </p:spPr>
      </p:pic>
    </p:spTree>
    <p:extLst>
      <p:ext uri="{BB962C8B-B14F-4D97-AF65-F5344CB8AC3E}">
        <p14:creationId xmlns:p14="http://schemas.microsoft.com/office/powerpoint/2010/main" val="37495022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hidden="1"/>
          <p:cNvGraphicFramePr>
            <a:graphicFrameLocks noChangeAspect="1"/>
          </p:cNvGraphicFramePr>
          <p:nvPr>
            <p:custDataLst>
              <p:tags r:id="rId1"/>
            </p:custDataLst>
            <p:extLst>
              <p:ext uri="{D42A27DB-BD31-4B8C-83A1-F6EECF244321}">
                <p14:modId xmlns:p14="http://schemas.microsoft.com/office/powerpoint/2010/main" val="22449477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Слайд think-cell" r:id="rId3" imgW="395" imgH="396" progId="TCLayout.ActiveDocument.1">
                  <p:embed/>
                </p:oleObj>
              </mc:Choice>
              <mc:Fallback>
                <p:oleObj name="Слайд think-cell" r:id="rId3" imgW="395" imgH="396" progId="TCLayout.ActiveDocument.1">
                  <p:embed/>
                  <p:pic>
                    <p:nvPicPr>
                      <p:cNvPr id="5" name="Объект 4"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Заголовок 1"/>
          <p:cNvSpPr>
            <a:spLocks noGrp="1"/>
          </p:cNvSpPr>
          <p:nvPr>
            <p:ph type="ctrTitle"/>
          </p:nvPr>
        </p:nvSpPr>
        <p:spPr>
          <a:xfrm>
            <a:off x="231228" y="281919"/>
            <a:ext cx="11782096" cy="939691"/>
          </a:xfrm>
        </p:spPr>
        <p:txBody>
          <a:bodyPr vert="horz">
            <a:normAutofit/>
          </a:bodyPr>
          <a:lstStyle/>
          <a:p>
            <a:pPr algn="l"/>
            <a:r>
              <a:rPr lang="en-US" sz="5000" dirty="0">
                <a:solidFill>
                  <a:srgbClr val="1F4E79"/>
                </a:solidFill>
                <a:latin typeface="SB Sans Display" panose="020B0503040504020204" pitchFamily="34" charset="0"/>
                <a:cs typeface="SB Sans Display" panose="020B0503040504020204" pitchFamily="34" charset="0"/>
              </a:rPr>
              <a:t>1.</a:t>
            </a:r>
            <a:r>
              <a:rPr lang="ru-RU" sz="5000" dirty="0">
                <a:solidFill>
                  <a:srgbClr val="1F4E79"/>
                </a:solidFill>
                <a:latin typeface="SB Sans Display" panose="020B0503040504020204" pitchFamily="34" charset="0"/>
                <a:cs typeface="SB Sans Display" panose="020B0503040504020204" pitchFamily="34" charset="0"/>
              </a:rPr>
              <a:t>2</a:t>
            </a:r>
            <a:r>
              <a:rPr lang="en-US" sz="5000" dirty="0">
                <a:solidFill>
                  <a:srgbClr val="1F4E79"/>
                </a:solidFill>
                <a:latin typeface="SB Sans Display" panose="020B0503040504020204" pitchFamily="34" charset="0"/>
                <a:cs typeface="SB Sans Display" panose="020B0503040504020204" pitchFamily="34" charset="0"/>
              </a:rPr>
              <a:t> Foundations of risk management</a:t>
            </a:r>
            <a:endParaRPr lang="ru-RU" sz="5000" dirty="0">
              <a:solidFill>
                <a:srgbClr val="1F4E79"/>
              </a:solidFill>
              <a:latin typeface="SB Sans Display" panose="020B0503040504020204" pitchFamily="34" charset="0"/>
              <a:cs typeface="SB Sans Display" panose="020B0503040504020204" pitchFamily="34" charset="0"/>
            </a:endParaRPr>
          </a:p>
        </p:txBody>
      </p:sp>
      <p:sp>
        <p:nvSpPr>
          <p:cNvPr id="4" name="Номер слайда 3"/>
          <p:cNvSpPr>
            <a:spLocks noGrp="1"/>
          </p:cNvSpPr>
          <p:nvPr>
            <p:ph type="sldNum" sz="quarter" idx="12"/>
          </p:nvPr>
        </p:nvSpPr>
        <p:spPr/>
        <p:txBody>
          <a:bodyPr/>
          <a:lstStyle/>
          <a:p>
            <a:fld id="{48F63A3B-78C7-47BE-AE5E-E10140E04643}" type="slidenum">
              <a:rPr lang="en-US" smtClean="0"/>
              <a:t>11</a:t>
            </a:fld>
            <a:endParaRPr lang="en-US" dirty="0"/>
          </a:p>
        </p:txBody>
      </p:sp>
      <p:sp>
        <p:nvSpPr>
          <p:cNvPr id="7" name="Заголовок 1"/>
          <p:cNvSpPr txBox="1">
            <a:spLocks/>
          </p:cNvSpPr>
          <p:nvPr/>
        </p:nvSpPr>
        <p:spPr>
          <a:xfrm>
            <a:off x="698938" y="1450429"/>
            <a:ext cx="9144000" cy="69368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457200" indent="-457200" algn="l">
              <a:buFont typeface="Arial" panose="020B0604020202020204" pitchFamily="34" charset="0"/>
              <a:buChar char="•"/>
            </a:pPr>
            <a:r>
              <a:rPr lang="en-US" sz="3000" dirty="0">
                <a:latin typeface="SB Sans Display" panose="020B0503040504020204" pitchFamily="34" charset="0"/>
                <a:cs typeface="SB Sans Display" panose="020B0503040504020204" pitchFamily="34" charset="0"/>
              </a:rPr>
              <a:t>Foundations of finance in banking</a:t>
            </a:r>
          </a:p>
        </p:txBody>
      </p:sp>
    </p:spTree>
    <p:extLst>
      <p:ext uri="{BB962C8B-B14F-4D97-AF65-F5344CB8AC3E}">
        <p14:creationId xmlns:p14="http://schemas.microsoft.com/office/powerpoint/2010/main" val="41970332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48F63A3B-78C7-47BE-AE5E-E10140E04643}" type="slidenum">
              <a:rPr lang="en-US" smtClean="0"/>
              <a:t>12</a:t>
            </a:fld>
            <a:endParaRPr lang="en-US" dirty="0"/>
          </a:p>
        </p:txBody>
      </p:sp>
      <p:sp>
        <p:nvSpPr>
          <p:cNvPr id="4" name="TextBox 3">
            <a:extLst>
              <a:ext uri="{FF2B5EF4-FFF2-40B4-BE49-F238E27FC236}">
                <a16:creationId xmlns:a16="http://schemas.microsoft.com/office/drawing/2014/main" id="{81BD1123-3626-1C45-BF5B-1C1864FA8AFA}"/>
              </a:ext>
            </a:extLst>
          </p:cNvPr>
          <p:cNvSpPr txBox="1"/>
          <p:nvPr/>
        </p:nvSpPr>
        <p:spPr>
          <a:xfrm>
            <a:off x="381959" y="213126"/>
            <a:ext cx="9777440" cy="477054"/>
          </a:xfrm>
          <a:prstGeom prst="rect">
            <a:avLst/>
          </a:prstGeom>
          <a:noFill/>
        </p:spPr>
        <p:txBody>
          <a:bodyPr wrap="square" rtlCol="0">
            <a:spAutoFit/>
          </a:bodyPr>
          <a:lstStyle/>
          <a:p>
            <a:pPr defTabSz="1217692">
              <a:defRPr/>
            </a:pPr>
            <a:r>
              <a:rPr lang="en-US" altLang="zh-CN" sz="2500" b="1" kern="0" dirty="0">
                <a:solidFill>
                  <a:srgbClr val="1F4E79"/>
                </a:solidFill>
                <a:latin typeface="SB Sans Display" panose="020B0503040504020204" pitchFamily="34" charset="0"/>
                <a:ea typeface="等线" panose="02010600030101010101" pitchFamily="2" charset="-122"/>
                <a:cs typeface="SB Sans Display" panose="020B0503040504020204" pitchFamily="34" charset="0"/>
                <a:hlinkClick r:id="rId2"/>
              </a:rPr>
              <a:t>Introduction</a:t>
            </a:r>
            <a:r>
              <a:rPr lang="en-US" altLang="zh-CN" sz="2500" b="1" kern="0" dirty="0">
                <a:solidFill>
                  <a:srgbClr val="5B9BD5">
                    <a:lumMod val="50000"/>
                  </a:srgbClr>
                </a:solidFill>
                <a:latin typeface="SB Sans Display" panose="020B0503040504020204" pitchFamily="34" charset="0"/>
                <a:ea typeface="等线" panose="02010600030101010101" pitchFamily="2" charset="-122"/>
                <a:cs typeface="SB Sans Display" panose="020B0503040504020204" pitchFamily="34" charset="0"/>
                <a:hlinkClick r:id="rId2"/>
              </a:rPr>
              <a:t> to banking finance – Balance sheet of the Bank</a:t>
            </a:r>
            <a:endParaRPr lang="ru-RU" altLang="zh-CN" sz="2500" kern="0" dirty="0">
              <a:solidFill>
                <a:srgbClr val="5B9BD5">
                  <a:lumMod val="50000"/>
                </a:srgbClr>
              </a:solidFill>
              <a:latin typeface="SB Sans Display" panose="020B0503040504020204" pitchFamily="34" charset="0"/>
              <a:ea typeface="等线" panose="02010600030101010101" pitchFamily="2" charset="-122"/>
              <a:cs typeface="SB Sans Display" panose="020B0503040504020204" pitchFamily="34" charset="0"/>
            </a:endParaRPr>
          </a:p>
        </p:txBody>
      </p:sp>
      <p:pic>
        <p:nvPicPr>
          <p:cNvPr id="5" name="Рисунок 4"/>
          <p:cNvPicPr>
            <a:picLocks noChangeAspect="1"/>
          </p:cNvPicPr>
          <p:nvPr/>
        </p:nvPicPr>
        <p:blipFill>
          <a:blip r:embed="rId3"/>
          <a:stretch>
            <a:fillRect/>
          </a:stretch>
        </p:blipFill>
        <p:spPr>
          <a:xfrm>
            <a:off x="381959" y="1019502"/>
            <a:ext cx="11212184" cy="4885011"/>
          </a:xfrm>
          <a:prstGeom prst="rect">
            <a:avLst/>
          </a:prstGeom>
        </p:spPr>
      </p:pic>
      <p:sp>
        <p:nvSpPr>
          <p:cNvPr id="3" name="TextBox 2">
            <a:extLst>
              <a:ext uri="{FF2B5EF4-FFF2-40B4-BE49-F238E27FC236}">
                <a16:creationId xmlns:a16="http://schemas.microsoft.com/office/drawing/2014/main" id="{5E603887-5D97-5C4F-278C-C201C597C978}"/>
              </a:ext>
            </a:extLst>
          </p:cNvPr>
          <p:cNvSpPr txBox="1"/>
          <p:nvPr/>
        </p:nvSpPr>
        <p:spPr>
          <a:xfrm>
            <a:off x="11088414" y="213126"/>
            <a:ext cx="956440" cy="477054"/>
          </a:xfrm>
          <a:prstGeom prst="rect">
            <a:avLst/>
          </a:prstGeom>
          <a:noFill/>
          <a:ln>
            <a:solidFill>
              <a:srgbClr val="FF0000"/>
            </a:solidFill>
          </a:ln>
        </p:spPr>
        <p:txBody>
          <a:bodyPr wrap="square" rtlCol="0">
            <a:spAutoFit/>
          </a:bodyPr>
          <a:lstStyle/>
          <a:p>
            <a:pPr algn="ctr"/>
            <a:r>
              <a:rPr lang="en-US" sz="2500" b="1" dirty="0">
                <a:solidFill>
                  <a:srgbClr val="FF0000"/>
                </a:solidFill>
              </a:rPr>
              <a:t>IE 1.0</a:t>
            </a:r>
            <a:endParaRPr lang="ru-RU" sz="2500" b="1" dirty="0">
              <a:solidFill>
                <a:srgbClr val="FF0000"/>
              </a:solidFill>
            </a:endParaRPr>
          </a:p>
        </p:txBody>
      </p:sp>
    </p:spTree>
    <p:extLst>
      <p:ext uri="{BB962C8B-B14F-4D97-AF65-F5344CB8AC3E}">
        <p14:creationId xmlns:p14="http://schemas.microsoft.com/office/powerpoint/2010/main" val="5238658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48F63A3B-78C7-47BE-AE5E-E10140E04643}" type="slidenum">
              <a:rPr lang="en-US" smtClean="0"/>
              <a:t>13</a:t>
            </a:fld>
            <a:endParaRPr lang="en-US" dirty="0"/>
          </a:p>
        </p:txBody>
      </p:sp>
      <p:sp>
        <p:nvSpPr>
          <p:cNvPr id="4" name="TextBox 3">
            <a:extLst>
              <a:ext uri="{FF2B5EF4-FFF2-40B4-BE49-F238E27FC236}">
                <a16:creationId xmlns:a16="http://schemas.microsoft.com/office/drawing/2014/main" id="{81BD1123-3626-1C45-BF5B-1C1864FA8AFA}"/>
              </a:ext>
            </a:extLst>
          </p:cNvPr>
          <p:cNvSpPr txBox="1"/>
          <p:nvPr/>
        </p:nvSpPr>
        <p:spPr>
          <a:xfrm>
            <a:off x="381959" y="213126"/>
            <a:ext cx="9777440" cy="477054"/>
          </a:xfrm>
          <a:prstGeom prst="rect">
            <a:avLst/>
          </a:prstGeom>
          <a:noFill/>
        </p:spPr>
        <p:txBody>
          <a:bodyPr wrap="square" rtlCol="0">
            <a:spAutoFit/>
          </a:bodyPr>
          <a:lstStyle/>
          <a:p>
            <a:pPr defTabSz="1217692">
              <a:defRPr/>
            </a:pPr>
            <a:r>
              <a:rPr lang="en-US" altLang="zh-CN" sz="2500" b="1" kern="0" dirty="0">
                <a:solidFill>
                  <a:srgbClr val="1F4E79"/>
                </a:solidFill>
                <a:latin typeface="SB Sans Display" panose="020B0503040504020204" pitchFamily="34" charset="0"/>
                <a:ea typeface="等线" panose="02010600030101010101" pitchFamily="2" charset="-122"/>
                <a:cs typeface="SB Sans Display" panose="020B0503040504020204" pitchFamily="34" charset="0"/>
              </a:rPr>
              <a:t>Introduction</a:t>
            </a:r>
            <a:r>
              <a:rPr lang="en-US" altLang="zh-CN" sz="2500" b="1" kern="0" dirty="0">
                <a:solidFill>
                  <a:srgbClr val="5B9BD5">
                    <a:lumMod val="50000"/>
                  </a:srgbClr>
                </a:solidFill>
                <a:latin typeface="SB Sans Display" panose="020B0503040504020204" pitchFamily="34" charset="0"/>
                <a:ea typeface="等线" panose="02010600030101010101" pitchFamily="2" charset="-122"/>
                <a:cs typeface="SB Sans Display" panose="020B0503040504020204" pitchFamily="34" charset="0"/>
              </a:rPr>
              <a:t> to banking finance – P&amp;L of the Bank</a:t>
            </a:r>
            <a:endParaRPr lang="ru-RU" altLang="zh-CN" sz="2500" kern="0" dirty="0">
              <a:solidFill>
                <a:srgbClr val="5B9BD5">
                  <a:lumMod val="50000"/>
                </a:srgbClr>
              </a:solidFill>
              <a:latin typeface="SB Sans Display" panose="020B0503040504020204" pitchFamily="34" charset="0"/>
              <a:ea typeface="等线" panose="02010600030101010101" pitchFamily="2" charset="-122"/>
              <a:cs typeface="SB Sans Display" panose="020B0503040504020204" pitchFamily="34" charset="0"/>
            </a:endParaRPr>
          </a:p>
        </p:txBody>
      </p:sp>
      <p:pic>
        <p:nvPicPr>
          <p:cNvPr id="3" name="Рисунок 2"/>
          <p:cNvPicPr>
            <a:picLocks noChangeAspect="1"/>
          </p:cNvPicPr>
          <p:nvPr/>
        </p:nvPicPr>
        <p:blipFill>
          <a:blip r:embed="rId2"/>
          <a:stretch>
            <a:fillRect/>
          </a:stretch>
        </p:blipFill>
        <p:spPr>
          <a:xfrm>
            <a:off x="381959" y="910318"/>
            <a:ext cx="11359712" cy="5148950"/>
          </a:xfrm>
          <a:prstGeom prst="rect">
            <a:avLst/>
          </a:prstGeom>
        </p:spPr>
      </p:pic>
      <p:sp>
        <p:nvSpPr>
          <p:cNvPr id="5" name="TextBox 4">
            <a:extLst>
              <a:ext uri="{FF2B5EF4-FFF2-40B4-BE49-F238E27FC236}">
                <a16:creationId xmlns:a16="http://schemas.microsoft.com/office/drawing/2014/main" id="{C4A6C46D-A35E-8677-2741-B73F159FFDAE}"/>
              </a:ext>
            </a:extLst>
          </p:cNvPr>
          <p:cNvSpPr txBox="1"/>
          <p:nvPr/>
        </p:nvSpPr>
        <p:spPr>
          <a:xfrm>
            <a:off x="11088414" y="213126"/>
            <a:ext cx="956440" cy="477054"/>
          </a:xfrm>
          <a:prstGeom prst="rect">
            <a:avLst/>
          </a:prstGeom>
          <a:noFill/>
          <a:ln>
            <a:solidFill>
              <a:srgbClr val="FF0000"/>
            </a:solidFill>
          </a:ln>
        </p:spPr>
        <p:txBody>
          <a:bodyPr wrap="square" rtlCol="0">
            <a:spAutoFit/>
          </a:bodyPr>
          <a:lstStyle/>
          <a:p>
            <a:pPr algn="ctr"/>
            <a:r>
              <a:rPr lang="en-US" sz="2500" b="1" dirty="0">
                <a:solidFill>
                  <a:srgbClr val="FF0000"/>
                </a:solidFill>
              </a:rPr>
              <a:t>IE 1.0</a:t>
            </a:r>
            <a:endParaRPr lang="ru-RU" sz="2500" b="1" dirty="0">
              <a:solidFill>
                <a:srgbClr val="FF0000"/>
              </a:solidFill>
            </a:endParaRPr>
          </a:p>
        </p:txBody>
      </p:sp>
    </p:spTree>
    <p:extLst>
      <p:ext uri="{BB962C8B-B14F-4D97-AF65-F5344CB8AC3E}">
        <p14:creationId xmlns:p14="http://schemas.microsoft.com/office/powerpoint/2010/main" val="41814445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48F63A3B-78C7-47BE-AE5E-E10140E04643}" type="slidenum">
              <a:rPr lang="en-US" smtClean="0"/>
              <a:t>14</a:t>
            </a:fld>
            <a:endParaRPr lang="en-US" dirty="0"/>
          </a:p>
        </p:txBody>
      </p:sp>
      <p:sp>
        <p:nvSpPr>
          <p:cNvPr id="4" name="TextBox 3">
            <a:extLst>
              <a:ext uri="{FF2B5EF4-FFF2-40B4-BE49-F238E27FC236}">
                <a16:creationId xmlns:a16="http://schemas.microsoft.com/office/drawing/2014/main" id="{81BD1123-3626-1C45-BF5B-1C1864FA8AFA}"/>
              </a:ext>
            </a:extLst>
          </p:cNvPr>
          <p:cNvSpPr txBox="1"/>
          <p:nvPr/>
        </p:nvSpPr>
        <p:spPr>
          <a:xfrm>
            <a:off x="381959" y="213126"/>
            <a:ext cx="9777440" cy="477054"/>
          </a:xfrm>
          <a:prstGeom prst="rect">
            <a:avLst/>
          </a:prstGeom>
          <a:noFill/>
        </p:spPr>
        <p:txBody>
          <a:bodyPr wrap="square" rtlCol="0">
            <a:spAutoFit/>
          </a:bodyPr>
          <a:lstStyle/>
          <a:p>
            <a:pPr defTabSz="1217692">
              <a:defRPr/>
            </a:pPr>
            <a:r>
              <a:rPr lang="en-US" altLang="zh-CN" sz="2500" b="1" kern="0" dirty="0">
                <a:solidFill>
                  <a:srgbClr val="1F4E79"/>
                </a:solidFill>
                <a:latin typeface="SB Sans Display" panose="020B0503040504020204" pitchFamily="34" charset="0"/>
                <a:ea typeface="等线" panose="02010600030101010101" pitchFamily="2" charset="-122"/>
                <a:cs typeface="SB Sans Display" panose="020B0503040504020204" pitchFamily="34" charset="0"/>
              </a:rPr>
              <a:t>Introduction</a:t>
            </a:r>
            <a:r>
              <a:rPr lang="en-US" altLang="zh-CN" sz="2500" b="1" kern="0" dirty="0">
                <a:solidFill>
                  <a:srgbClr val="5B9BD5">
                    <a:lumMod val="50000"/>
                  </a:srgbClr>
                </a:solidFill>
                <a:latin typeface="SB Sans Display" panose="020B0503040504020204" pitchFamily="34" charset="0"/>
                <a:ea typeface="等线" panose="02010600030101010101" pitchFamily="2" charset="-122"/>
                <a:cs typeface="SB Sans Display" panose="020B0503040504020204" pitchFamily="34" charset="0"/>
              </a:rPr>
              <a:t> to banking finance – Main disclosures</a:t>
            </a:r>
            <a:endParaRPr lang="ru-RU" altLang="zh-CN" sz="2500" kern="0" dirty="0">
              <a:solidFill>
                <a:srgbClr val="5B9BD5">
                  <a:lumMod val="50000"/>
                </a:srgbClr>
              </a:solidFill>
              <a:latin typeface="SB Sans Display" panose="020B0503040504020204" pitchFamily="34" charset="0"/>
              <a:ea typeface="等线" panose="02010600030101010101" pitchFamily="2" charset="-122"/>
              <a:cs typeface="SB Sans Display" panose="020B0503040504020204" pitchFamily="34" charset="0"/>
            </a:endParaRPr>
          </a:p>
        </p:txBody>
      </p:sp>
      <p:pic>
        <p:nvPicPr>
          <p:cNvPr id="5" name="Рисунок 4"/>
          <p:cNvPicPr>
            <a:picLocks noChangeAspect="1"/>
          </p:cNvPicPr>
          <p:nvPr/>
        </p:nvPicPr>
        <p:blipFill>
          <a:blip r:embed="rId3"/>
          <a:stretch>
            <a:fillRect/>
          </a:stretch>
        </p:blipFill>
        <p:spPr>
          <a:xfrm>
            <a:off x="381959" y="786505"/>
            <a:ext cx="5428045" cy="2187923"/>
          </a:xfrm>
          <a:prstGeom prst="rect">
            <a:avLst/>
          </a:prstGeom>
        </p:spPr>
      </p:pic>
      <p:pic>
        <p:nvPicPr>
          <p:cNvPr id="10" name="Рисунок 9"/>
          <p:cNvPicPr>
            <a:picLocks noChangeAspect="1"/>
          </p:cNvPicPr>
          <p:nvPr/>
        </p:nvPicPr>
        <p:blipFill>
          <a:blip r:embed="rId4"/>
          <a:stretch>
            <a:fillRect/>
          </a:stretch>
        </p:blipFill>
        <p:spPr>
          <a:xfrm>
            <a:off x="6012246" y="2476276"/>
            <a:ext cx="5769851" cy="1472968"/>
          </a:xfrm>
          <a:prstGeom prst="rect">
            <a:avLst/>
          </a:prstGeom>
        </p:spPr>
      </p:pic>
      <p:pic>
        <p:nvPicPr>
          <p:cNvPr id="11" name="Рисунок 10"/>
          <p:cNvPicPr>
            <a:picLocks noChangeAspect="1"/>
          </p:cNvPicPr>
          <p:nvPr/>
        </p:nvPicPr>
        <p:blipFill>
          <a:blip r:embed="rId5"/>
          <a:stretch>
            <a:fillRect/>
          </a:stretch>
        </p:blipFill>
        <p:spPr>
          <a:xfrm>
            <a:off x="255835" y="3909044"/>
            <a:ext cx="10263844" cy="2812431"/>
          </a:xfrm>
          <a:prstGeom prst="rect">
            <a:avLst/>
          </a:prstGeom>
        </p:spPr>
      </p:pic>
      <p:pic>
        <p:nvPicPr>
          <p:cNvPr id="12" name="Рисунок 11"/>
          <p:cNvPicPr>
            <a:picLocks noChangeAspect="1"/>
          </p:cNvPicPr>
          <p:nvPr/>
        </p:nvPicPr>
        <p:blipFill>
          <a:blip r:embed="rId6"/>
          <a:stretch>
            <a:fillRect/>
          </a:stretch>
        </p:blipFill>
        <p:spPr>
          <a:xfrm>
            <a:off x="5907310" y="911716"/>
            <a:ext cx="5979721" cy="1468235"/>
          </a:xfrm>
          <a:prstGeom prst="rect">
            <a:avLst/>
          </a:prstGeom>
        </p:spPr>
      </p:pic>
      <p:sp>
        <p:nvSpPr>
          <p:cNvPr id="3" name="TextBox 2">
            <a:extLst>
              <a:ext uri="{FF2B5EF4-FFF2-40B4-BE49-F238E27FC236}">
                <a16:creationId xmlns:a16="http://schemas.microsoft.com/office/drawing/2014/main" id="{F6A57422-3EB2-0198-635C-1527FB8F292C}"/>
              </a:ext>
            </a:extLst>
          </p:cNvPr>
          <p:cNvSpPr txBox="1"/>
          <p:nvPr/>
        </p:nvSpPr>
        <p:spPr>
          <a:xfrm>
            <a:off x="11088414" y="213126"/>
            <a:ext cx="956440" cy="477054"/>
          </a:xfrm>
          <a:prstGeom prst="rect">
            <a:avLst/>
          </a:prstGeom>
          <a:noFill/>
          <a:ln>
            <a:solidFill>
              <a:srgbClr val="FF0000"/>
            </a:solidFill>
          </a:ln>
        </p:spPr>
        <p:txBody>
          <a:bodyPr wrap="square" rtlCol="0">
            <a:spAutoFit/>
          </a:bodyPr>
          <a:lstStyle/>
          <a:p>
            <a:pPr algn="ctr"/>
            <a:r>
              <a:rPr lang="en-US" sz="2500" b="1" dirty="0">
                <a:solidFill>
                  <a:srgbClr val="FF0000"/>
                </a:solidFill>
              </a:rPr>
              <a:t>IE 1.0</a:t>
            </a:r>
            <a:endParaRPr lang="ru-RU" sz="2500" b="1" dirty="0">
              <a:solidFill>
                <a:srgbClr val="FF0000"/>
              </a:solidFill>
            </a:endParaRPr>
          </a:p>
        </p:txBody>
      </p:sp>
    </p:spTree>
    <p:extLst>
      <p:ext uri="{BB962C8B-B14F-4D97-AF65-F5344CB8AC3E}">
        <p14:creationId xmlns:p14="http://schemas.microsoft.com/office/powerpoint/2010/main" val="11990660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48F63A3B-78C7-47BE-AE5E-E10140E04643}" type="slidenum">
              <a:rPr lang="en-US" smtClean="0"/>
              <a:t>15</a:t>
            </a:fld>
            <a:endParaRPr lang="en-US" dirty="0"/>
          </a:p>
        </p:txBody>
      </p:sp>
      <p:sp>
        <p:nvSpPr>
          <p:cNvPr id="4" name="TextBox 3">
            <a:extLst>
              <a:ext uri="{FF2B5EF4-FFF2-40B4-BE49-F238E27FC236}">
                <a16:creationId xmlns:a16="http://schemas.microsoft.com/office/drawing/2014/main" id="{81BD1123-3626-1C45-BF5B-1C1864FA8AFA}"/>
              </a:ext>
            </a:extLst>
          </p:cNvPr>
          <p:cNvSpPr txBox="1"/>
          <p:nvPr/>
        </p:nvSpPr>
        <p:spPr>
          <a:xfrm>
            <a:off x="381959" y="213126"/>
            <a:ext cx="9777440" cy="477054"/>
          </a:xfrm>
          <a:prstGeom prst="rect">
            <a:avLst/>
          </a:prstGeom>
          <a:noFill/>
        </p:spPr>
        <p:txBody>
          <a:bodyPr wrap="square" rtlCol="0">
            <a:spAutoFit/>
          </a:bodyPr>
          <a:lstStyle/>
          <a:p>
            <a:pPr defTabSz="1217692">
              <a:defRPr/>
            </a:pPr>
            <a:r>
              <a:rPr lang="en-US" altLang="zh-CN" sz="2500" b="1" kern="0" dirty="0">
                <a:solidFill>
                  <a:srgbClr val="1F4E79"/>
                </a:solidFill>
                <a:latin typeface="SB Sans Display" panose="020B0503040504020204" pitchFamily="34" charset="0"/>
                <a:ea typeface="等线" panose="02010600030101010101" pitchFamily="2" charset="-122"/>
                <a:cs typeface="SB Sans Display" panose="020B0503040504020204" pitchFamily="34" charset="0"/>
              </a:rPr>
              <a:t>Introduction</a:t>
            </a:r>
            <a:r>
              <a:rPr lang="en-US" altLang="zh-CN" sz="2500" b="1" kern="0" dirty="0">
                <a:solidFill>
                  <a:srgbClr val="5B9BD5">
                    <a:lumMod val="50000"/>
                  </a:srgbClr>
                </a:solidFill>
                <a:latin typeface="SB Sans Display" panose="020B0503040504020204" pitchFamily="34" charset="0"/>
                <a:ea typeface="等线" panose="02010600030101010101" pitchFamily="2" charset="-122"/>
                <a:cs typeface="SB Sans Display" panose="020B0503040504020204" pitchFamily="34" charset="0"/>
              </a:rPr>
              <a:t> to banking finance – Capital of the Bank</a:t>
            </a:r>
            <a:endParaRPr lang="ru-RU" altLang="zh-CN" sz="2500" kern="0" dirty="0">
              <a:solidFill>
                <a:srgbClr val="5B9BD5">
                  <a:lumMod val="50000"/>
                </a:srgbClr>
              </a:solidFill>
              <a:latin typeface="SB Sans Display" panose="020B0503040504020204" pitchFamily="34" charset="0"/>
              <a:ea typeface="等线" panose="02010600030101010101" pitchFamily="2" charset="-122"/>
              <a:cs typeface="SB Sans Display" panose="020B0503040504020204" pitchFamily="34" charset="0"/>
            </a:endParaRPr>
          </a:p>
        </p:txBody>
      </p:sp>
      <p:pic>
        <p:nvPicPr>
          <p:cNvPr id="5" name="Рисунок 4"/>
          <p:cNvPicPr>
            <a:picLocks noChangeAspect="1"/>
          </p:cNvPicPr>
          <p:nvPr/>
        </p:nvPicPr>
        <p:blipFill>
          <a:blip r:embed="rId2"/>
          <a:stretch>
            <a:fillRect/>
          </a:stretch>
        </p:blipFill>
        <p:spPr>
          <a:xfrm>
            <a:off x="402980" y="686808"/>
            <a:ext cx="5380451" cy="4087537"/>
          </a:xfrm>
          <a:prstGeom prst="rect">
            <a:avLst/>
          </a:prstGeom>
        </p:spPr>
      </p:pic>
      <p:sp>
        <p:nvSpPr>
          <p:cNvPr id="6" name="Прямоугольник 5"/>
          <p:cNvSpPr/>
          <p:nvPr/>
        </p:nvSpPr>
        <p:spPr>
          <a:xfrm>
            <a:off x="5762410" y="1013346"/>
            <a:ext cx="6587244" cy="2554545"/>
          </a:xfrm>
          <a:prstGeom prst="rect">
            <a:avLst/>
          </a:prstGeom>
        </p:spPr>
        <p:txBody>
          <a:bodyPr wrap="square">
            <a:spAutoFit/>
          </a:bodyPr>
          <a:lstStyle/>
          <a:p>
            <a:r>
              <a:rPr lang="en-US" sz="2000" b="1" dirty="0"/>
              <a:t>Events affecting capital of the Bank:</a:t>
            </a:r>
          </a:p>
          <a:p>
            <a:pPr marL="285750" indent="-285750">
              <a:buFont typeface="Arial" panose="020B0604020202020204" pitchFamily="34" charset="0"/>
              <a:buChar char="•"/>
            </a:pPr>
            <a:r>
              <a:rPr lang="en-US" sz="2000" dirty="0"/>
              <a:t>Sum of all incomes, revaluations, provisions and costs =&gt; </a:t>
            </a:r>
            <a:r>
              <a:rPr lang="en-US" sz="2000" b="1" dirty="0"/>
              <a:t>retained earnings</a:t>
            </a:r>
          </a:p>
          <a:p>
            <a:pPr marL="285750" indent="-285750">
              <a:buFont typeface="Arial" panose="020B0604020202020204" pitchFamily="34" charset="0"/>
              <a:buChar char="•"/>
            </a:pPr>
            <a:r>
              <a:rPr lang="en-US" sz="2000" dirty="0" err="1"/>
              <a:t>Dr</a:t>
            </a:r>
            <a:r>
              <a:rPr lang="en-US" sz="2000" dirty="0"/>
              <a:t> Loans | Cr Interest income (interest accrued)</a:t>
            </a:r>
          </a:p>
          <a:p>
            <a:pPr marL="285750" indent="-285750">
              <a:buFont typeface="Arial" panose="020B0604020202020204" pitchFamily="34" charset="0"/>
              <a:buChar char="•"/>
            </a:pPr>
            <a:r>
              <a:rPr lang="en-US" sz="2000" dirty="0" err="1"/>
              <a:t>Dr</a:t>
            </a:r>
            <a:r>
              <a:rPr lang="en-US" sz="2000" dirty="0"/>
              <a:t> Addition to loan loss provisions | Cr Loans (recognition of credit risk on the loans)</a:t>
            </a:r>
          </a:p>
          <a:p>
            <a:pPr marL="285750" indent="-285750">
              <a:buFont typeface="Arial" panose="020B0604020202020204" pitchFamily="34" charset="0"/>
              <a:buChar char="•"/>
            </a:pPr>
            <a:r>
              <a:rPr lang="en-US" sz="2000" dirty="0" err="1"/>
              <a:t>Dr</a:t>
            </a:r>
            <a:r>
              <a:rPr lang="en-US" sz="2000" dirty="0"/>
              <a:t> FV of securities | Cr Income on revaluation (increase of the Fair value of securities in banking’s portfolio) </a:t>
            </a:r>
          </a:p>
        </p:txBody>
      </p:sp>
      <p:sp>
        <p:nvSpPr>
          <p:cNvPr id="3" name="TextBox 2">
            <a:extLst>
              <a:ext uri="{FF2B5EF4-FFF2-40B4-BE49-F238E27FC236}">
                <a16:creationId xmlns:a16="http://schemas.microsoft.com/office/drawing/2014/main" id="{54598922-450F-277A-F461-85F805DEE24A}"/>
              </a:ext>
            </a:extLst>
          </p:cNvPr>
          <p:cNvSpPr txBox="1"/>
          <p:nvPr/>
        </p:nvSpPr>
        <p:spPr>
          <a:xfrm>
            <a:off x="11088414" y="213126"/>
            <a:ext cx="956440" cy="477054"/>
          </a:xfrm>
          <a:prstGeom prst="rect">
            <a:avLst/>
          </a:prstGeom>
          <a:noFill/>
          <a:ln>
            <a:solidFill>
              <a:srgbClr val="FF0000"/>
            </a:solidFill>
          </a:ln>
        </p:spPr>
        <p:txBody>
          <a:bodyPr wrap="square" rtlCol="0">
            <a:spAutoFit/>
          </a:bodyPr>
          <a:lstStyle/>
          <a:p>
            <a:pPr algn="ctr"/>
            <a:r>
              <a:rPr lang="en-US" sz="2500" b="1" dirty="0">
                <a:solidFill>
                  <a:srgbClr val="FF0000"/>
                </a:solidFill>
              </a:rPr>
              <a:t>IE 1.0</a:t>
            </a:r>
            <a:endParaRPr lang="ru-RU" sz="2500" b="1" dirty="0">
              <a:solidFill>
                <a:srgbClr val="FF0000"/>
              </a:solidFill>
            </a:endParaRPr>
          </a:p>
        </p:txBody>
      </p:sp>
    </p:spTree>
    <p:extLst>
      <p:ext uri="{BB962C8B-B14F-4D97-AF65-F5344CB8AC3E}">
        <p14:creationId xmlns:p14="http://schemas.microsoft.com/office/powerpoint/2010/main" val="21919065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Объект 8"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Слайд think-cell" r:id="rId3" imgW="395" imgH="396" progId="TCLayout.ActiveDocument.1">
                  <p:embed/>
                </p:oleObj>
              </mc:Choice>
              <mc:Fallback>
                <p:oleObj name="Слайд think-cell" r:id="rId3" imgW="395" imgH="396" progId="TCLayout.ActiveDocument.1">
                  <p:embed/>
                  <p:pic>
                    <p:nvPicPr>
                      <p:cNvPr id="9" name="Объект 8"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7" name="Рисунок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959" y="958062"/>
            <a:ext cx="11519424" cy="4139455"/>
          </a:xfrm>
          <a:prstGeom prst="rect">
            <a:avLst/>
          </a:prstGeom>
        </p:spPr>
      </p:pic>
      <p:sp>
        <p:nvSpPr>
          <p:cNvPr id="2" name="Номер слайда 1"/>
          <p:cNvSpPr>
            <a:spLocks noGrp="1"/>
          </p:cNvSpPr>
          <p:nvPr>
            <p:ph type="sldNum" sz="quarter" idx="12"/>
          </p:nvPr>
        </p:nvSpPr>
        <p:spPr/>
        <p:txBody>
          <a:bodyPr/>
          <a:lstStyle/>
          <a:p>
            <a:fld id="{48F63A3B-78C7-47BE-AE5E-E10140E04643}" type="slidenum">
              <a:rPr lang="en-US" smtClean="0"/>
              <a:t>16</a:t>
            </a:fld>
            <a:endParaRPr lang="en-US" dirty="0"/>
          </a:p>
        </p:txBody>
      </p:sp>
      <p:sp>
        <p:nvSpPr>
          <p:cNvPr id="4" name="TextBox 3">
            <a:extLst>
              <a:ext uri="{FF2B5EF4-FFF2-40B4-BE49-F238E27FC236}">
                <a16:creationId xmlns:a16="http://schemas.microsoft.com/office/drawing/2014/main" id="{81BD1123-3626-1C45-BF5B-1C1864FA8AFA}"/>
              </a:ext>
            </a:extLst>
          </p:cNvPr>
          <p:cNvSpPr txBox="1"/>
          <p:nvPr/>
        </p:nvSpPr>
        <p:spPr>
          <a:xfrm>
            <a:off x="381959" y="213126"/>
            <a:ext cx="10622372" cy="477054"/>
          </a:xfrm>
          <a:prstGeom prst="rect">
            <a:avLst/>
          </a:prstGeom>
          <a:noFill/>
        </p:spPr>
        <p:txBody>
          <a:bodyPr wrap="square" rtlCol="0">
            <a:spAutoFit/>
          </a:bodyPr>
          <a:lstStyle/>
          <a:p>
            <a:pPr defTabSz="1217692">
              <a:defRPr/>
            </a:pPr>
            <a:r>
              <a:rPr lang="en-US" altLang="zh-CN" sz="2500" b="1" kern="0" dirty="0">
                <a:solidFill>
                  <a:srgbClr val="1F4E79"/>
                </a:solidFill>
                <a:latin typeface="SB Sans Display" panose="020B0503040504020204" pitchFamily="34" charset="0"/>
                <a:ea typeface="等线" panose="02010600030101010101" pitchFamily="2" charset="-122"/>
                <a:cs typeface="SB Sans Display" panose="020B0503040504020204" pitchFamily="34" charset="0"/>
              </a:rPr>
              <a:t>ROE tree – useful framework for financial analysis of the bank</a:t>
            </a:r>
            <a:endParaRPr lang="ru-RU" altLang="zh-CN" sz="2500" kern="0" dirty="0">
              <a:solidFill>
                <a:srgbClr val="5B9BD5">
                  <a:lumMod val="50000"/>
                </a:srgbClr>
              </a:solidFill>
              <a:latin typeface="SB Sans Display" panose="020B0503040504020204" pitchFamily="34" charset="0"/>
              <a:ea typeface="等线" panose="02010600030101010101" pitchFamily="2" charset="-122"/>
              <a:cs typeface="SB Sans Display" panose="020B0503040504020204" pitchFamily="34" charset="0"/>
            </a:endParaRPr>
          </a:p>
        </p:txBody>
      </p:sp>
      <p:sp>
        <p:nvSpPr>
          <p:cNvPr id="3" name="TextBox 2"/>
          <p:cNvSpPr txBox="1"/>
          <p:nvPr/>
        </p:nvSpPr>
        <p:spPr>
          <a:xfrm>
            <a:off x="11088414" y="213126"/>
            <a:ext cx="956440" cy="477054"/>
          </a:xfrm>
          <a:prstGeom prst="rect">
            <a:avLst/>
          </a:prstGeom>
          <a:noFill/>
          <a:ln>
            <a:solidFill>
              <a:srgbClr val="FF0000"/>
            </a:solidFill>
          </a:ln>
        </p:spPr>
        <p:txBody>
          <a:bodyPr wrap="square" rtlCol="0">
            <a:spAutoFit/>
          </a:bodyPr>
          <a:lstStyle/>
          <a:p>
            <a:pPr algn="ctr"/>
            <a:r>
              <a:rPr lang="en-US" sz="2500" b="1" dirty="0">
                <a:solidFill>
                  <a:srgbClr val="FF0000"/>
                </a:solidFill>
              </a:rPr>
              <a:t>IE 1.1</a:t>
            </a:r>
            <a:endParaRPr lang="ru-RU" sz="2500" b="1" dirty="0">
              <a:solidFill>
                <a:srgbClr val="FF0000"/>
              </a:solidFill>
            </a:endParaRPr>
          </a:p>
        </p:txBody>
      </p:sp>
    </p:spTree>
    <p:extLst>
      <p:ext uri="{BB962C8B-B14F-4D97-AF65-F5344CB8AC3E}">
        <p14:creationId xmlns:p14="http://schemas.microsoft.com/office/powerpoint/2010/main" val="4431923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hidden="1"/>
          <p:cNvGraphicFramePr>
            <a:graphicFrameLocks noChangeAspect="1"/>
          </p:cNvGraphicFramePr>
          <p:nvPr>
            <p:custDataLst>
              <p:tags r:id="rId1"/>
            </p:custDataLst>
            <p:extLst>
              <p:ext uri="{D42A27DB-BD31-4B8C-83A1-F6EECF244321}">
                <p14:modId xmlns:p14="http://schemas.microsoft.com/office/powerpoint/2010/main" val="22725069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Слайд think-cell" r:id="rId3" imgW="395" imgH="396" progId="TCLayout.ActiveDocument.1">
                  <p:embed/>
                </p:oleObj>
              </mc:Choice>
              <mc:Fallback>
                <p:oleObj name="Слайд think-cell" r:id="rId3" imgW="395" imgH="396" progId="TCLayout.ActiveDocument.1">
                  <p:embed/>
                  <p:pic>
                    <p:nvPicPr>
                      <p:cNvPr id="5" name="Объект 4"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Заголовок 1"/>
          <p:cNvSpPr>
            <a:spLocks noGrp="1"/>
          </p:cNvSpPr>
          <p:nvPr>
            <p:ph type="ctrTitle"/>
          </p:nvPr>
        </p:nvSpPr>
        <p:spPr>
          <a:xfrm>
            <a:off x="231228" y="281919"/>
            <a:ext cx="11782096" cy="939691"/>
          </a:xfrm>
        </p:spPr>
        <p:txBody>
          <a:bodyPr vert="horz">
            <a:normAutofit/>
          </a:bodyPr>
          <a:lstStyle/>
          <a:p>
            <a:pPr algn="l"/>
            <a:r>
              <a:rPr lang="en-US" sz="5000" dirty="0">
                <a:solidFill>
                  <a:srgbClr val="1F4E79"/>
                </a:solidFill>
                <a:latin typeface="SB Sans Display" panose="020B0503040504020204" pitchFamily="34" charset="0"/>
                <a:cs typeface="SB Sans Display" panose="020B0503040504020204" pitchFamily="34" charset="0"/>
              </a:rPr>
              <a:t>1.</a:t>
            </a:r>
            <a:r>
              <a:rPr lang="ru-RU" sz="5000" dirty="0">
                <a:solidFill>
                  <a:srgbClr val="1F4E79"/>
                </a:solidFill>
                <a:latin typeface="SB Sans Display" panose="020B0503040504020204" pitchFamily="34" charset="0"/>
                <a:cs typeface="SB Sans Display" panose="020B0503040504020204" pitchFamily="34" charset="0"/>
              </a:rPr>
              <a:t>3</a:t>
            </a:r>
            <a:r>
              <a:rPr lang="en-US" sz="5000" dirty="0">
                <a:solidFill>
                  <a:srgbClr val="1F4E79"/>
                </a:solidFill>
                <a:latin typeface="SB Sans Display" panose="020B0503040504020204" pitchFamily="34" charset="0"/>
                <a:cs typeface="SB Sans Display" panose="020B0503040504020204" pitchFamily="34" charset="0"/>
              </a:rPr>
              <a:t> Foundations of risk management</a:t>
            </a:r>
            <a:endParaRPr lang="ru-RU" sz="5000" dirty="0">
              <a:solidFill>
                <a:srgbClr val="1F4E79"/>
              </a:solidFill>
              <a:latin typeface="SB Sans Display" panose="020B0503040504020204" pitchFamily="34" charset="0"/>
              <a:cs typeface="SB Sans Display" panose="020B0503040504020204" pitchFamily="34" charset="0"/>
            </a:endParaRPr>
          </a:p>
        </p:txBody>
      </p:sp>
      <p:sp>
        <p:nvSpPr>
          <p:cNvPr id="4" name="Номер слайда 3"/>
          <p:cNvSpPr>
            <a:spLocks noGrp="1"/>
          </p:cNvSpPr>
          <p:nvPr>
            <p:ph type="sldNum" sz="quarter" idx="12"/>
          </p:nvPr>
        </p:nvSpPr>
        <p:spPr/>
        <p:txBody>
          <a:bodyPr/>
          <a:lstStyle/>
          <a:p>
            <a:fld id="{48F63A3B-78C7-47BE-AE5E-E10140E04643}" type="slidenum">
              <a:rPr lang="en-US" smtClean="0"/>
              <a:t>17</a:t>
            </a:fld>
            <a:endParaRPr lang="en-US" dirty="0"/>
          </a:p>
        </p:txBody>
      </p:sp>
      <p:sp>
        <p:nvSpPr>
          <p:cNvPr id="7" name="Заголовок 1"/>
          <p:cNvSpPr txBox="1">
            <a:spLocks/>
          </p:cNvSpPr>
          <p:nvPr/>
        </p:nvSpPr>
        <p:spPr>
          <a:xfrm>
            <a:off x="383627" y="1418897"/>
            <a:ext cx="10788870" cy="67266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457200" indent="-457200" algn="l">
              <a:buFont typeface="Arial" panose="020B0604020202020204" pitchFamily="34" charset="0"/>
              <a:buChar char="•"/>
            </a:pPr>
            <a:r>
              <a:rPr lang="en-US" sz="3000" dirty="0">
                <a:latin typeface="SB Sans Display" panose="020B0503040504020204" pitchFamily="34" charset="0"/>
                <a:cs typeface="SB Sans Display" panose="020B0503040504020204" pitchFamily="34" charset="0"/>
              </a:rPr>
              <a:t>Practical application of risk management in banking</a:t>
            </a:r>
          </a:p>
        </p:txBody>
      </p:sp>
    </p:spTree>
    <p:extLst>
      <p:ext uri="{BB962C8B-B14F-4D97-AF65-F5344CB8AC3E}">
        <p14:creationId xmlns:p14="http://schemas.microsoft.com/office/powerpoint/2010/main" val="6303044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48F63A3B-78C7-47BE-AE5E-E10140E04643}" type="slidenum">
              <a:rPr lang="en-US" smtClean="0"/>
              <a:t>18</a:t>
            </a:fld>
            <a:endParaRPr lang="en-US" dirty="0"/>
          </a:p>
        </p:txBody>
      </p:sp>
      <p:sp>
        <p:nvSpPr>
          <p:cNvPr id="4" name="TextBox 3">
            <a:extLst>
              <a:ext uri="{FF2B5EF4-FFF2-40B4-BE49-F238E27FC236}">
                <a16:creationId xmlns:a16="http://schemas.microsoft.com/office/drawing/2014/main" id="{81BD1123-3626-1C45-BF5B-1C1864FA8AFA}"/>
              </a:ext>
            </a:extLst>
          </p:cNvPr>
          <p:cNvSpPr txBox="1"/>
          <p:nvPr/>
        </p:nvSpPr>
        <p:spPr>
          <a:xfrm>
            <a:off x="381959" y="213126"/>
            <a:ext cx="9777440" cy="477054"/>
          </a:xfrm>
          <a:prstGeom prst="rect">
            <a:avLst/>
          </a:prstGeom>
          <a:noFill/>
        </p:spPr>
        <p:txBody>
          <a:bodyPr wrap="square" rtlCol="0">
            <a:spAutoFit/>
          </a:bodyPr>
          <a:lstStyle/>
          <a:p>
            <a:pPr defTabSz="1217692">
              <a:defRPr/>
            </a:pPr>
            <a:r>
              <a:rPr lang="en-US" altLang="zh-CN" sz="2500" b="1" kern="0" dirty="0">
                <a:solidFill>
                  <a:srgbClr val="1F4E79"/>
                </a:solidFill>
                <a:latin typeface="SB Sans Display" panose="020B0503040504020204" pitchFamily="34" charset="0"/>
                <a:ea typeface="等线" panose="02010600030101010101" pitchFamily="2" charset="-122"/>
                <a:cs typeface="SB Sans Display" panose="020B0503040504020204" pitchFamily="34" charset="0"/>
              </a:rPr>
              <a:t>Practice of risk management in banking</a:t>
            </a:r>
            <a:endParaRPr lang="ru-RU" altLang="zh-CN" sz="2500" kern="0" dirty="0">
              <a:solidFill>
                <a:srgbClr val="5B9BD5">
                  <a:lumMod val="50000"/>
                </a:srgbClr>
              </a:solidFill>
              <a:latin typeface="SB Sans Display" panose="020B0503040504020204" pitchFamily="34" charset="0"/>
              <a:ea typeface="等线" panose="02010600030101010101" pitchFamily="2" charset="-122"/>
              <a:cs typeface="SB Sans Display" panose="020B0503040504020204" pitchFamily="34" charset="0"/>
            </a:endParaRPr>
          </a:p>
        </p:txBody>
      </p:sp>
      <p:graphicFrame>
        <p:nvGraphicFramePr>
          <p:cNvPr id="7" name="Таблица 6"/>
          <p:cNvGraphicFramePr>
            <a:graphicFrameLocks noGrp="1"/>
          </p:cNvGraphicFramePr>
          <p:nvPr>
            <p:extLst>
              <p:ext uri="{D42A27DB-BD31-4B8C-83A1-F6EECF244321}">
                <p14:modId xmlns:p14="http://schemas.microsoft.com/office/powerpoint/2010/main" val="93952874"/>
              </p:ext>
            </p:extLst>
          </p:nvPr>
        </p:nvGraphicFramePr>
        <p:xfrm>
          <a:off x="483064" y="834066"/>
          <a:ext cx="11162397" cy="3703320"/>
        </p:xfrm>
        <a:graphic>
          <a:graphicData uri="http://schemas.openxmlformats.org/drawingml/2006/table">
            <a:tbl>
              <a:tblPr/>
              <a:tblGrid>
                <a:gridCol w="2091970">
                  <a:extLst>
                    <a:ext uri="{9D8B030D-6E8A-4147-A177-3AD203B41FA5}">
                      <a16:colId xmlns:a16="http://schemas.microsoft.com/office/drawing/2014/main" val="2176101473"/>
                    </a:ext>
                  </a:extLst>
                </a:gridCol>
                <a:gridCol w="4855780">
                  <a:extLst>
                    <a:ext uri="{9D8B030D-6E8A-4147-A177-3AD203B41FA5}">
                      <a16:colId xmlns:a16="http://schemas.microsoft.com/office/drawing/2014/main" val="3076826532"/>
                    </a:ext>
                  </a:extLst>
                </a:gridCol>
                <a:gridCol w="4214647">
                  <a:extLst>
                    <a:ext uri="{9D8B030D-6E8A-4147-A177-3AD203B41FA5}">
                      <a16:colId xmlns:a16="http://schemas.microsoft.com/office/drawing/2014/main" val="4099204920"/>
                    </a:ext>
                  </a:extLst>
                </a:gridCol>
              </a:tblGrid>
              <a:tr h="0">
                <a:tc>
                  <a:txBody>
                    <a:bodyPr/>
                    <a:lstStyle/>
                    <a:p>
                      <a:pPr algn="ctr"/>
                      <a:r>
                        <a:rPr lang="en-US" sz="2500" b="1" dirty="0"/>
                        <a:t>Subject</a:t>
                      </a:r>
                      <a:endParaRPr lang="ru-RU" sz="25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500" b="1" dirty="0" err="1">
                          <a:effectLst/>
                        </a:rPr>
                        <a:t>Macroprudential</a:t>
                      </a:r>
                      <a:r>
                        <a:rPr lang="en-US" sz="2500" b="1" dirty="0">
                          <a:effectLst/>
                        </a:rPr>
                        <a:t> level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500" b="1" dirty="0">
                          <a:effectLst/>
                        </a:rPr>
                        <a:t>Entity level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96359494"/>
                  </a:ext>
                </a:extLst>
              </a:tr>
              <a:tr h="0">
                <a:tc>
                  <a:txBody>
                    <a:bodyPr/>
                    <a:lstStyle/>
                    <a:p>
                      <a:pPr algn="l"/>
                      <a:r>
                        <a:rPr lang="en-US" sz="2500" dirty="0">
                          <a:effectLst/>
                        </a:rPr>
                        <a:t>Objective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500" dirty="0">
                          <a:effectLst/>
                        </a:rPr>
                        <a:t>Limit financial system-wide distress</a:t>
                      </a:r>
                      <a:r>
                        <a:rPr lang="ru-RU" sz="2500" dirty="0">
                          <a:effectLst/>
                        </a:rPr>
                        <a: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500" baseline="0" dirty="0">
                          <a:effectLst/>
                        </a:rPr>
                        <a:t>Protect consumers</a:t>
                      </a:r>
                    </a:p>
                    <a:p>
                      <a:pPr marL="342900" indent="-342900">
                        <a:buFont typeface="Arial" panose="020B0604020202020204" pitchFamily="34" charset="0"/>
                        <a:buChar char="•"/>
                      </a:pPr>
                      <a:r>
                        <a:rPr lang="en-US" sz="2500" dirty="0">
                          <a:effectLst/>
                        </a:rPr>
                        <a:t>Prevent</a:t>
                      </a:r>
                      <a:r>
                        <a:rPr lang="en-US" sz="2500" baseline="0" dirty="0">
                          <a:effectLst/>
                        </a:rPr>
                        <a:t> bank runs</a:t>
                      </a:r>
                    </a:p>
                    <a:p>
                      <a:pPr marL="342900" indent="-342900">
                        <a:buFont typeface="Arial" panose="020B0604020202020204" pitchFamily="34" charset="0"/>
                        <a:buChar char="•"/>
                      </a:pPr>
                      <a:r>
                        <a:rPr lang="en-US" sz="2500" baseline="0" dirty="0">
                          <a:effectLst/>
                        </a:rPr>
                        <a:t>Minimize systemic risk</a:t>
                      </a:r>
                      <a:endParaRPr lang="en-US" sz="250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500" dirty="0">
                          <a:effectLst/>
                        </a:rPr>
                        <a:t>Limit distress of individual institution:</a:t>
                      </a:r>
                    </a:p>
                    <a:p>
                      <a:pPr marL="342900" indent="-342900">
                        <a:buFont typeface="Arial" panose="020B0604020202020204" pitchFamily="34" charset="0"/>
                        <a:buChar char="•"/>
                      </a:pPr>
                      <a:r>
                        <a:rPr lang="en-US" sz="2500" dirty="0">
                          <a:effectLst/>
                        </a:rPr>
                        <a:t>Minimize losses</a:t>
                      </a:r>
                    </a:p>
                    <a:p>
                      <a:pPr marL="342900" indent="-342900">
                        <a:buFont typeface="Arial" panose="020B0604020202020204" pitchFamily="34" charset="0"/>
                        <a:buChar char="•"/>
                      </a:pPr>
                      <a:r>
                        <a:rPr lang="en-US" sz="2500" dirty="0">
                          <a:effectLst/>
                        </a:rPr>
                        <a:t>Prevent bankruptcy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83611800"/>
                  </a:ext>
                </a:extLst>
              </a:tr>
              <a:tr h="0">
                <a:tc>
                  <a:txBody>
                    <a:bodyPr/>
                    <a:lstStyle/>
                    <a:p>
                      <a:pPr algn="l"/>
                      <a:r>
                        <a:rPr lang="en-US" sz="2500" dirty="0">
                          <a:effectLst/>
                        </a:rPr>
                        <a:t>Instruments of Risk management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indent="-342900">
                        <a:buFont typeface="Arial" panose="020B0604020202020204" pitchFamily="34" charset="0"/>
                        <a:buChar char="•"/>
                      </a:pPr>
                      <a:r>
                        <a:rPr lang="en-US" sz="2500" dirty="0"/>
                        <a:t>Basel I, II, III</a:t>
                      </a:r>
                      <a:r>
                        <a:rPr lang="ru-RU" sz="2500" dirty="0"/>
                        <a:t> </a:t>
                      </a:r>
                    </a:p>
                    <a:p>
                      <a:pPr marL="342900" indent="-342900">
                        <a:buFont typeface="Arial" panose="020B0604020202020204" pitchFamily="34" charset="0"/>
                        <a:buChar char="•"/>
                      </a:pPr>
                      <a:r>
                        <a:rPr lang="en-US" sz="2500" dirty="0"/>
                        <a:t>Deposit insurance</a:t>
                      </a:r>
                    </a:p>
                    <a:p>
                      <a:pPr marL="342900" indent="-342900">
                        <a:buFont typeface="Arial" panose="020B0604020202020204" pitchFamily="34" charset="0"/>
                        <a:buChar char="•"/>
                      </a:pPr>
                      <a:r>
                        <a:rPr lang="en-US" sz="2500" dirty="0"/>
                        <a:t>Reserve requirements</a:t>
                      </a:r>
                    </a:p>
                    <a:p>
                      <a:pPr marL="342900" indent="-342900">
                        <a:buFont typeface="Arial" panose="020B0604020202020204" pitchFamily="34" charset="0"/>
                        <a:buChar char="•"/>
                      </a:pPr>
                      <a:r>
                        <a:rPr lang="en-US" sz="2500" dirty="0"/>
                        <a:t>Banking product regulation*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indent="-342900">
                        <a:buFont typeface="Arial" panose="020B0604020202020204" pitchFamily="34" charset="0"/>
                        <a:buChar char="•"/>
                      </a:pPr>
                      <a:r>
                        <a:rPr lang="en-US" sz="2500" dirty="0"/>
                        <a:t>Share</a:t>
                      </a:r>
                    </a:p>
                    <a:p>
                      <a:pPr marL="342900" indent="-342900">
                        <a:buFont typeface="Arial" panose="020B0604020202020204" pitchFamily="34" charset="0"/>
                        <a:buChar char="•"/>
                      </a:pPr>
                      <a:r>
                        <a:rPr lang="en-US" sz="2500" dirty="0"/>
                        <a:t>Mitigate</a:t>
                      </a:r>
                    </a:p>
                    <a:p>
                      <a:pPr marL="342900" indent="-342900">
                        <a:buFont typeface="Arial" panose="020B0604020202020204" pitchFamily="34" charset="0"/>
                        <a:buChar char="•"/>
                      </a:pPr>
                      <a:r>
                        <a:rPr lang="en-US" sz="2500" dirty="0"/>
                        <a:t>Accept </a:t>
                      </a:r>
                    </a:p>
                    <a:p>
                      <a:pPr marL="342900" indent="-342900">
                        <a:buFont typeface="Arial" panose="020B0604020202020204" pitchFamily="34" charset="0"/>
                        <a:buChar char="•"/>
                      </a:pPr>
                      <a:r>
                        <a:rPr lang="en-US" sz="2500" dirty="0"/>
                        <a:t>Control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60688676"/>
                  </a:ext>
                </a:extLst>
              </a:tr>
            </a:tbl>
          </a:graphicData>
        </a:graphic>
      </p:graphicFrame>
      <p:sp>
        <p:nvSpPr>
          <p:cNvPr id="3" name="Прямоугольник 2"/>
          <p:cNvSpPr/>
          <p:nvPr/>
        </p:nvSpPr>
        <p:spPr>
          <a:xfrm>
            <a:off x="483064" y="6011304"/>
            <a:ext cx="11077903" cy="923330"/>
          </a:xfrm>
          <a:prstGeom prst="rect">
            <a:avLst/>
          </a:prstGeom>
        </p:spPr>
        <p:txBody>
          <a:bodyPr wrap="square">
            <a:spAutoFit/>
          </a:bodyPr>
          <a:lstStyle/>
          <a:p>
            <a:r>
              <a:rPr lang="en-US" dirty="0"/>
              <a:t>*absence of “fine print”</a:t>
            </a:r>
            <a:r>
              <a:rPr lang="ru-RU" dirty="0"/>
              <a:t>, </a:t>
            </a:r>
            <a:r>
              <a:rPr lang="en-US" dirty="0"/>
              <a:t>indication of effective interest rate of the loan, limitation of collection procedures and many others</a:t>
            </a:r>
            <a:endParaRPr lang="ru-RU" dirty="0"/>
          </a:p>
          <a:p>
            <a:endParaRPr lang="ru-RU" dirty="0"/>
          </a:p>
        </p:txBody>
      </p:sp>
    </p:spTree>
    <p:extLst>
      <p:ext uri="{BB962C8B-B14F-4D97-AF65-F5344CB8AC3E}">
        <p14:creationId xmlns:p14="http://schemas.microsoft.com/office/powerpoint/2010/main" val="39291475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48F63A3B-78C7-47BE-AE5E-E10140E04643}" type="slidenum">
              <a:rPr lang="en-US" smtClean="0"/>
              <a:t>19</a:t>
            </a:fld>
            <a:endParaRPr lang="en-US" dirty="0"/>
          </a:p>
        </p:txBody>
      </p:sp>
      <p:sp>
        <p:nvSpPr>
          <p:cNvPr id="4" name="TextBox 3">
            <a:extLst>
              <a:ext uri="{FF2B5EF4-FFF2-40B4-BE49-F238E27FC236}">
                <a16:creationId xmlns:a16="http://schemas.microsoft.com/office/drawing/2014/main" id="{81BD1123-3626-1C45-BF5B-1C1864FA8AFA}"/>
              </a:ext>
            </a:extLst>
          </p:cNvPr>
          <p:cNvSpPr txBox="1"/>
          <p:nvPr/>
        </p:nvSpPr>
        <p:spPr>
          <a:xfrm>
            <a:off x="381959" y="213126"/>
            <a:ext cx="9777440" cy="477054"/>
          </a:xfrm>
          <a:prstGeom prst="rect">
            <a:avLst/>
          </a:prstGeom>
          <a:noFill/>
        </p:spPr>
        <p:txBody>
          <a:bodyPr wrap="square" rtlCol="0">
            <a:spAutoFit/>
          </a:bodyPr>
          <a:lstStyle/>
          <a:p>
            <a:pPr defTabSz="1217692">
              <a:defRPr/>
            </a:pPr>
            <a:r>
              <a:rPr lang="en-US" altLang="zh-CN" sz="2500" b="1" kern="0" dirty="0">
                <a:solidFill>
                  <a:srgbClr val="1F4E79"/>
                </a:solidFill>
                <a:latin typeface="SB Sans Display" panose="020B0503040504020204" pitchFamily="34" charset="0"/>
                <a:ea typeface="等线" panose="02010600030101010101" pitchFamily="2" charset="-122"/>
                <a:cs typeface="SB Sans Display" panose="020B0503040504020204" pitchFamily="34" charset="0"/>
              </a:rPr>
              <a:t>Basel</a:t>
            </a:r>
            <a:endParaRPr lang="ru-RU" altLang="zh-CN" sz="2500" kern="0" dirty="0">
              <a:solidFill>
                <a:srgbClr val="5B9BD5">
                  <a:lumMod val="50000"/>
                </a:srgbClr>
              </a:solidFill>
              <a:latin typeface="SB Sans Display" panose="020B0503040504020204" pitchFamily="34" charset="0"/>
              <a:ea typeface="等线" panose="02010600030101010101" pitchFamily="2" charset="-122"/>
              <a:cs typeface="SB Sans Display" panose="020B0503040504020204" pitchFamily="34" charset="0"/>
            </a:endParaRPr>
          </a:p>
        </p:txBody>
      </p:sp>
      <p:pic>
        <p:nvPicPr>
          <p:cNvPr id="5" name="Рисунок 4"/>
          <p:cNvPicPr>
            <a:picLocks noChangeAspect="1"/>
          </p:cNvPicPr>
          <p:nvPr/>
        </p:nvPicPr>
        <p:blipFill>
          <a:blip r:embed="rId2"/>
          <a:stretch>
            <a:fillRect/>
          </a:stretch>
        </p:blipFill>
        <p:spPr>
          <a:xfrm>
            <a:off x="487746" y="712619"/>
            <a:ext cx="9412999" cy="5826293"/>
          </a:xfrm>
          <a:prstGeom prst="rect">
            <a:avLst/>
          </a:prstGeom>
        </p:spPr>
      </p:pic>
      <p:sp>
        <p:nvSpPr>
          <p:cNvPr id="3" name="Прямоугольник 2"/>
          <p:cNvSpPr/>
          <p:nvPr/>
        </p:nvSpPr>
        <p:spPr>
          <a:xfrm>
            <a:off x="567559" y="2615609"/>
            <a:ext cx="2900855" cy="632088"/>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567559" y="3572540"/>
            <a:ext cx="2900855" cy="1190846"/>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p:cNvSpPr/>
          <p:nvPr/>
        </p:nvSpPr>
        <p:spPr>
          <a:xfrm>
            <a:off x="3743817" y="3832488"/>
            <a:ext cx="2900855" cy="292945"/>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3743816" y="4481074"/>
            <a:ext cx="2900855" cy="2057838"/>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6822281" y="2347472"/>
            <a:ext cx="2900855" cy="1544043"/>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473755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48F63A3B-78C7-47BE-AE5E-E10140E04643}" type="slidenum">
              <a:rPr lang="en-US" smtClean="0"/>
              <a:t>2</a:t>
            </a:fld>
            <a:endParaRPr lang="en-US" dirty="0"/>
          </a:p>
        </p:txBody>
      </p:sp>
      <p:sp>
        <p:nvSpPr>
          <p:cNvPr id="3" name="TextBox 2">
            <a:extLst>
              <a:ext uri="{FF2B5EF4-FFF2-40B4-BE49-F238E27FC236}">
                <a16:creationId xmlns:a16="http://schemas.microsoft.com/office/drawing/2014/main" id="{81BD1123-3626-1C45-BF5B-1C1864FA8AFA}"/>
              </a:ext>
            </a:extLst>
          </p:cNvPr>
          <p:cNvSpPr txBox="1"/>
          <p:nvPr/>
        </p:nvSpPr>
        <p:spPr>
          <a:xfrm>
            <a:off x="381959" y="213126"/>
            <a:ext cx="9777440" cy="477054"/>
          </a:xfrm>
          <a:prstGeom prst="rect">
            <a:avLst/>
          </a:prstGeom>
          <a:noFill/>
        </p:spPr>
        <p:txBody>
          <a:bodyPr wrap="square" rtlCol="0">
            <a:spAutoFit/>
          </a:bodyPr>
          <a:lstStyle/>
          <a:p>
            <a:pPr defTabSz="1217692">
              <a:defRPr/>
            </a:pPr>
            <a:r>
              <a:rPr lang="en-US" altLang="zh-CN" sz="2500" b="1" kern="0" dirty="0">
                <a:solidFill>
                  <a:srgbClr val="1F4E79"/>
                </a:solidFill>
                <a:latin typeface="SB Sans Display" panose="020B0503040504020204" pitchFamily="34" charset="0"/>
                <a:ea typeface="等线" panose="02010600030101010101" pitchFamily="2" charset="-122"/>
                <a:cs typeface="SB Sans Display" panose="020B0503040504020204" pitchFamily="34" charset="0"/>
              </a:rPr>
              <a:t>Definition of risk (1/2)</a:t>
            </a:r>
            <a:endParaRPr lang="ru-RU" altLang="zh-CN" sz="2500" kern="0" dirty="0">
              <a:solidFill>
                <a:srgbClr val="5B9BD5">
                  <a:lumMod val="50000"/>
                </a:srgbClr>
              </a:solidFill>
              <a:latin typeface="SB Sans Display" panose="020B0503040504020204" pitchFamily="34" charset="0"/>
              <a:ea typeface="等线" panose="02010600030101010101" pitchFamily="2" charset="-122"/>
              <a:cs typeface="SB Sans Display" panose="020B0503040504020204" pitchFamily="34" charset="0"/>
            </a:endParaRPr>
          </a:p>
        </p:txBody>
      </p:sp>
      <p:sp>
        <p:nvSpPr>
          <p:cNvPr id="5" name="TextBox 4"/>
          <p:cNvSpPr txBox="1"/>
          <p:nvPr/>
        </p:nvSpPr>
        <p:spPr>
          <a:xfrm>
            <a:off x="273269" y="1068631"/>
            <a:ext cx="11848745" cy="3862596"/>
          </a:xfrm>
          <a:prstGeom prst="rect">
            <a:avLst/>
          </a:prstGeom>
          <a:noFill/>
        </p:spPr>
        <p:txBody>
          <a:bodyPr wrap="square" rtlCol="0">
            <a:spAutoFit/>
          </a:bodyPr>
          <a:lstStyle/>
          <a:p>
            <a:r>
              <a:rPr lang="en-US" sz="2200" dirty="0"/>
              <a:t>The International Organization for Standardization (ISO) Guide 73 provides basic vocabulary to develop common understanding on risk management concepts and terms across different applications. ISO Guide 73:2009 defines </a:t>
            </a:r>
            <a:r>
              <a:rPr lang="en-US" sz="2200" b="1" dirty="0"/>
              <a:t>risk as: </a:t>
            </a:r>
          </a:p>
          <a:p>
            <a:endParaRPr lang="en-US" sz="2200" dirty="0"/>
          </a:p>
          <a:p>
            <a:r>
              <a:rPr lang="en-US" sz="2500" b="1" dirty="0"/>
              <a:t>effect of uncertainty on objectives</a:t>
            </a:r>
          </a:p>
          <a:p>
            <a:endParaRPr lang="en-US" sz="2200" dirty="0"/>
          </a:p>
          <a:p>
            <a:r>
              <a:rPr lang="en-US" sz="2200" dirty="0"/>
              <a:t>Note 2: Objectives can have </a:t>
            </a:r>
            <a:r>
              <a:rPr lang="en-US" sz="2200" b="1" dirty="0"/>
              <a:t>different aspects</a:t>
            </a:r>
            <a:r>
              <a:rPr lang="en-US" sz="2200" dirty="0"/>
              <a:t> (such as financial, health and safety, and environmental goals) and can apply at </a:t>
            </a:r>
            <a:r>
              <a:rPr lang="en-US" sz="2200" b="1" dirty="0"/>
              <a:t>different levels</a:t>
            </a:r>
            <a:r>
              <a:rPr lang="en-US" sz="2200" dirty="0"/>
              <a:t> (such as strategic, organization-wide, project, product and process). </a:t>
            </a:r>
          </a:p>
          <a:p>
            <a:r>
              <a:rPr lang="en-US" sz="2200" dirty="0"/>
              <a:t>Note 4: Risk is often expressed in terms of a combination of the </a:t>
            </a:r>
            <a:r>
              <a:rPr lang="en-US" sz="2200" b="1" dirty="0"/>
              <a:t>consequences of an event</a:t>
            </a:r>
            <a:r>
              <a:rPr lang="en-US" sz="2200" dirty="0"/>
              <a:t> (including changes in circumstances) and the associated </a:t>
            </a:r>
            <a:r>
              <a:rPr lang="en-US" sz="2200" b="1" dirty="0"/>
              <a:t>likelihood of occurrence</a:t>
            </a:r>
            <a:r>
              <a:rPr lang="en-US" sz="2200" dirty="0"/>
              <a:t>. </a:t>
            </a:r>
          </a:p>
        </p:txBody>
      </p:sp>
    </p:spTree>
    <p:extLst>
      <p:ext uri="{BB962C8B-B14F-4D97-AF65-F5344CB8AC3E}">
        <p14:creationId xmlns:p14="http://schemas.microsoft.com/office/powerpoint/2010/main" val="26840158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48F63A3B-78C7-47BE-AE5E-E10140E04643}" type="slidenum">
              <a:rPr lang="en-US" smtClean="0"/>
              <a:t>20</a:t>
            </a:fld>
            <a:endParaRPr lang="en-US" dirty="0"/>
          </a:p>
        </p:txBody>
      </p:sp>
      <p:sp>
        <p:nvSpPr>
          <p:cNvPr id="3" name="TextBox 2">
            <a:extLst>
              <a:ext uri="{FF2B5EF4-FFF2-40B4-BE49-F238E27FC236}">
                <a16:creationId xmlns:a16="http://schemas.microsoft.com/office/drawing/2014/main" id="{81BD1123-3626-1C45-BF5B-1C1864FA8AFA}"/>
              </a:ext>
            </a:extLst>
          </p:cNvPr>
          <p:cNvSpPr txBox="1"/>
          <p:nvPr/>
        </p:nvSpPr>
        <p:spPr>
          <a:xfrm>
            <a:off x="381959" y="213126"/>
            <a:ext cx="9777440" cy="477054"/>
          </a:xfrm>
          <a:prstGeom prst="rect">
            <a:avLst/>
          </a:prstGeom>
          <a:noFill/>
        </p:spPr>
        <p:txBody>
          <a:bodyPr wrap="square" rtlCol="0">
            <a:spAutoFit/>
          </a:bodyPr>
          <a:lstStyle/>
          <a:p>
            <a:pPr defTabSz="1217692">
              <a:defRPr/>
            </a:pPr>
            <a:r>
              <a:rPr lang="en-US" altLang="zh-CN" sz="2500" b="1" kern="0" dirty="0">
                <a:solidFill>
                  <a:srgbClr val="1F4E79"/>
                </a:solidFill>
                <a:latin typeface="SB Sans Display" panose="020B0503040504020204" pitchFamily="34" charset="0"/>
                <a:ea typeface="等线" panose="02010600030101010101" pitchFamily="2" charset="-122"/>
                <a:cs typeface="SB Sans Display" panose="020B0503040504020204" pitchFamily="34" charset="0"/>
              </a:rPr>
              <a:t>Activity of the bank under Pillar I</a:t>
            </a:r>
            <a:endParaRPr lang="ru-RU" altLang="zh-CN" sz="2500" kern="0" dirty="0">
              <a:solidFill>
                <a:srgbClr val="5B9BD5">
                  <a:lumMod val="50000"/>
                </a:srgbClr>
              </a:solidFill>
              <a:latin typeface="SB Sans Display" panose="020B0503040504020204" pitchFamily="34" charset="0"/>
              <a:ea typeface="等线" panose="02010600030101010101" pitchFamily="2" charset="-122"/>
              <a:cs typeface="SB Sans Display" panose="020B0503040504020204" pitchFamily="34" charset="0"/>
            </a:endParaRPr>
          </a:p>
        </p:txBody>
      </p:sp>
      <p:sp>
        <p:nvSpPr>
          <p:cNvPr id="4" name="TextBox 3"/>
          <p:cNvSpPr txBox="1"/>
          <p:nvPr/>
        </p:nvSpPr>
        <p:spPr>
          <a:xfrm rot="20714715">
            <a:off x="2961595" y="1107531"/>
            <a:ext cx="1771440" cy="707886"/>
          </a:xfrm>
          <a:prstGeom prst="rect">
            <a:avLst/>
          </a:prstGeom>
          <a:noFill/>
        </p:spPr>
        <p:txBody>
          <a:bodyPr wrap="square" rtlCol="0">
            <a:spAutoFit/>
          </a:bodyPr>
          <a:lstStyle/>
          <a:p>
            <a:r>
              <a:rPr lang="en-US" sz="2000" dirty="0">
                <a:solidFill>
                  <a:srgbClr val="FF0000"/>
                </a:solidFill>
              </a:rPr>
              <a:t>Capital requirements</a:t>
            </a:r>
            <a:endParaRPr lang="ru-RU" sz="2000" dirty="0">
              <a:solidFill>
                <a:srgbClr val="FF0000"/>
              </a:solidFill>
            </a:endParaRPr>
          </a:p>
        </p:txBody>
      </p:sp>
      <p:sp>
        <p:nvSpPr>
          <p:cNvPr id="5" name="TextBox 4"/>
          <p:cNvSpPr txBox="1"/>
          <p:nvPr/>
        </p:nvSpPr>
        <p:spPr>
          <a:xfrm rot="944519">
            <a:off x="5924699" y="1387387"/>
            <a:ext cx="2835641" cy="707886"/>
          </a:xfrm>
          <a:prstGeom prst="rect">
            <a:avLst/>
          </a:prstGeom>
          <a:noFill/>
        </p:spPr>
        <p:txBody>
          <a:bodyPr wrap="square" rtlCol="0">
            <a:spAutoFit/>
          </a:bodyPr>
          <a:lstStyle/>
          <a:p>
            <a:r>
              <a:rPr lang="en-US" sz="2000" dirty="0">
                <a:solidFill>
                  <a:srgbClr val="FF0000"/>
                </a:solidFill>
              </a:rPr>
              <a:t>Liquidity and leverage requirements</a:t>
            </a:r>
            <a:endParaRPr lang="ru-RU" sz="2000" dirty="0">
              <a:solidFill>
                <a:srgbClr val="FF0000"/>
              </a:solidFill>
            </a:endParaRPr>
          </a:p>
        </p:txBody>
      </p:sp>
      <p:sp>
        <p:nvSpPr>
          <p:cNvPr id="6" name="TextBox 5"/>
          <p:cNvSpPr txBox="1"/>
          <p:nvPr/>
        </p:nvSpPr>
        <p:spPr>
          <a:xfrm>
            <a:off x="8003647" y="3169292"/>
            <a:ext cx="2974428" cy="707886"/>
          </a:xfrm>
          <a:prstGeom prst="rect">
            <a:avLst/>
          </a:prstGeom>
          <a:noFill/>
        </p:spPr>
        <p:txBody>
          <a:bodyPr wrap="square" rtlCol="0">
            <a:spAutoFit/>
          </a:bodyPr>
          <a:lstStyle/>
          <a:p>
            <a:r>
              <a:rPr lang="en-US" sz="2000" dirty="0">
                <a:solidFill>
                  <a:srgbClr val="FF0000"/>
                </a:solidFill>
              </a:rPr>
              <a:t>Interest rate risk and currency risk requirements</a:t>
            </a:r>
            <a:endParaRPr lang="ru-RU" sz="2000" dirty="0">
              <a:solidFill>
                <a:srgbClr val="FF0000"/>
              </a:solidFill>
            </a:endParaRPr>
          </a:p>
        </p:txBody>
      </p:sp>
      <p:sp>
        <p:nvSpPr>
          <p:cNvPr id="7" name="TextBox 6"/>
          <p:cNvSpPr txBox="1"/>
          <p:nvPr/>
        </p:nvSpPr>
        <p:spPr>
          <a:xfrm>
            <a:off x="4120055" y="5020629"/>
            <a:ext cx="2231083" cy="707886"/>
          </a:xfrm>
          <a:prstGeom prst="rect">
            <a:avLst/>
          </a:prstGeom>
          <a:noFill/>
        </p:spPr>
        <p:txBody>
          <a:bodyPr wrap="square" rtlCol="0">
            <a:spAutoFit/>
          </a:bodyPr>
          <a:lstStyle/>
          <a:p>
            <a:r>
              <a:rPr lang="en-US" sz="2000" dirty="0">
                <a:solidFill>
                  <a:srgbClr val="FF0000"/>
                </a:solidFill>
              </a:rPr>
              <a:t>Potential of the Market</a:t>
            </a:r>
            <a:endParaRPr lang="ru-RU" sz="2000" dirty="0">
              <a:solidFill>
                <a:srgbClr val="FF0000"/>
              </a:solidFill>
            </a:endParaRPr>
          </a:p>
        </p:txBody>
      </p:sp>
      <p:sp>
        <p:nvSpPr>
          <p:cNvPr id="8" name="TextBox 7"/>
          <p:cNvSpPr txBox="1"/>
          <p:nvPr/>
        </p:nvSpPr>
        <p:spPr>
          <a:xfrm>
            <a:off x="3899338" y="3013719"/>
            <a:ext cx="2974428" cy="400110"/>
          </a:xfrm>
          <a:prstGeom prst="rect">
            <a:avLst/>
          </a:prstGeom>
          <a:noFill/>
        </p:spPr>
        <p:txBody>
          <a:bodyPr wrap="square" rtlCol="0">
            <a:spAutoFit/>
          </a:bodyPr>
          <a:lstStyle/>
          <a:p>
            <a:r>
              <a:rPr lang="en-US" sz="2000" dirty="0">
                <a:solidFill>
                  <a:srgbClr val="00B050"/>
                </a:solidFill>
              </a:rPr>
              <a:t>Maximization of the profit</a:t>
            </a:r>
            <a:endParaRPr lang="ru-RU" sz="2000" dirty="0">
              <a:solidFill>
                <a:srgbClr val="00B050"/>
              </a:solidFill>
            </a:endParaRPr>
          </a:p>
        </p:txBody>
      </p:sp>
      <p:sp>
        <p:nvSpPr>
          <p:cNvPr id="9" name="Прямоугольник 8"/>
          <p:cNvSpPr/>
          <p:nvPr/>
        </p:nvSpPr>
        <p:spPr>
          <a:xfrm>
            <a:off x="3587969" y="2271515"/>
            <a:ext cx="3597166" cy="1923959"/>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1" name="Прямая соединительная линия 10"/>
          <p:cNvCxnSpPr/>
          <p:nvPr/>
        </p:nvCxnSpPr>
        <p:spPr>
          <a:xfrm flipV="1">
            <a:off x="2627586" y="1416298"/>
            <a:ext cx="3074275" cy="85503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p:nvPr/>
        </p:nvCxnSpPr>
        <p:spPr>
          <a:xfrm flipH="1" flipV="1">
            <a:off x="3899338" y="2417379"/>
            <a:ext cx="220717" cy="59634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flipV="1">
            <a:off x="5896303" y="2396359"/>
            <a:ext cx="367862" cy="562832"/>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flipH="1">
            <a:off x="4009696" y="3523235"/>
            <a:ext cx="525518" cy="486934"/>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p:cNvCxnSpPr/>
          <p:nvPr/>
        </p:nvCxnSpPr>
        <p:spPr>
          <a:xfrm>
            <a:off x="5701861" y="3538860"/>
            <a:ext cx="194442" cy="502202"/>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p:cNvCxnSpPr/>
          <p:nvPr/>
        </p:nvCxnSpPr>
        <p:spPr>
          <a:xfrm>
            <a:off x="5041399" y="1465196"/>
            <a:ext cx="3356366" cy="99422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p:cNvCxnSpPr/>
          <p:nvPr/>
        </p:nvCxnSpPr>
        <p:spPr>
          <a:xfrm flipH="1">
            <a:off x="7273159" y="2054092"/>
            <a:ext cx="1124606" cy="263352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925067" y="3413829"/>
            <a:ext cx="2177463" cy="400110"/>
          </a:xfrm>
          <a:prstGeom prst="rect">
            <a:avLst/>
          </a:prstGeom>
          <a:noFill/>
        </p:spPr>
        <p:txBody>
          <a:bodyPr wrap="square" rtlCol="0">
            <a:spAutoFit/>
          </a:bodyPr>
          <a:lstStyle/>
          <a:p>
            <a:r>
              <a:rPr lang="en-US" sz="2000" dirty="0">
                <a:solidFill>
                  <a:srgbClr val="FF0000"/>
                </a:solidFill>
              </a:rPr>
              <a:t>Internal limits</a:t>
            </a:r>
            <a:endParaRPr lang="ru-RU" sz="2000" dirty="0">
              <a:solidFill>
                <a:srgbClr val="FF0000"/>
              </a:solidFill>
            </a:endParaRPr>
          </a:p>
        </p:txBody>
      </p:sp>
      <p:cxnSp>
        <p:nvCxnSpPr>
          <p:cNvPr id="31" name="Прямая соединительная линия 30"/>
          <p:cNvCxnSpPr/>
          <p:nvPr/>
        </p:nvCxnSpPr>
        <p:spPr>
          <a:xfrm flipH="1">
            <a:off x="3407471" y="4394249"/>
            <a:ext cx="4237432" cy="471574"/>
          </a:xfrm>
          <a:prstGeom prst="line">
            <a:avLst/>
          </a:prstGeom>
          <a:ln w="1905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p:cNvCxnSpPr/>
          <p:nvPr/>
        </p:nvCxnSpPr>
        <p:spPr>
          <a:xfrm flipH="1" flipV="1">
            <a:off x="2683331" y="2054092"/>
            <a:ext cx="987003" cy="2937723"/>
          </a:xfrm>
          <a:prstGeom prst="line">
            <a:avLst/>
          </a:prstGeom>
          <a:ln w="1905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p:cNvCxnSpPr/>
          <p:nvPr/>
        </p:nvCxnSpPr>
        <p:spPr>
          <a:xfrm>
            <a:off x="8958770" y="1071724"/>
            <a:ext cx="399741"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9467521" y="887058"/>
            <a:ext cx="2343787" cy="369332"/>
          </a:xfrm>
          <a:prstGeom prst="rect">
            <a:avLst/>
          </a:prstGeom>
          <a:noFill/>
        </p:spPr>
        <p:txBody>
          <a:bodyPr wrap="square" rtlCol="0">
            <a:spAutoFit/>
          </a:bodyPr>
          <a:lstStyle/>
          <a:p>
            <a:r>
              <a:rPr lang="en-US" dirty="0"/>
              <a:t>Regulatory limitation</a:t>
            </a:r>
            <a:endParaRPr lang="ru-RU" dirty="0"/>
          </a:p>
        </p:txBody>
      </p:sp>
      <p:cxnSp>
        <p:nvCxnSpPr>
          <p:cNvPr id="29" name="Прямая соединительная линия 28"/>
          <p:cNvCxnSpPr/>
          <p:nvPr/>
        </p:nvCxnSpPr>
        <p:spPr>
          <a:xfrm>
            <a:off x="8993349" y="1522625"/>
            <a:ext cx="399741" cy="0"/>
          </a:xfrm>
          <a:prstGeom prst="line">
            <a:avLst/>
          </a:prstGeom>
          <a:ln w="19050">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9467520" y="1314472"/>
            <a:ext cx="2343787" cy="646331"/>
          </a:xfrm>
          <a:prstGeom prst="rect">
            <a:avLst/>
          </a:prstGeom>
          <a:noFill/>
        </p:spPr>
        <p:txBody>
          <a:bodyPr wrap="square" rtlCol="0">
            <a:spAutoFit/>
          </a:bodyPr>
          <a:lstStyle/>
          <a:p>
            <a:r>
              <a:rPr lang="en-US" dirty="0"/>
              <a:t>Strategy and market limitation</a:t>
            </a:r>
            <a:endParaRPr lang="ru-RU" dirty="0"/>
          </a:p>
        </p:txBody>
      </p:sp>
    </p:spTree>
    <p:extLst>
      <p:ext uri="{BB962C8B-B14F-4D97-AF65-F5344CB8AC3E}">
        <p14:creationId xmlns:p14="http://schemas.microsoft.com/office/powerpoint/2010/main" val="3274208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48F63A3B-78C7-47BE-AE5E-E10140E04643}" type="slidenum">
              <a:rPr lang="en-US" smtClean="0"/>
              <a:t>21</a:t>
            </a:fld>
            <a:endParaRPr lang="en-US" dirty="0"/>
          </a:p>
        </p:txBody>
      </p:sp>
      <p:sp>
        <p:nvSpPr>
          <p:cNvPr id="4" name="TextBox 3">
            <a:extLst>
              <a:ext uri="{FF2B5EF4-FFF2-40B4-BE49-F238E27FC236}">
                <a16:creationId xmlns:a16="http://schemas.microsoft.com/office/drawing/2014/main" id="{81BD1123-3626-1C45-BF5B-1C1864FA8AFA}"/>
              </a:ext>
            </a:extLst>
          </p:cNvPr>
          <p:cNvSpPr txBox="1"/>
          <p:nvPr/>
        </p:nvSpPr>
        <p:spPr>
          <a:xfrm>
            <a:off x="381958" y="213126"/>
            <a:ext cx="11326565" cy="477054"/>
          </a:xfrm>
          <a:prstGeom prst="rect">
            <a:avLst/>
          </a:prstGeom>
          <a:noFill/>
        </p:spPr>
        <p:txBody>
          <a:bodyPr wrap="square" rtlCol="0">
            <a:spAutoFit/>
          </a:bodyPr>
          <a:lstStyle/>
          <a:p>
            <a:pPr defTabSz="1217692">
              <a:defRPr/>
            </a:pPr>
            <a:r>
              <a:rPr lang="en-US" altLang="zh-CN" sz="2500" b="1" kern="0" dirty="0">
                <a:solidFill>
                  <a:srgbClr val="1F4E79"/>
                </a:solidFill>
                <a:latin typeface="SB Sans Display" panose="020B0503040504020204" pitchFamily="34" charset="0"/>
                <a:ea typeface="等线" panose="02010600030101010101" pitchFamily="2" charset="-122"/>
                <a:cs typeface="SB Sans Display" panose="020B0503040504020204" pitchFamily="34" charset="0"/>
              </a:rPr>
              <a:t>Sanctions which Regulator can apply to local banks (law N 86)</a:t>
            </a:r>
            <a:endParaRPr lang="ru-RU" altLang="zh-CN" sz="2500" kern="0" dirty="0">
              <a:solidFill>
                <a:srgbClr val="5B9BD5">
                  <a:lumMod val="50000"/>
                </a:srgbClr>
              </a:solidFill>
              <a:latin typeface="SB Sans Display" panose="020B0503040504020204" pitchFamily="34" charset="0"/>
              <a:ea typeface="等线" panose="02010600030101010101" pitchFamily="2" charset="-122"/>
              <a:cs typeface="SB Sans Display" panose="020B0503040504020204" pitchFamily="34" charset="0"/>
            </a:endParaRPr>
          </a:p>
        </p:txBody>
      </p:sp>
      <p:sp>
        <p:nvSpPr>
          <p:cNvPr id="3" name="Прямоугольник 2"/>
          <p:cNvSpPr/>
          <p:nvPr/>
        </p:nvSpPr>
        <p:spPr>
          <a:xfrm>
            <a:off x="381959" y="1171600"/>
            <a:ext cx="11408735" cy="4324261"/>
          </a:xfrm>
          <a:prstGeom prst="rect">
            <a:avLst/>
          </a:prstGeom>
        </p:spPr>
        <p:txBody>
          <a:bodyPr wrap="square">
            <a:spAutoFit/>
          </a:bodyPr>
          <a:lstStyle/>
          <a:p>
            <a:pPr marL="342900" indent="-342900">
              <a:buFont typeface="+mj-lt"/>
              <a:buAutoNum type="arabicPeriod"/>
            </a:pPr>
            <a:r>
              <a:rPr lang="en-US" sz="2500" dirty="0">
                <a:solidFill>
                  <a:srgbClr val="000000"/>
                </a:solidFill>
                <a:latin typeface="Arial" panose="020B0604020202020204" pitchFamily="34" charset="0"/>
                <a:cs typeface="Arial" panose="020B0604020202020204" pitchFamily="34" charset="0"/>
              </a:rPr>
              <a:t>Fine up to 1% of charter capital;</a:t>
            </a:r>
          </a:p>
          <a:p>
            <a:pPr marL="342900" indent="-342900">
              <a:buFont typeface="+mj-lt"/>
              <a:buAutoNum type="arabicPeriod"/>
            </a:pPr>
            <a:r>
              <a:rPr lang="en-US" sz="2500" dirty="0">
                <a:latin typeface="Arial" panose="020B0604020202020204" pitchFamily="34" charset="0"/>
                <a:cs typeface="Arial" panose="020B0604020202020204" pitchFamily="34" charset="0"/>
              </a:rPr>
              <a:t>Demand from the bank:</a:t>
            </a:r>
          </a:p>
          <a:p>
            <a:pPr marL="742950" lvl="1" indent="-285750">
              <a:buFont typeface="Arial" panose="020B0604020202020204" pitchFamily="34" charset="0"/>
              <a:buChar char="•"/>
            </a:pPr>
            <a:r>
              <a:rPr lang="en-US" sz="2500" dirty="0">
                <a:latin typeface="Arial" panose="020B0604020202020204" pitchFamily="34" charset="0"/>
                <a:cs typeface="Arial" panose="020B0604020202020204" pitchFamily="34" charset="0"/>
              </a:rPr>
              <a:t>to implement</a:t>
            </a:r>
            <a:r>
              <a:rPr lang="ru-RU" sz="2500" dirty="0">
                <a:latin typeface="Arial" panose="020B0604020202020204" pitchFamily="34" charset="0"/>
                <a:cs typeface="Arial" panose="020B0604020202020204" pitchFamily="34" charset="0"/>
              </a:rPr>
              <a:t> </a:t>
            </a:r>
            <a:r>
              <a:rPr lang="en-US" sz="2500" dirty="0">
                <a:latin typeface="Arial" panose="020B0604020202020204" pitchFamily="34" charset="0"/>
                <a:cs typeface="Arial" panose="020B0604020202020204" pitchFamily="34" charset="0"/>
              </a:rPr>
              <a:t>measures for the financial rehabilitation of a credit institution, including changes in the structure of its assets</a:t>
            </a:r>
            <a:r>
              <a:rPr lang="ru-RU" sz="2500" dirty="0">
                <a:latin typeface="Arial" panose="020B0604020202020204" pitchFamily="34" charset="0"/>
                <a:cs typeface="Arial" panose="020B0604020202020204" pitchFamily="34" charset="0"/>
              </a:rPr>
              <a:t>;</a:t>
            </a:r>
            <a:endParaRPr lang="ru-RU" sz="2500" dirty="0">
              <a:solidFill>
                <a:srgbClr val="000000"/>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2500" dirty="0">
                <a:latin typeface="Arial" panose="020B0604020202020204" pitchFamily="34" charset="0"/>
                <a:cs typeface="Arial" panose="020B0604020202020204" pitchFamily="34" charset="0"/>
              </a:rPr>
              <a:t>to change top management;</a:t>
            </a:r>
          </a:p>
          <a:p>
            <a:pPr marL="742950" lvl="1" indent="-285750">
              <a:buFont typeface="Arial" panose="020B0604020202020204" pitchFamily="34" charset="0"/>
              <a:buChar char="•"/>
            </a:pPr>
            <a:r>
              <a:rPr lang="en-US" sz="2500" dirty="0">
                <a:latin typeface="Arial" panose="020B0604020202020204" pitchFamily="34" charset="0"/>
                <a:cs typeface="Arial" panose="020B0604020202020204" pitchFamily="34" charset="0"/>
              </a:rPr>
              <a:t>to limit remuneration to top management</a:t>
            </a:r>
          </a:p>
          <a:p>
            <a:pPr marL="342900" indent="-342900">
              <a:buFont typeface="+mj-lt"/>
              <a:buAutoNum type="arabicPeriod"/>
            </a:pPr>
            <a:r>
              <a:rPr lang="en-US" sz="2500" dirty="0">
                <a:latin typeface="Arial" panose="020B0604020202020204" pitchFamily="34" charset="0"/>
                <a:cs typeface="Arial" panose="020B0604020202020204" pitchFamily="34" charset="0"/>
              </a:rPr>
              <a:t>Ban particular banking operations</a:t>
            </a:r>
            <a:r>
              <a:rPr lang="ru-RU" sz="2500" dirty="0">
                <a:latin typeface="Arial" panose="020B0604020202020204" pitchFamily="34" charset="0"/>
                <a:cs typeface="Arial" panose="020B0604020202020204" pitchFamily="34" charset="0"/>
              </a:rPr>
              <a:t>;</a:t>
            </a:r>
            <a:endParaRPr lang="en-US" sz="2500" dirty="0">
              <a:latin typeface="Arial" panose="020B0604020202020204" pitchFamily="34" charset="0"/>
              <a:cs typeface="Arial" panose="020B0604020202020204" pitchFamily="34" charset="0"/>
            </a:endParaRPr>
          </a:p>
          <a:p>
            <a:pPr marL="342900" indent="-342900">
              <a:buFont typeface="+mj-lt"/>
              <a:buAutoNum type="arabicPeriod"/>
            </a:pPr>
            <a:r>
              <a:rPr lang="en-US" sz="2500" dirty="0">
                <a:solidFill>
                  <a:srgbClr val="000000"/>
                </a:solidFill>
                <a:latin typeface="Arial" panose="020B0604020202020204" pitchFamily="34" charset="0"/>
                <a:cs typeface="Arial" panose="020B0604020202020204" pitchFamily="34" charset="0"/>
              </a:rPr>
              <a:t>Assign transitional administration;</a:t>
            </a:r>
            <a:endParaRPr lang="ru-RU" sz="2500" dirty="0">
              <a:solidFill>
                <a:srgbClr val="000000"/>
              </a:solidFill>
              <a:latin typeface="Arial" panose="020B0604020202020204" pitchFamily="34" charset="0"/>
              <a:cs typeface="Arial" panose="020B0604020202020204" pitchFamily="34" charset="0"/>
            </a:endParaRPr>
          </a:p>
          <a:p>
            <a:r>
              <a:rPr lang="en-US" sz="2500" dirty="0">
                <a:latin typeface="Arial" panose="020B0604020202020204" pitchFamily="34" charset="0"/>
                <a:cs typeface="Arial" panose="020B0604020202020204" pitchFamily="34" charset="0"/>
              </a:rPr>
              <a:t>5. Ban reorganization;</a:t>
            </a:r>
          </a:p>
          <a:p>
            <a:r>
              <a:rPr lang="en-US" sz="2500" dirty="0">
                <a:latin typeface="Arial" panose="020B0604020202020204" pitchFamily="34" charset="0"/>
                <a:cs typeface="Arial" panose="020B0604020202020204" pitchFamily="34" charset="0"/>
              </a:rPr>
              <a:t>6. Demand additional capitalization;</a:t>
            </a:r>
          </a:p>
          <a:p>
            <a:r>
              <a:rPr lang="en-US" sz="2500" dirty="0">
                <a:latin typeface="Arial" panose="020B0604020202020204" pitchFamily="34" charset="0"/>
                <a:cs typeface="Arial" panose="020B0604020202020204" pitchFamily="34" charset="0"/>
              </a:rPr>
              <a:t>7. Limit interest rate on attracted funds.</a:t>
            </a:r>
          </a:p>
        </p:txBody>
      </p:sp>
    </p:spTree>
    <p:extLst>
      <p:ext uri="{BB962C8B-B14F-4D97-AF65-F5344CB8AC3E}">
        <p14:creationId xmlns:p14="http://schemas.microsoft.com/office/powerpoint/2010/main" val="42587433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48F63A3B-78C7-47BE-AE5E-E10140E04643}" type="slidenum">
              <a:rPr lang="en-US" smtClean="0"/>
              <a:t>22</a:t>
            </a:fld>
            <a:endParaRPr lang="en-US" dirty="0"/>
          </a:p>
        </p:txBody>
      </p:sp>
      <p:sp>
        <p:nvSpPr>
          <p:cNvPr id="4" name="TextBox 3">
            <a:extLst>
              <a:ext uri="{FF2B5EF4-FFF2-40B4-BE49-F238E27FC236}">
                <a16:creationId xmlns:a16="http://schemas.microsoft.com/office/drawing/2014/main" id="{81BD1123-3626-1C45-BF5B-1C1864FA8AFA}"/>
              </a:ext>
            </a:extLst>
          </p:cNvPr>
          <p:cNvSpPr txBox="1"/>
          <p:nvPr/>
        </p:nvSpPr>
        <p:spPr>
          <a:xfrm>
            <a:off x="381958" y="213126"/>
            <a:ext cx="11611567" cy="861774"/>
          </a:xfrm>
          <a:prstGeom prst="rect">
            <a:avLst/>
          </a:prstGeom>
          <a:noFill/>
        </p:spPr>
        <p:txBody>
          <a:bodyPr wrap="square" rtlCol="0">
            <a:spAutoFit/>
          </a:bodyPr>
          <a:lstStyle/>
          <a:p>
            <a:pPr defTabSz="1217692">
              <a:defRPr/>
            </a:pPr>
            <a:r>
              <a:rPr lang="en-US" altLang="zh-CN" sz="2500" b="1" kern="0" dirty="0">
                <a:solidFill>
                  <a:srgbClr val="1F4E79"/>
                </a:solidFill>
                <a:latin typeface="SB Sans Display" panose="020B0503040504020204" pitchFamily="34" charset="0"/>
                <a:ea typeface="等线" panose="02010600030101010101" pitchFamily="2" charset="-122"/>
                <a:cs typeface="SB Sans Display" panose="020B0503040504020204" pitchFamily="34" charset="0"/>
              </a:rPr>
              <a:t>Basel Pillar I and II – CAR (Capital adequacy ratio) vs</a:t>
            </a:r>
            <a:r>
              <a:rPr lang="en-US" altLang="zh-CN" sz="2500" kern="0" dirty="0">
                <a:solidFill>
                  <a:srgbClr val="5B9BD5">
                    <a:lumMod val="50000"/>
                  </a:srgbClr>
                </a:solidFill>
                <a:latin typeface="SB Sans Display" panose="020B0503040504020204" pitchFamily="34" charset="0"/>
                <a:ea typeface="等线" panose="02010600030101010101" pitchFamily="2" charset="-122"/>
                <a:cs typeface="SB Sans Display" panose="020B0503040504020204" pitchFamily="34" charset="0"/>
              </a:rPr>
              <a:t> </a:t>
            </a:r>
            <a:r>
              <a:rPr lang="en-US" altLang="zh-CN" sz="2500" b="1" kern="0" dirty="0">
                <a:solidFill>
                  <a:srgbClr val="1F4E79"/>
                </a:solidFill>
                <a:latin typeface="SB Sans Display" panose="020B0503040504020204" pitchFamily="34" charset="0"/>
                <a:ea typeface="等线" panose="02010600030101010101" pitchFamily="2" charset="-122"/>
                <a:cs typeface="SB Sans Display" panose="020B0503040504020204" pitchFamily="34" charset="0"/>
              </a:rPr>
              <a:t>ICAAP (internal capital adequacy assessment process)</a:t>
            </a:r>
            <a:endParaRPr lang="ru-RU" altLang="zh-CN" sz="2500" kern="0" dirty="0">
              <a:solidFill>
                <a:srgbClr val="5B9BD5">
                  <a:lumMod val="50000"/>
                </a:srgbClr>
              </a:solidFill>
              <a:latin typeface="SB Sans Display" panose="020B0503040504020204" pitchFamily="34" charset="0"/>
              <a:ea typeface="等线" panose="02010600030101010101" pitchFamily="2" charset="-122"/>
              <a:cs typeface="SB Sans Display" panose="020B0503040504020204" pitchFamily="34" charset="0"/>
            </a:endParaRPr>
          </a:p>
        </p:txBody>
      </p:sp>
      <p:graphicFrame>
        <p:nvGraphicFramePr>
          <p:cNvPr id="6" name="Таблица 5"/>
          <p:cNvGraphicFramePr>
            <a:graphicFrameLocks noGrp="1"/>
          </p:cNvGraphicFramePr>
          <p:nvPr>
            <p:extLst>
              <p:ext uri="{D42A27DB-BD31-4B8C-83A1-F6EECF244321}">
                <p14:modId xmlns:p14="http://schemas.microsoft.com/office/powerpoint/2010/main" val="1160323909"/>
              </p:ext>
            </p:extLst>
          </p:nvPr>
        </p:nvGraphicFramePr>
        <p:xfrm>
          <a:off x="381960" y="2437789"/>
          <a:ext cx="10810773" cy="3794760"/>
        </p:xfrm>
        <a:graphic>
          <a:graphicData uri="http://schemas.openxmlformats.org/drawingml/2006/table">
            <a:tbl>
              <a:tblPr firstRow="1" bandRow="1">
                <a:tableStyleId>{5C22544A-7EE6-4342-B048-85BDC9FD1C3A}</a:tableStyleId>
              </a:tblPr>
              <a:tblGrid>
                <a:gridCol w="2655531">
                  <a:extLst>
                    <a:ext uri="{9D8B030D-6E8A-4147-A177-3AD203B41FA5}">
                      <a16:colId xmlns:a16="http://schemas.microsoft.com/office/drawing/2014/main" val="542746702"/>
                    </a:ext>
                  </a:extLst>
                </a:gridCol>
                <a:gridCol w="3941379">
                  <a:extLst>
                    <a:ext uri="{9D8B030D-6E8A-4147-A177-3AD203B41FA5}">
                      <a16:colId xmlns:a16="http://schemas.microsoft.com/office/drawing/2014/main" val="985272114"/>
                    </a:ext>
                  </a:extLst>
                </a:gridCol>
                <a:gridCol w="4213863">
                  <a:extLst>
                    <a:ext uri="{9D8B030D-6E8A-4147-A177-3AD203B41FA5}">
                      <a16:colId xmlns:a16="http://schemas.microsoft.com/office/drawing/2014/main" val="4282649446"/>
                    </a:ext>
                  </a:extLst>
                </a:gridCol>
              </a:tblGrid>
              <a:tr h="318046">
                <a:tc>
                  <a:txBody>
                    <a:bodyPr/>
                    <a:lstStyle/>
                    <a:p>
                      <a:pPr algn="ctr"/>
                      <a:endParaRPr lang="ru-RU" sz="25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500" dirty="0">
                          <a:solidFill>
                            <a:schemeClr val="bg1"/>
                          </a:solidFill>
                        </a:rPr>
                        <a:t>CAR</a:t>
                      </a:r>
                      <a:endParaRPr lang="ru-RU" sz="25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8080"/>
                    </a:solidFill>
                  </a:tcPr>
                </a:tc>
                <a:tc>
                  <a:txBody>
                    <a:bodyPr/>
                    <a:lstStyle/>
                    <a:p>
                      <a:pPr algn="ctr"/>
                      <a:r>
                        <a:rPr lang="en-US" sz="2500" dirty="0">
                          <a:solidFill>
                            <a:schemeClr val="bg1"/>
                          </a:solidFill>
                        </a:rPr>
                        <a:t>ICAAP</a:t>
                      </a:r>
                      <a:endParaRPr lang="ru-RU" sz="25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8080"/>
                    </a:solidFill>
                  </a:tcPr>
                </a:tc>
                <a:extLst>
                  <a:ext uri="{0D108BD9-81ED-4DB2-BD59-A6C34878D82A}">
                    <a16:rowId xmlns:a16="http://schemas.microsoft.com/office/drawing/2014/main" val="3762621853"/>
                  </a:ext>
                </a:extLst>
              </a:tr>
              <a:tr h="574535">
                <a:tc>
                  <a:txBody>
                    <a:bodyPr/>
                    <a:lstStyle/>
                    <a:p>
                      <a:r>
                        <a:rPr lang="en-US" sz="2500" b="1" dirty="0">
                          <a:solidFill>
                            <a:schemeClr val="bg1"/>
                          </a:solidFill>
                        </a:rPr>
                        <a:t>Calculation methodology</a:t>
                      </a:r>
                      <a:endParaRPr lang="ru-RU" sz="2500"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8080"/>
                    </a:solidFill>
                  </a:tcPr>
                </a:tc>
                <a:tc>
                  <a:txBody>
                    <a:bodyPr/>
                    <a:lstStyle/>
                    <a:p>
                      <a:r>
                        <a:rPr lang="en-US" sz="2500" dirty="0">
                          <a:solidFill>
                            <a:schemeClr val="tx1"/>
                          </a:solidFill>
                        </a:rPr>
                        <a:t>Predetermined</a:t>
                      </a:r>
                      <a:r>
                        <a:rPr lang="en-US" sz="2500" baseline="0" dirty="0">
                          <a:solidFill>
                            <a:schemeClr val="tx1"/>
                          </a:solidFill>
                        </a:rPr>
                        <a:t> by the regulator</a:t>
                      </a:r>
                      <a:endParaRPr lang="ru-RU" sz="25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500" dirty="0">
                          <a:solidFill>
                            <a:schemeClr val="tx1"/>
                          </a:solidFill>
                        </a:rPr>
                        <a:t>At the bank's choice</a:t>
                      </a:r>
                      <a:endParaRPr lang="ru-RU" sz="25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66655220"/>
                  </a:ext>
                </a:extLst>
              </a:tr>
              <a:tr h="1087512">
                <a:tc>
                  <a:txBody>
                    <a:bodyPr/>
                    <a:lstStyle/>
                    <a:p>
                      <a:r>
                        <a:rPr lang="en-US" sz="2500" b="1" dirty="0">
                          <a:solidFill>
                            <a:schemeClr val="bg1"/>
                          </a:solidFill>
                        </a:rPr>
                        <a:t>Covered</a:t>
                      </a:r>
                      <a:r>
                        <a:rPr lang="en-US" sz="2500" b="1" baseline="0" dirty="0">
                          <a:solidFill>
                            <a:schemeClr val="bg1"/>
                          </a:solidFill>
                        </a:rPr>
                        <a:t> risks</a:t>
                      </a:r>
                      <a:endParaRPr lang="ru-RU" sz="2500"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8080"/>
                    </a:solidFill>
                  </a:tcPr>
                </a:tc>
                <a:tc>
                  <a:txBody>
                    <a:bodyPr/>
                    <a:lstStyle/>
                    <a:p>
                      <a:pPr marL="342900" indent="-342900">
                        <a:buFont typeface="Arial" panose="020B0604020202020204" pitchFamily="34" charset="0"/>
                        <a:buChar char="•"/>
                      </a:pPr>
                      <a:r>
                        <a:rPr lang="en-US" sz="2500" dirty="0">
                          <a:solidFill>
                            <a:schemeClr val="tx1"/>
                          </a:solidFill>
                        </a:rPr>
                        <a:t>Credit risk</a:t>
                      </a:r>
                    </a:p>
                    <a:p>
                      <a:pPr marL="342900" indent="-342900">
                        <a:buFont typeface="Arial" panose="020B0604020202020204" pitchFamily="34" charset="0"/>
                        <a:buChar char="•"/>
                      </a:pPr>
                      <a:r>
                        <a:rPr lang="en-US" sz="2500" dirty="0">
                          <a:solidFill>
                            <a:schemeClr val="tx1"/>
                          </a:solidFill>
                        </a:rPr>
                        <a:t>Market</a:t>
                      </a:r>
                      <a:r>
                        <a:rPr lang="en-US" sz="2500" baseline="0" dirty="0">
                          <a:solidFill>
                            <a:schemeClr val="tx1"/>
                          </a:solidFill>
                        </a:rPr>
                        <a:t> risk</a:t>
                      </a:r>
                    </a:p>
                    <a:p>
                      <a:pPr marL="342900" indent="-342900">
                        <a:buFont typeface="Arial" panose="020B0604020202020204" pitchFamily="34" charset="0"/>
                        <a:buChar char="•"/>
                      </a:pPr>
                      <a:r>
                        <a:rPr lang="en-US" sz="2500" baseline="0" dirty="0">
                          <a:solidFill>
                            <a:schemeClr val="tx1"/>
                          </a:solidFill>
                        </a:rPr>
                        <a:t>Operational risk</a:t>
                      </a:r>
                      <a:endParaRPr lang="ru-RU" sz="25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indent="-342900">
                        <a:buFont typeface="Arial" panose="020B0604020202020204" pitchFamily="34" charset="0"/>
                        <a:buChar char="•"/>
                      </a:pPr>
                      <a:r>
                        <a:rPr lang="en-US" sz="2500" dirty="0">
                          <a:solidFill>
                            <a:schemeClr val="tx1"/>
                          </a:solidFill>
                        </a:rPr>
                        <a:t>Credit risk</a:t>
                      </a:r>
                    </a:p>
                    <a:p>
                      <a:pPr marL="342900" indent="-342900">
                        <a:buFont typeface="Arial" panose="020B0604020202020204" pitchFamily="34" charset="0"/>
                        <a:buChar char="•"/>
                      </a:pPr>
                      <a:r>
                        <a:rPr lang="en-US" sz="2500" dirty="0">
                          <a:solidFill>
                            <a:schemeClr val="tx1"/>
                          </a:solidFill>
                        </a:rPr>
                        <a:t>Market</a:t>
                      </a:r>
                      <a:r>
                        <a:rPr lang="en-US" sz="2500" baseline="0" dirty="0">
                          <a:solidFill>
                            <a:schemeClr val="tx1"/>
                          </a:solidFill>
                        </a:rPr>
                        <a:t> risk</a:t>
                      </a:r>
                    </a:p>
                    <a:p>
                      <a:pPr marL="342900" indent="-342900">
                        <a:buFont typeface="Arial" panose="020B0604020202020204" pitchFamily="34" charset="0"/>
                        <a:buChar char="•"/>
                      </a:pPr>
                      <a:r>
                        <a:rPr lang="en-US" sz="2500" baseline="0" dirty="0">
                          <a:solidFill>
                            <a:schemeClr val="tx1"/>
                          </a:solidFill>
                        </a:rPr>
                        <a:t>Operational risk</a:t>
                      </a:r>
                    </a:p>
                    <a:p>
                      <a:pPr marL="342900" indent="-342900">
                        <a:buFont typeface="Arial" panose="020B0604020202020204" pitchFamily="34" charset="0"/>
                        <a:buChar char="•"/>
                      </a:pPr>
                      <a:r>
                        <a:rPr lang="en-US" sz="2500" baseline="0" dirty="0">
                          <a:solidFill>
                            <a:schemeClr val="tx1"/>
                          </a:solidFill>
                        </a:rPr>
                        <a:t>All other significant risks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25923634"/>
                  </a:ext>
                </a:extLst>
              </a:tr>
              <a:tr h="574535">
                <a:tc>
                  <a:txBody>
                    <a:bodyPr/>
                    <a:lstStyle/>
                    <a:p>
                      <a:r>
                        <a:rPr lang="en-US" sz="2500" b="1" dirty="0">
                          <a:solidFill>
                            <a:schemeClr val="bg1"/>
                          </a:solidFill>
                        </a:rPr>
                        <a:t>Name of denominator</a:t>
                      </a:r>
                      <a:endParaRPr lang="ru-RU" sz="2500"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8080"/>
                    </a:solidFill>
                  </a:tcPr>
                </a:tc>
                <a:tc>
                  <a:txBody>
                    <a:bodyPr/>
                    <a:lstStyle/>
                    <a:p>
                      <a:pPr marL="342900" indent="-342900">
                        <a:buFont typeface="Arial" panose="020B0604020202020204" pitchFamily="34" charset="0"/>
                        <a:buChar char="•"/>
                      </a:pPr>
                      <a:r>
                        <a:rPr lang="en-US" sz="2500" dirty="0">
                          <a:solidFill>
                            <a:schemeClr val="tx1"/>
                          </a:solidFill>
                        </a:rPr>
                        <a:t>Regulatory capital</a:t>
                      </a:r>
                      <a:endParaRPr lang="ru-RU" sz="25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indent="-342900">
                        <a:buFont typeface="Arial" panose="020B0604020202020204" pitchFamily="34" charset="0"/>
                        <a:buChar char="•"/>
                      </a:pPr>
                      <a:r>
                        <a:rPr lang="en-US" sz="2500" baseline="0" dirty="0">
                          <a:solidFill>
                            <a:schemeClr val="tx1"/>
                          </a:solidFill>
                        </a:rPr>
                        <a:t>Economical capital (ECAP)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8590655"/>
                  </a:ext>
                </a:extLst>
              </a:tr>
            </a:tbl>
          </a:graphicData>
        </a:graphic>
      </p:graphicFrame>
      <mc:AlternateContent xmlns:mc="http://schemas.openxmlformats.org/markup-compatibility/2006" xmlns:a14="http://schemas.microsoft.com/office/drawing/2010/main">
        <mc:Choice Requires="a14">
          <p:sp>
            <p:nvSpPr>
              <p:cNvPr id="7" name="TextBox 6"/>
              <p:cNvSpPr txBox="1"/>
              <p:nvPr/>
            </p:nvSpPr>
            <p:spPr>
              <a:xfrm>
                <a:off x="1998534" y="1308220"/>
                <a:ext cx="8424679" cy="601960"/>
              </a:xfrm>
              <a:prstGeom prst="rect">
                <a:avLst/>
              </a:prstGeom>
              <a:noFill/>
            </p:spPr>
            <p:txBody>
              <a:bodyPr wrap="none" lIns="0" tIns="0" rIns="0" bIns="0" rtlCol="0">
                <a:spAutoFit/>
              </a:bodyPr>
              <a:lstStyle/>
              <a:p>
                <a:r>
                  <a:rPr lang="en-US" sz="2500" dirty="0"/>
                  <a:t>Mandatory Ratio </a:t>
                </a:r>
                <a14:m>
                  <m:oMath xmlns:m="http://schemas.openxmlformats.org/officeDocument/2006/math">
                    <m:r>
                      <a:rPr lang="en-US" sz="2500" i="1" smtClean="0">
                        <a:latin typeface="Cambria Math" panose="02040503050406030204" pitchFamily="18" charset="0"/>
                      </a:rPr>
                      <m:t>=</m:t>
                    </m:r>
                    <m:f>
                      <m:fPr>
                        <m:ctrlPr>
                          <a:rPr lang="en-US" sz="2500" i="1" smtClean="0">
                            <a:latin typeface="Cambria Math" panose="02040503050406030204" pitchFamily="18" charset="0"/>
                          </a:rPr>
                        </m:ctrlPr>
                      </m:fPr>
                      <m:num>
                        <m:r>
                          <a:rPr lang="en-US" sz="2500" b="0" i="1" smtClean="0">
                            <a:latin typeface="Cambria Math" panose="02040503050406030204" pitchFamily="18" charset="0"/>
                          </a:rPr>
                          <m:t>𝑇𝑜𝑡𝑎𝑙</m:t>
                        </m:r>
                        <m:r>
                          <a:rPr lang="en-US" sz="2500" b="0" i="1" smtClean="0">
                            <a:latin typeface="Cambria Math" panose="02040503050406030204" pitchFamily="18" charset="0"/>
                          </a:rPr>
                          <m:t> </m:t>
                        </m:r>
                        <m:r>
                          <a:rPr lang="en-US" sz="2500" b="0" i="1" smtClean="0">
                            <a:latin typeface="Cambria Math" panose="02040503050406030204" pitchFamily="18" charset="0"/>
                          </a:rPr>
                          <m:t>𝑐𝑎𝑝𝑖𝑡𝑎𝑙</m:t>
                        </m:r>
                      </m:num>
                      <m:den>
                        <m:r>
                          <a:rPr lang="en-US" sz="2500" b="0" i="1" smtClean="0">
                            <a:latin typeface="Cambria Math" panose="02040503050406030204" pitchFamily="18" charset="0"/>
                          </a:rPr>
                          <m:t>𝐶𝑟𝑒𝑑𝑖𝑡</m:t>
                        </m:r>
                        <m:r>
                          <a:rPr lang="en-US" sz="2500" b="0" i="1" smtClean="0">
                            <a:latin typeface="Cambria Math" panose="02040503050406030204" pitchFamily="18" charset="0"/>
                          </a:rPr>
                          <m:t> </m:t>
                        </m:r>
                        <m:r>
                          <a:rPr lang="en-US" sz="2500" b="0" i="1" smtClean="0">
                            <a:latin typeface="Cambria Math" panose="02040503050406030204" pitchFamily="18" charset="0"/>
                          </a:rPr>
                          <m:t>𝑟𝑖𝑠𝑘</m:t>
                        </m:r>
                        <m:r>
                          <a:rPr lang="en-US" sz="2500" b="0" i="1" smtClean="0">
                            <a:latin typeface="Cambria Math" panose="02040503050406030204" pitchFamily="18" charset="0"/>
                          </a:rPr>
                          <m:t>+</m:t>
                        </m:r>
                        <m:r>
                          <a:rPr lang="en-US" sz="2500" b="0" i="1" smtClean="0">
                            <a:latin typeface="Cambria Math" panose="02040503050406030204" pitchFamily="18" charset="0"/>
                          </a:rPr>
                          <m:t>𝑀𝑎𝑟𝑘𝑒𝑡</m:t>
                        </m:r>
                        <m:r>
                          <a:rPr lang="en-US" sz="2500" b="0" i="1" smtClean="0">
                            <a:latin typeface="Cambria Math" panose="02040503050406030204" pitchFamily="18" charset="0"/>
                          </a:rPr>
                          <m:t> </m:t>
                        </m:r>
                        <m:r>
                          <a:rPr lang="en-US" sz="2500" b="0" i="1" smtClean="0">
                            <a:latin typeface="Cambria Math" panose="02040503050406030204" pitchFamily="18" charset="0"/>
                          </a:rPr>
                          <m:t>𝑟𝑖𝑠𝑘</m:t>
                        </m:r>
                        <m:r>
                          <a:rPr lang="en-US" sz="2500" b="0" i="1" smtClean="0">
                            <a:latin typeface="Cambria Math" panose="02040503050406030204" pitchFamily="18" charset="0"/>
                          </a:rPr>
                          <m:t>+</m:t>
                        </m:r>
                        <m:r>
                          <a:rPr lang="en-US" sz="2500" b="0" i="1" smtClean="0">
                            <a:latin typeface="Cambria Math" panose="02040503050406030204" pitchFamily="18" charset="0"/>
                          </a:rPr>
                          <m:t>𝑂𝑝𝑒𝑟𝑎𝑡𝑖𝑜𝑛𝑎𝑙</m:t>
                        </m:r>
                        <m:r>
                          <a:rPr lang="en-US" sz="2500" b="0" i="1" smtClean="0">
                            <a:latin typeface="Cambria Math" panose="02040503050406030204" pitchFamily="18" charset="0"/>
                          </a:rPr>
                          <m:t> </m:t>
                        </m:r>
                        <m:r>
                          <a:rPr lang="en-US" sz="2500" b="0" i="1" smtClean="0">
                            <a:latin typeface="Cambria Math" panose="02040503050406030204" pitchFamily="18" charset="0"/>
                          </a:rPr>
                          <m:t>𝑟𝑖𝑠𝑘</m:t>
                        </m:r>
                      </m:den>
                    </m:f>
                  </m:oMath>
                </a14:m>
                <a:r>
                  <a:rPr lang="en-US" sz="2500" dirty="0"/>
                  <a:t> ⩾ 8%</a:t>
                </a:r>
                <a:r>
                  <a:rPr lang="en-US" sz="2000" baseline="30000" dirty="0"/>
                  <a:t>*</a:t>
                </a:r>
                <a:endParaRPr lang="ru-RU" sz="2000" baseline="30000" dirty="0"/>
              </a:p>
            </p:txBody>
          </p:sp>
        </mc:Choice>
        <mc:Fallback xmlns="">
          <p:sp>
            <p:nvSpPr>
              <p:cNvPr id="7" name="TextBox 6"/>
              <p:cNvSpPr txBox="1">
                <a:spLocks noRot="1" noChangeAspect="1" noMove="1" noResize="1" noEditPoints="1" noAdjustHandles="1" noChangeArrowheads="1" noChangeShapeType="1" noTextEdit="1"/>
              </p:cNvSpPr>
              <p:nvPr/>
            </p:nvSpPr>
            <p:spPr>
              <a:xfrm>
                <a:off x="1998534" y="1308220"/>
                <a:ext cx="8424679" cy="601960"/>
              </a:xfrm>
              <a:prstGeom prst="rect">
                <a:avLst/>
              </a:prstGeom>
              <a:blipFill>
                <a:blip r:embed="rId2"/>
                <a:stretch>
                  <a:fillRect l="-2315" t="-2041" b="-11224"/>
                </a:stretch>
              </a:blipFill>
            </p:spPr>
            <p:txBody>
              <a:bodyPr/>
              <a:lstStyle/>
              <a:p>
                <a:r>
                  <a:rPr lang="en-NL">
                    <a:noFill/>
                  </a:rPr>
                  <a:t> </a:t>
                </a:r>
              </a:p>
            </p:txBody>
          </p:sp>
        </mc:Fallback>
      </mc:AlternateContent>
      <p:sp>
        <p:nvSpPr>
          <p:cNvPr id="3" name="Oval 2">
            <a:extLst>
              <a:ext uri="{FF2B5EF4-FFF2-40B4-BE49-F238E27FC236}">
                <a16:creationId xmlns:a16="http://schemas.microsoft.com/office/drawing/2014/main" id="{57E3C188-514D-8407-EC75-1FD858E32EBC}"/>
              </a:ext>
            </a:extLst>
          </p:cNvPr>
          <p:cNvSpPr/>
          <p:nvPr/>
        </p:nvSpPr>
        <p:spPr>
          <a:xfrm>
            <a:off x="4438650" y="1528774"/>
            <a:ext cx="5057775" cy="56710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5" name="Oval 4">
            <a:extLst>
              <a:ext uri="{FF2B5EF4-FFF2-40B4-BE49-F238E27FC236}">
                <a16:creationId xmlns:a16="http://schemas.microsoft.com/office/drawing/2014/main" id="{66EEEC07-6B90-5F39-02DF-A1B96BDFAD56}"/>
              </a:ext>
            </a:extLst>
          </p:cNvPr>
          <p:cNvSpPr/>
          <p:nvPr/>
        </p:nvSpPr>
        <p:spPr>
          <a:xfrm>
            <a:off x="2841796" y="3590926"/>
            <a:ext cx="8512003" cy="2057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12" name="Freeform: Shape 11">
            <a:extLst>
              <a:ext uri="{FF2B5EF4-FFF2-40B4-BE49-F238E27FC236}">
                <a16:creationId xmlns:a16="http://schemas.microsoft.com/office/drawing/2014/main" id="{080E4B88-5CBA-8A77-F328-A307DEF45841}"/>
              </a:ext>
            </a:extLst>
          </p:cNvPr>
          <p:cNvSpPr/>
          <p:nvPr/>
        </p:nvSpPr>
        <p:spPr>
          <a:xfrm>
            <a:off x="9439275" y="1838325"/>
            <a:ext cx="2286041" cy="2555805"/>
          </a:xfrm>
          <a:custGeom>
            <a:avLst/>
            <a:gdLst>
              <a:gd name="connsiteX0" fmla="*/ 0 w 2286041"/>
              <a:gd name="connsiteY0" fmla="*/ 0 h 2555805"/>
              <a:gd name="connsiteX1" fmla="*/ 1219200 w 2286041"/>
              <a:gd name="connsiteY1" fmla="*/ 47625 h 2555805"/>
              <a:gd name="connsiteX2" fmla="*/ 1343025 w 2286041"/>
              <a:gd name="connsiteY2" fmla="*/ 95250 h 2555805"/>
              <a:gd name="connsiteX3" fmla="*/ 1724025 w 2286041"/>
              <a:gd name="connsiteY3" fmla="*/ 228600 h 2555805"/>
              <a:gd name="connsiteX4" fmla="*/ 1828800 w 2286041"/>
              <a:gd name="connsiteY4" fmla="*/ 266700 h 2555805"/>
              <a:gd name="connsiteX5" fmla="*/ 1857375 w 2286041"/>
              <a:gd name="connsiteY5" fmla="*/ 314325 h 2555805"/>
              <a:gd name="connsiteX6" fmla="*/ 1971675 w 2286041"/>
              <a:gd name="connsiteY6" fmla="*/ 381000 h 2555805"/>
              <a:gd name="connsiteX7" fmla="*/ 2009775 w 2286041"/>
              <a:gd name="connsiteY7" fmla="*/ 428625 h 2555805"/>
              <a:gd name="connsiteX8" fmla="*/ 2085975 w 2286041"/>
              <a:gd name="connsiteY8" fmla="*/ 476250 h 2555805"/>
              <a:gd name="connsiteX9" fmla="*/ 2209800 w 2286041"/>
              <a:gd name="connsiteY9" fmla="*/ 685800 h 2555805"/>
              <a:gd name="connsiteX10" fmla="*/ 2266950 w 2286041"/>
              <a:gd name="connsiteY10" fmla="*/ 819150 h 2555805"/>
              <a:gd name="connsiteX11" fmla="*/ 2286000 w 2286041"/>
              <a:gd name="connsiteY11" fmla="*/ 990600 h 2555805"/>
              <a:gd name="connsiteX12" fmla="*/ 2266950 w 2286041"/>
              <a:gd name="connsiteY12" fmla="*/ 1647825 h 2555805"/>
              <a:gd name="connsiteX13" fmla="*/ 2257425 w 2286041"/>
              <a:gd name="connsiteY13" fmla="*/ 1743075 h 2555805"/>
              <a:gd name="connsiteX14" fmla="*/ 2238375 w 2286041"/>
              <a:gd name="connsiteY14" fmla="*/ 1800225 h 2555805"/>
              <a:gd name="connsiteX15" fmla="*/ 2209800 w 2286041"/>
              <a:gd name="connsiteY15" fmla="*/ 1924050 h 2555805"/>
              <a:gd name="connsiteX16" fmla="*/ 2095500 w 2286041"/>
              <a:gd name="connsiteY16" fmla="*/ 2200275 h 2555805"/>
              <a:gd name="connsiteX17" fmla="*/ 2057400 w 2286041"/>
              <a:gd name="connsiteY17" fmla="*/ 2247900 h 2555805"/>
              <a:gd name="connsiteX18" fmla="*/ 2000250 w 2286041"/>
              <a:gd name="connsiteY18" fmla="*/ 2305050 h 2555805"/>
              <a:gd name="connsiteX19" fmla="*/ 1914525 w 2286041"/>
              <a:gd name="connsiteY19" fmla="*/ 2428875 h 2555805"/>
              <a:gd name="connsiteX20" fmla="*/ 1876425 w 2286041"/>
              <a:gd name="connsiteY20" fmla="*/ 2486025 h 2555805"/>
              <a:gd name="connsiteX21" fmla="*/ 1847850 w 2286041"/>
              <a:gd name="connsiteY21" fmla="*/ 2333625 h 2555805"/>
              <a:gd name="connsiteX22" fmla="*/ 1838325 w 2286041"/>
              <a:gd name="connsiteY22" fmla="*/ 2238375 h 2555805"/>
              <a:gd name="connsiteX23" fmla="*/ 1847850 w 2286041"/>
              <a:gd name="connsiteY23" fmla="*/ 2524125 h 2555805"/>
              <a:gd name="connsiteX24" fmla="*/ 2028825 w 2286041"/>
              <a:gd name="connsiteY24" fmla="*/ 2495550 h 2555805"/>
              <a:gd name="connsiteX25" fmla="*/ 2124075 w 2286041"/>
              <a:gd name="connsiteY25" fmla="*/ 2476500 h 2555805"/>
              <a:gd name="connsiteX26" fmla="*/ 2200275 w 2286041"/>
              <a:gd name="connsiteY26" fmla="*/ 2428875 h 2555805"/>
              <a:gd name="connsiteX27" fmla="*/ 2276475 w 2286041"/>
              <a:gd name="connsiteY27" fmla="*/ 2362200 h 2555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286041" h="2555805">
                <a:moveTo>
                  <a:pt x="0" y="0"/>
                </a:moveTo>
                <a:cubicBezTo>
                  <a:pt x="43373" y="904"/>
                  <a:pt x="936566" y="-2621"/>
                  <a:pt x="1219200" y="47625"/>
                </a:cubicBezTo>
                <a:cubicBezTo>
                  <a:pt x="1262740" y="55365"/>
                  <a:pt x="1301235" y="80784"/>
                  <a:pt x="1343025" y="95250"/>
                </a:cubicBezTo>
                <a:cubicBezTo>
                  <a:pt x="1553481" y="168100"/>
                  <a:pt x="1427925" y="101700"/>
                  <a:pt x="1724025" y="228600"/>
                </a:cubicBezTo>
                <a:cubicBezTo>
                  <a:pt x="1802732" y="262332"/>
                  <a:pt x="1767242" y="251310"/>
                  <a:pt x="1828800" y="266700"/>
                </a:cubicBezTo>
                <a:cubicBezTo>
                  <a:pt x="1838325" y="282575"/>
                  <a:pt x="1843676" y="301872"/>
                  <a:pt x="1857375" y="314325"/>
                </a:cubicBezTo>
                <a:cubicBezTo>
                  <a:pt x="1884337" y="338836"/>
                  <a:pt x="1935833" y="363079"/>
                  <a:pt x="1971675" y="381000"/>
                </a:cubicBezTo>
                <a:cubicBezTo>
                  <a:pt x="1984375" y="396875"/>
                  <a:pt x="1994157" y="415610"/>
                  <a:pt x="2009775" y="428625"/>
                </a:cubicBezTo>
                <a:cubicBezTo>
                  <a:pt x="2032785" y="447800"/>
                  <a:pt x="2064795" y="455070"/>
                  <a:pt x="2085975" y="476250"/>
                </a:cubicBezTo>
                <a:cubicBezTo>
                  <a:pt x="2118119" y="508394"/>
                  <a:pt x="2196472" y="658118"/>
                  <a:pt x="2209800" y="685800"/>
                </a:cubicBezTo>
                <a:cubicBezTo>
                  <a:pt x="2230779" y="729373"/>
                  <a:pt x="2266950" y="819150"/>
                  <a:pt x="2266950" y="819150"/>
                </a:cubicBezTo>
                <a:cubicBezTo>
                  <a:pt x="2276751" y="877956"/>
                  <a:pt x="2286768" y="928432"/>
                  <a:pt x="2286000" y="990600"/>
                </a:cubicBezTo>
                <a:cubicBezTo>
                  <a:pt x="2283294" y="1209750"/>
                  <a:pt x="2275267" y="1428816"/>
                  <a:pt x="2266950" y="1647825"/>
                </a:cubicBezTo>
                <a:cubicBezTo>
                  <a:pt x="2265739" y="1679710"/>
                  <a:pt x="2263305" y="1711713"/>
                  <a:pt x="2257425" y="1743075"/>
                </a:cubicBezTo>
                <a:cubicBezTo>
                  <a:pt x="2253724" y="1762812"/>
                  <a:pt x="2243485" y="1780806"/>
                  <a:pt x="2238375" y="1800225"/>
                </a:cubicBezTo>
                <a:cubicBezTo>
                  <a:pt x="2227595" y="1841190"/>
                  <a:pt x="2224047" y="1884158"/>
                  <a:pt x="2209800" y="1924050"/>
                </a:cubicBezTo>
                <a:cubicBezTo>
                  <a:pt x="2176285" y="2017891"/>
                  <a:pt x="2157749" y="2122464"/>
                  <a:pt x="2095500" y="2200275"/>
                </a:cubicBezTo>
                <a:cubicBezTo>
                  <a:pt x="2082800" y="2216150"/>
                  <a:pt x="2071075" y="2232857"/>
                  <a:pt x="2057400" y="2247900"/>
                </a:cubicBezTo>
                <a:cubicBezTo>
                  <a:pt x="2039278" y="2267835"/>
                  <a:pt x="2016944" y="2283905"/>
                  <a:pt x="2000250" y="2305050"/>
                </a:cubicBezTo>
                <a:cubicBezTo>
                  <a:pt x="1969143" y="2344452"/>
                  <a:pt x="1930400" y="2381250"/>
                  <a:pt x="1914525" y="2428875"/>
                </a:cubicBezTo>
                <a:cubicBezTo>
                  <a:pt x="1900740" y="2470229"/>
                  <a:pt x="1912100" y="2450350"/>
                  <a:pt x="1876425" y="2486025"/>
                </a:cubicBezTo>
                <a:cubicBezTo>
                  <a:pt x="1847846" y="2571762"/>
                  <a:pt x="1867178" y="2526904"/>
                  <a:pt x="1847850" y="2333625"/>
                </a:cubicBezTo>
                <a:lnTo>
                  <a:pt x="1838325" y="2238375"/>
                </a:lnTo>
                <a:cubicBezTo>
                  <a:pt x="1841500" y="2333625"/>
                  <a:pt x="1801811" y="2440680"/>
                  <a:pt x="1847850" y="2524125"/>
                </a:cubicBezTo>
                <a:cubicBezTo>
                  <a:pt x="1891981" y="2604113"/>
                  <a:pt x="1981622" y="2509036"/>
                  <a:pt x="2028825" y="2495550"/>
                </a:cubicBezTo>
                <a:cubicBezTo>
                  <a:pt x="2059958" y="2486655"/>
                  <a:pt x="2124075" y="2476500"/>
                  <a:pt x="2124075" y="2476500"/>
                </a:cubicBezTo>
                <a:cubicBezTo>
                  <a:pt x="2126806" y="2474861"/>
                  <a:pt x="2190126" y="2437896"/>
                  <a:pt x="2200275" y="2428875"/>
                </a:cubicBezTo>
                <a:cubicBezTo>
                  <a:pt x="2280208" y="2357823"/>
                  <a:pt x="2228648" y="2386114"/>
                  <a:pt x="2276475" y="236220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13" name="TextBox 12">
            <a:extLst>
              <a:ext uri="{FF2B5EF4-FFF2-40B4-BE49-F238E27FC236}">
                <a16:creationId xmlns:a16="http://schemas.microsoft.com/office/drawing/2014/main" id="{BAB8A44E-FF83-7731-F65C-EA2F72CA8EB2}"/>
              </a:ext>
            </a:extLst>
          </p:cNvPr>
          <p:cNvSpPr txBox="1"/>
          <p:nvPr/>
        </p:nvSpPr>
        <p:spPr>
          <a:xfrm>
            <a:off x="336721" y="6445372"/>
            <a:ext cx="5010150" cy="307777"/>
          </a:xfrm>
          <a:prstGeom prst="rect">
            <a:avLst/>
          </a:prstGeom>
          <a:noFill/>
        </p:spPr>
        <p:txBody>
          <a:bodyPr wrap="square" rtlCol="0">
            <a:spAutoFit/>
          </a:bodyPr>
          <a:lstStyle/>
          <a:p>
            <a:r>
              <a:rPr lang="en-US" sz="1400" dirty="0"/>
              <a:t>* On practice fact little bit more complex</a:t>
            </a:r>
            <a:endParaRPr lang="en-NL" sz="1400" dirty="0"/>
          </a:p>
        </p:txBody>
      </p:sp>
    </p:spTree>
    <p:extLst>
      <p:ext uri="{BB962C8B-B14F-4D97-AF65-F5344CB8AC3E}">
        <p14:creationId xmlns:p14="http://schemas.microsoft.com/office/powerpoint/2010/main" val="18356115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48F63A3B-78C7-47BE-AE5E-E10140E04643}" type="slidenum">
              <a:rPr lang="en-US" smtClean="0"/>
              <a:t>23</a:t>
            </a:fld>
            <a:endParaRPr lang="en-US" dirty="0"/>
          </a:p>
        </p:txBody>
      </p:sp>
      <p:sp>
        <p:nvSpPr>
          <p:cNvPr id="4" name="TextBox 3">
            <a:extLst>
              <a:ext uri="{FF2B5EF4-FFF2-40B4-BE49-F238E27FC236}">
                <a16:creationId xmlns:a16="http://schemas.microsoft.com/office/drawing/2014/main" id="{81BD1123-3626-1C45-BF5B-1C1864FA8AFA}"/>
              </a:ext>
            </a:extLst>
          </p:cNvPr>
          <p:cNvSpPr txBox="1"/>
          <p:nvPr/>
        </p:nvSpPr>
        <p:spPr>
          <a:xfrm>
            <a:off x="381959" y="213126"/>
            <a:ext cx="9777440" cy="477054"/>
          </a:xfrm>
          <a:prstGeom prst="rect">
            <a:avLst/>
          </a:prstGeom>
          <a:noFill/>
        </p:spPr>
        <p:txBody>
          <a:bodyPr wrap="square" rtlCol="0">
            <a:spAutoFit/>
          </a:bodyPr>
          <a:lstStyle/>
          <a:p>
            <a:pPr defTabSz="1217692">
              <a:defRPr/>
            </a:pPr>
            <a:r>
              <a:rPr lang="en-US" altLang="zh-CN" sz="2500" b="1" kern="0" dirty="0">
                <a:solidFill>
                  <a:srgbClr val="1F4E79"/>
                </a:solidFill>
                <a:latin typeface="SB Sans Display" panose="020B0503040504020204" pitchFamily="34" charset="0"/>
                <a:ea typeface="等线" panose="02010600030101010101" pitchFamily="2" charset="-122"/>
                <a:cs typeface="SB Sans Display" panose="020B0503040504020204" pitchFamily="34" charset="0"/>
              </a:rPr>
              <a:t>Basel Pillar II – ICAAP risk appetite framework</a:t>
            </a:r>
            <a:endParaRPr lang="ru-RU" altLang="zh-CN" sz="2500" kern="0" dirty="0">
              <a:solidFill>
                <a:srgbClr val="5B9BD5">
                  <a:lumMod val="50000"/>
                </a:srgbClr>
              </a:solidFill>
              <a:latin typeface="SB Sans Display" panose="020B0503040504020204" pitchFamily="34" charset="0"/>
              <a:ea typeface="等线" panose="02010600030101010101" pitchFamily="2" charset="-122"/>
              <a:cs typeface="SB Sans Display" panose="020B0503040504020204" pitchFamily="34" charset="0"/>
            </a:endParaRPr>
          </a:p>
        </p:txBody>
      </p:sp>
      <p:sp>
        <p:nvSpPr>
          <p:cNvPr id="3" name="TextBox 2"/>
          <p:cNvSpPr txBox="1"/>
          <p:nvPr/>
        </p:nvSpPr>
        <p:spPr>
          <a:xfrm>
            <a:off x="381959" y="1030015"/>
            <a:ext cx="10625959" cy="5093702"/>
          </a:xfrm>
          <a:prstGeom prst="rect">
            <a:avLst/>
          </a:prstGeom>
          <a:noFill/>
        </p:spPr>
        <p:txBody>
          <a:bodyPr wrap="square" rtlCol="0">
            <a:spAutoFit/>
          </a:bodyPr>
          <a:lstStyle/>
          <a:p>
            <a:pPr marL="342900" indent="-342900">
              <a:buFont typeface="Arial" panose="020B0604020202020204" pitchFamily="34" charset="0"/>
              <a:buChar char="•"/>
            </a:pPr>
            <a:r>
              <a:rPr lang="en-US" sz="2500" dirty="0"/>
              <a:t>Bank defines Risk Appetite Framework (RAF)</a:t>
            </a:r>
            <a:r>
              <a:rPr lang="ru-RU" sz="2500" dirty="0"/>
              <a:t> </a:t>
            </a:r>
            <a:r>
              <a:rPr lang="en-US" sz="2500" dirty="0"/>
              <a:t>- set numerical thresholds on risk metrics for each significant risk;</a:t>
            </a:r>
          </a:p>
          <a:p>
            <a:pPr marL="342900" indent="-342900">
              <a:buFont typeface="Arial" panose="020B0604020202020204" pitchFamily="34" charset="0"/>
              <a:buChar char="•"/>
            </a:pPr>
            <a:endParaRPr lang="ru-RU" sz="2500" dirty="0"/>
          </a:p>
          <a:p>
            <a:pPr marL="342900" indent="-342900">
              <a:buFont typeface="Arial" panose="020B0604020202020204" pitchFamily="34" charset="0"/>
              <a:buChar char="•"/>
            </a:pPr>
            <a:r>
              <a:rPr lang="en-US" sz="2500" dirty="0"/>
              <a:t>Such thresholds should be approved by the Board of directors and acknowledged by the Local regulator;</a:t>
            </a:r>
            <a:endParaRPr lang="ru-RU" sz="2500" dirty="0"/>
          </a:p>
          <a:p>
            <a:pPr marL="342900" indent="-342900">
              <a:buFont typeface="Arial" panose="020B0604020202020204" pitchFamily="34" charset="0"/>
              <a:buChar char="•"/>
            </a:pPr>
            <a:endParaRPr lang="en-US" sz="2500" dirty="0"/>
          </a:p>
          <a:p>
            <a:pPr marL="342900" indent="-342900">
              <a:buFont typeface="Arial" panose="020B0604020202020204" pitchFamily="34" charset="0"/>
              <a:buChar char="•"/>
            </a:pPr>
            <a:r>
              <a:rPr lang="en-US" sz="2500" dirty="0"/>
              <a:t>There are 3 types of thresholds for each metric: </a:t>
            </a:r>
          </a:p>
          <a:p>
            <a:pPr marL="800100" lvl="1" indent="-342900">
              <a:buFont typeface="Wingdings" panose="05000000000000000000" pitchFamily="2" charset="2"/>
              <a:buChar char="§"/>
            </a:pPr>
            <a:r>
              <a:rPr lang="en-US" sz="2500" dirty="0"/>
              <a:t>green – ok, nothing to do</a:t>
            </a:r>
          </a:p>
          <a:p>
            <a:pPr marL="800100" lvl="1" indent="-342900">
              <a:buFont typeface="Wingdings" panose="05000000000000000000" pitchFamily="2" charset="2"/>
              <a:buChar char="§"/>
            </a:pPr>
            <a:r>
              <a:rPr lang="en-US" sz="2500" dirty="0"/>
              <a:t>yellow – if breached, the Board of directors should be informed and plan for normalization should be developed</a:t>
            </a:r>
          </a:p>
          <a:p>
            <a:pPr marL="800100" lvl="1" indent="-342900">
              <a:buFont typeface="Wingdings" panose="05000000000000000000" pitchFamily="2" charset="2"/>
              <a:buChar char="§"/>
            </a:pPr>
            <a:r>
              <a:rPr lang="en-US" sz="2500" dirty="0"/>
              <a:t>red – if breached, the Regulator should be informed and dank obliged to reconsider business plan and conduct immediate actions in order to normalize the situation</a:t>
            </a:r>
          </a:p>
        </p:txBody>
      </p:sp>
    </p:spTree>
    <p:extLst>
      <p:ext uri="{BB962C8B-B14F-4D97-AF65-F5344CB8AC3E}">
        <p14:creationId xmlns:p14="http://schemas.microsoft.com/office/powerpoint/2010/main" val="40058080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48F63A3B-78C7-47BE-AE5E-E10140E04643}" type="slidenum">
              <a:rPr lang="en-US" smtClean="0"/>
              <a:t>24</a:t>
            </a:fld>
            <a:endParaRPr lang="en-US" dirty="0"/>
          </a:p>
        </p:txBody>
      </p:sp>
      <p:sp>
        <p:nvSpPr>
          <p:cNvPr id="4" name="TextBox 3">
            <a:extLst>
              <a:ext uri="{FF2B5EF4-FFF2-40B4-BE49-F238E27FC236}">
                <a16:creationId xmlns:a16="http://schemas.microsoft.com/office/drawing/2014/main" id="{81BD1123-3626-1C45-BF5B-1C1864FA8AFA}"/>
              </a:ext>
            </a:extLst>
          </p:cNvPr>
          <p:cNvSpPr txBox="1"/>
          <p:nvPr/>
        </p:nvSpPr>
        <p:spPr>
          <a:xfrm>
            <a:off x="381959" y="213126"/>
            <a:ext cx="9777440" cy="477054"/>
          </a:xfrm>
          <a:prstGeom prst="rect">
            <a:avLst/>
          </a:prstGeom>
          <a:noFill/>
        </p:spPr>
        <p:txBody>
          <a:bodyPr wrap="square" rtlCol="0">
            <a:spAutoFit/>
          </a:bodyPr>
          <a:lstStyle/>
          <a:p>
            <a:pPr defTabSz="1217692">
              <a:defRPr/>
            </a:pPr>
            <a:r>
              <a:rPr lang="en-US" altLang="zh-CN" sz="2500" b="1" kern="0" dirty="0">
                <a:solidFill>
                  <a:srgbClr val="1F4E79"/>
                </a:solidFill>
                <a:latin typeface="SB Sans Display" panose="020B0503040504020204" pitchFamily="34" charset="0"/>
                <a:ea typeface="等线" panose="02010600030101010101" pitchFamily="2" charset="-122"/>
                <a:cs typeface="SB Sans Display" panose="020B0503040504020204" pitchFamily="34" charset="0"/>
              </a:rPr>
              <a:t>Basel Pillar II – Stress testing</a:t>
            </a:r>
            <a:endParaRPr lang="ru-RU" altLang="zh-CN" sz="2500" kern="0" dirty="0">
              <a:solidFill>
                <a:srgbClr val="5B9BD5">
                  <a:lumMod val="50000"/>
                </a:srgbClr>
              </a:solidFill>
              <a:latin typeface="SB Sans Display" panose="020B0503040504020204" pitchFamily="34" charset="0"/>
              <a:ea typeface="等线" panose="02010600030101010101" pitchFamily="2" charset="-122"/>
              <a:cs typeface="SB Sans Display" panose="020B0503040504020204" pitchFamily="34" charset="0"/>
            </a:endParaRPr>
          </a:p>
        </p:txBody>
      </p:sp>
      <p:sp>
        <p:nvSpPr>
          <p:cNvPr id="3" name="TextBox 2"/>
          <p:cNvSpPr txBox="1"/>
          <p:nvPr/>
        </p:nvSpPr>
        <p:spPr>
          <a:xfrm>
            <a:off x="381959" y="798786"/>
            <a:ext cx="10878207" cy="5632311"/>
          </a:xfrm>
          <a:prstGeom prst="rect">
            <a:avLst/>
          </a:prstGeom>
          <a:noFill/>
        </p:spPr>
        <p:txBody>
          <a:bodyPr wrap="square" rtlCol="0">
            <a:spAutoFit/>
          </a:bodyPr>
          <a:lstStyle/>
          <a:p>
            <a:r>
              <a:rPr lang="en-US" dirty="0"/>
              <a:t>Types of regulatory ST (RRP, ICAAP, SREP EU wide stress tests and </a:t>
            </a:r>
            <a:r>
              <a:rPr lang="en-US" dirty="0" err="1"/>
              <a:t>etc</a:t>
            </a:r>
            <a:r>
              <a:rPr lang="en-US" dirty="0"/>
              <a:t>)</a:t>
            </a:r>
          </a:p>
          <a:p>
            <a:endParaRPr lang="en-US" dirty="0"/>
          </a:p>
          <a:p>
            <a:r>
              <a:rPr lang="en-US" dirty="0"/>
              <a:t>Steps of stress testing: </a:t>
            </a:r>
          </a:p>
          <a:p>
            <a:pPr marL="342900" indent="-342900">
              <a:buFont typeface="+mj-lt"/>
              <a:buAutoNum type="arabicPeriod"/>
            </a:pPr>
            <a:r>
              <a:rPr lang="en-US" dirty="0"/>
              <a:t>Scenario:</a:t>
            </a:r>
          </a:p>
          <a:p>
            <a:pPr marL="800100" lvl="1" indent="-342900">
              <a:buFont typeface="Arial" panose="020B0604020202020204" pitchFamily="34" charset="0"/>
              <a:buChar char="•"/>
            </a:pPr>
            <a:r>
              <a:rPr lang="en-US" dirty="0"/>
              <a:t>Top-down or bottom-up;</a:t>
            </a:r>
          </a:p>
          <a:p>
            <a:pPr marL="800100" lvl="1" indent="-342900">
              <a:buFont typeface="Arial" panose="020B0604020202020204" pitchFamily="34" charset="0"/>
              <a:buChar char="•"/>
            </a:pPr>
            <a:r>
              <a:rPr lang="en-US" dirty="0"/>
              <a:t>Severity (harm, duration);</a:t>
            </a:r>
          </a:p>
          <a:p>
            <a:pPr marL="800100" lvl="1" indent="-342900">
              <a:buFont typeface="Arial" panose="020B0604020202020204" pitchFamily="34" charset="0"/>
              <a:buChar char="•"/>
            </a:pPr>
            <a:r>
              <a:rPr lang="en-US" dirty="0"/>
              <a:t>Other features of the stress</a:t>
            </a:r>
          </a:p>
          <a:p>
            <a:pPr marL="342900" indent="-342900">
              <a:buFont typeface="+mj-lt"/>
              <a:buAutoNum type="arabicPeriod"/>
            </a:pPr>
            <a:r>
              <a:rPr lang="en-US" dirty="0"/>
              <a:t>Scope:</a:t>
            </a:r>
          </a:p>
          <a:p>
            <a:pPr marL="742950" lvl="1" indent="-285750">
              <a:buFont typeface="Arial" panose="020B0604020202020204" pitchFamily="34" charset="0"/>
              <a:buChar char="•"/>
            </a:pPr>
            <a:r>
              <a:rPr lang="en-US" dirty="0"/>
              <a:t>Exposure (whole bank, business block, branch, product);</a:t>
            </a:r>
          </a:p>
          <a:p>
            <a:pPr marL="742950" lvl="1" indent="-285750">
              <a:buFont typeface="Arial" panose="020B0604020202020204" pitchFamily="34" charset="0"/>
              <a:buChar char="•"/>
            </a:pPr>
            <a:r>
              <a:rPr lang="en-US" dirty="0"/>
              <a:t>Types of risks</a:t>
            </a:r>
          </a:p>
          <a:p>
            <a:pPr marL="342900" indent="-342900">
              <a:buFont typeface="+mj-lt"/>
              <a:buAutoNum type="arabicPeriod"/>
            </a:pPr>
            <a:r>
              <a:rPr lang="en-US" dirty="0"/>
              <a:t>Modeling the impact of scenarios on risk parameters</a:t>
            </a:r>
          </a:p>
          <a:p>
            <a:pPr marL="342900" indent="-342900">
              <a:buFont typeface="+mj-lt"/>
              <a:buAutoNum type="arabicPeriod"/>
            </a:pPr>
            <a:r>
              <a:rPr lang="en-US" dirty="0"/>
              <a:t>Modeling of exposure at risk:</a:t>
            </a:r>
          </a:p>
          <a:p>
            <a:pPr marL="742950" lvl="1" indent="-285750">
              <a:buFont typeface="Arial" panose="020B0604020202020204" pitchFamily="34" charset="0"/>
              <a:buChar char="•"/>
            </a:pPr>
            <a:r>
              <a:rPr lang="en-US" dirty="0"/>
              <a:t>Dynamic balance sheet (DBS)</a:t>
            </a:r>
          </a:p>
          <a:p>
            <a:pPr marL="742950" lvl="1" indent="-285750">
              <a:buFont typeface="Arial" panose="020B0604020202020204" pitchFamily="34" charset="0"/>
              <a:buChar char="•"/>
            </a:pPr>
            <a:r>
              <a:rPr lang="en-US" dirty="0"/>
              <a:t>Static balance sheet (SBS)</a:t>
            </a:r>
          </a:p>
          <a:p>
            <a:pPr marL="342900" indent="-342900">
              <a:buFont typeface="+mj-lt"/>
              <a:buAutoNum type="arabicPeriod"/>
            </a:pPr>
            <a:r>
              <a:rPr lang="en-US" dirty="0"/>
              <a:t>Calculate stressed key performance indicators:</a:t>
            </a:r>
          </a:p>
          <a:p>
            <a:pPr marL="800100" lvl="1" indent="-342900">
              <a:buFont typeface="Arial" panose="020B0604020202020204" pitchFamily="34" charset="0"/>
              <a:buChar char="•"/>
            </a:pPr>
            <a:r>
              <a:rPr lang="en-US" dirty="0"/>
              <a:t>CAR</a:t>
            </a:r>
          </a:p>
          <a:p>
            <a:pPr marL="800100" lvl="1" indent="-342900">
              <a:buFont typeface="Arial" panose="020B0604020202020204" pitchFamily="34" charset="0"/>
              <a:buChar char="•"/>
            </a:pPr>
            <a:r>
              <a:rPr lang="en-US" dirty="0"/>
              <a:t>Liquidity</a:t>
            </a:r>
          </a:p>
          <a:p>
            <a:pPr marL="800100" lvl="1" indent="-342900">
              <a:buFont typeface="Arial" panose="020B0604020202020204" pitchFamily="34" charset="0"/>
              <a:buChar char="•"/>
            </a:pPr>
            <a:r>
              <a:rPr lang="en-US" dirty="0"/>
              <a:t>P&amp;L</a:t>
            </a:r>
          </a:p>
          <a:p>
            <a:pPr marL="342900" indent="-342900">
              <a:buFont typeface="+mj-lt"/>
              <a:buAutoNum type="arabicPeriod"/>
            </a:pPr>
            <a:r>
              <a:rPr lang="en-US" dirty="0"/>
              <a:t>Reporting and disclosure</a:t>
            </a:r>
          </a:p>
          <a:p>
            <a:pPr marL="342900" indent="-342900">
              <a:buFont typeface="+mj-lt"/>
              <a:buAutoNum type="arabicPeriod"/>
            </a:pPr>
            <a:r>
              <a:rPr lang="en-US" dirty="0"/>
              <a:t>Management actions</a:t>
            </a:r>
          </a:p>
        </p:txBody>
      </p:sp>
    </p:spTree>
    <p:extLst>
      <p:ext uri="{BB962C8B-B14F-4D97-AF65-F5344CB8AC3E}">
        <p14:creationId xmlns:p14="http://schemas.microsoft.com/office/powerpoint/2010/main" val="187938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48F63A3B-78C7-47BE-AE5E-E10140E04643}" type="slidenum">
              <a:rPr lang="en-US" smtClean="0"/>
              <a:t>25</a:t>
            </a:fld>
            <a:endParaRPr lang="en-US" dirty="0"/>
          </a:p>
        </p:txBody>
      </p:sp>
      <p:sp>
        <p:nvSpPr>
          <p:cNvPr id="4" name="TextBox 3">
            <a:extLst>
              <a:ext uri="{FF2B5EF4-FFF2-40B4-BE49-F238E27FC236}">
                <a16:creationId xmlns:a16="http://schemas.microsoft.com/office/drawing/2014/main" id="{81BD1123-3626-1C45-BF5B-1C1864FA8AFA}"/>
              </a:ext>
            </a:extLst>
          </p:cNvPr>
          <p:cNvSpPr txBox="1"/>
          <p:nvPr/>
        </p:nvSpPr>
        <p:spPr>
          <a:xfrm>
            <a:off x="381959" y="213126"/>
            <a:ext cx="9777440" cy="477054"/>
          </a:xfrm>
          <a:prstGeom prst="rect">
            <a:avLst/>
          </a:prstGeom>
          <a:noFill/>
        </p:spPr>
        <p:txBody>
          <a:bodyPr wrap="square" rtlCol="0">
            <a:spAutoFit/>
          </a:bodyPr>
          <a:lstStyle/>
          <a:p>
            <a:pPr defTabSz="1217692">
              <a:defRPr/>
            </a:pPr>
            <a:r>
              <a:rPr lang="en-US" altLang="zh-CN" sz="2500" b="1" kern="0" dirty="0">
                <a:solidFill>
                  <a:srgbClr val="1F4E79"/>
                </a:solidFill>
                <a:latin typeface="SB Sans Display" panose="020B0503040504020204" pitchFamily="34" charset="0"/>
                <a:ea typeface="等线" panose="02010600030101010101" pitchFamily="2" charset="-122"/>
                <a:cs typeface="SB Sans Display" panose="020B0503040504020204" pitchFamily="34" charset="0"/>
                <a:hlinkClick r:id="rId2"/>
              </a:rPr>
              <a:t>Basel Pillar II – Corporate governance (1/3)</a:t>
            </a:r>
            <a:endParaRPr lang="ru-RU" altLang="zh-CN" sz="2500" kern="0" dirty="0">
              <a:solidFill>
                <a:srgbClr val="5B9BD5">
                  <a:lumMod val="50000"/>
                </a:srgbClr>
              </a:solidFill>
              <a:latin typeface="SB Sans Display" panose="020B0503040504020204" pitchFamily="34" charset="0"/>
              <a:ea typeface="等线" panose="02010600030101010101" pitchFamily="2" charset="-122"/>
              <a:cs typeface="SB Sans Display" panose="020B0503040504020204" pitchFamily="34" charset="0"/>
            </a:endParaRPr>
          </a:p>
        </p:txBody>
      </p:sp>
      <p:pic>
        <p:nvPicPr>
          <p:cNvPr id="6" name="Рисунок 5"/>
          <p:cNvPicPr>
            <a:picLocks noChangeAspect="1"/>
          </p:cNvPicPr>
          <p:nvPr/>
        </p:nvPicPr>
        <p:blipFill>
          <a:blip r:embed="rId3"/>
          <a:stretch>
            <a:fillRect/>
          </a:stretch>
        </p:blipFill>
        <p:spPr>
          <a:xfrm>
            <a:off x="381959" y="845753"/>
            <a:ext cx="8613015" cy="4556563"/>
          </a:xfrm>
          <a:prstGeom prst="rect">
            <a:avLst/>
          </a:prstGeom>
        </p:spPr>
      </p:pic>
      <p:sp>
        <p:nvSpPr>
          <p:cNvPr id="7" name="TextBox 6"/>
          <p:cNvSpPr txBox="1"/>
          <p:nvPr/>
        </p:nvSpPr>
        <p:spPr>
          <a:xfrm>
            <a:off x="599090" y="6356350"/>
            <a:ext cx="4593020" cy="369332"/>
          </a:xfrm>
          <a:prstGeom prst="rect">
            <a:avLst/>
          </a:prstGeom>
          <a:noFill/>
        </p:spPr>
        <p:txBody>
          <a:bodyPr wrap="square" rtlCol="0">
            <a:spAutoFit/>
          </a:bodyPr>
          <a:lstStyle/>
          <a:p>
            <a:r>
              <a:rPr lang="en-US" dirty="0"/>
              <a:t>BCBS 328</a:t>
            </a:r>
            <a:endParaRPr lang="ru-RU" dirty="0"/>
          </a:p>
        </p:txBody>
      </p:sp>
    </p:spTree>
    <p:extLst>
      <p:ext uri="{BB962C8B-B14F-4D97-AF65-F5344CB8AC3E}">
        <p14:creationId xmlns:p14="http://schemas.microsoft.com/office/powerpoint/2010/main" val="8702861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48F63A3B-78C7-47BE-AE5E-E10140E04643}" type="slidenum">
              <a:rPr lang="en-US" smtClean="0"/>
              <a:t>26</a:t>
            </a:fld>
            <a:endParaRPr lang="en-US" dirty="0"/>
          </a:p>
        </p:txBody>
      </p:sp>
      <p:sp>
        <p:nvSpPr>
          <p:cNvPr id="4" name="TextBox 3">
            <a:extLst>
              <a:ext uri="{FF2B5EF4-FFF2-40B4-BE49-F238E27FC236}">
                <a16:creationId xmlns:a16="http://schemas.microsoft.com/office/drawing/2014/main" id="{81BD1123-3626-1C45-BF5B-1C1864FA8AFA}"/>
              </a:ext>
            </a:extLst>
          </p:cNvPr>
          <p:cNvSpPr txBox="1"/>
          <p:nvPr/>
        </p:nvSpPr>
        <p:spPr>
          <a:xfrm>
            <a:off x="381959" y="213126"/>
            <a:ext cx="9777440" cy="477054"/>
          </a:xfrm>
          <a:prstGeom prst="rect">
            <a:avLst/>
          </a:prstGeom>
          <a:noFill/>
        </p:spPr>
        <p:txBody>
          <a:bodyPr wrap="square" rtlCol="0">
            <a:spAutoFit/>
          </a:bodyPr>
          <a:lstStyle/>
          <a:p>
            <a:pPr defTabSz="1217692">
              <a:defRPr/>
            </a:pPr>
            <a:r>
              <a:rPr lang="en-US" altLang="zh-CN" sz="2500" b="1" kern="0" dirty="0">
                <a:solidFill>
                  <a:srgbClr val="1F4E79"/>
                </a:solidFill>
                <a:latin typeface="SB Sans Display" panose="020B0503040504020204" pitchFamily="34" charset="0"/>
                <a:ea typeface="等线" panose="02010600030101010101" pitchFamily="2" charset="-122"/>
                <a:cs typeface="SB Sans Display" panose="020B0503040504020204" pitchFamily="34" charset="0"/>
              </a:rPr>
              <a:t>Basel Pillar II – Corporate governance (2/3)</a:t>
            </a:r>
            <a:endParaRPr lang="ru-RU" altLang="zh-CN" sz="2500" kern="0" dirty="0">
              <a:solidFill>
                <a:srgbClr val="5B9BD5">
                  <a:lumMod val="50000"/>
                </a:srgbClr>
              </a:solidFill>
              <a:latin typeface="SB Sans Display" panose="020B0503040504020204" pitchFamily="34" charset="0"/>
              <a:ea typeface="等线" panose="02010600030101010101" pitchFamily="2" charset="-122"/>
              <a:cs typeface="SB Sans Display" panose="020B0503040504020204" pitchFamily="34" charset="0"/>
            </a:endParaRPr>
          </a:p>
        </p:txBody>
      </p:sp>
      <p:sp>
        <p:nvSpPr>
          <p:cNvPr id="3" name="Прямоугольник 2"/>
          <p:cNvSpPr/>
          <p:nvPr/>
        </p:nvSpPr>
        <p:spPr>
          <a:xfrm>
            <a:off x="381958" y="882556"/>
            <a:ext cx="11810042" cy="5632311"/>
          </a:xfrm>
          <a:prstGeom prst="rect">
            <a:avLst/>
          </a:prstGeom>
        </p:spPr>
        <p:txBody>
          <a:bodyPr wrap="square">
            <a:spAutoFit/>
          </a:bodyPr>
          <a:lstStyle/>
          <a:p>
            <a:r>
              <a:rPr lang="en-US" b="1" dirty="0"/>
              <a:t>Principle 1: Board’s overall responsibilities </a:t>
            </a:r>
          </a:p>
          <a:p>
            <a:r>
              <a:rPr lang="en-US" dirty="0"/>
              <a:t>The board has overall responsibility for the bank, including approving and overseeing management’s implementation of the bank’s strategic objectives, governance framework and corporate culture.</a:t>
            </a:r>
          </a:p>
          <a:p>
            <a:r>
              <a:rPr lang="en-US" b="1" dirty="0"/>
              <a:t>Principle 2: Board qualifications and composition</a:t>
            </a:r>
            <a:r>
              <a:rPr lang="en-US" dirty="0"/>
              <a:t> </a:t>
            </a:r>
          </a:p>
          <a:p>
            <a:r>
              <a:rPr lang="en-US" dirty="0"/>
              <a:t>Board members should be and remain qualified, individually and collectively, for their positions. They should understand their oversight and corporate governance role and be able to exercise sound, objective judgment about the affairs of the bank.</a:t>
            </a:r>
          </a:p>
          <a:p>
            <a:r>
              <a:rPr lang="en-US" b="1" dirty="0"/>
              <a:t>Principle 3: Board’s own structure and practices </a:t>
            </a:r>
          </a:p>
          <a:p>
            <a:r>
              <a:rPr lang="en-US" dirty="0"/>
              <a:t>The board should define appropriate governance structures and practices for its own work, and put in place the means for such practices to be followed and periodically reviewed for ongoing effectiveness.</a:t>
            </a:r>
          </a:p>
          <a:p>
            <a:r>
              <a:rPr lang="en-US" b="1" dirty="0"/>
              <a:t>Principle 4: Senior management </a:t>
            </a:r>
          </a:p>
          <a:p>
            <a:r>
              <a:rPr lang="en-US" dirty="0"/>
              <a:t>Under the direction and oversight of the board, senior management should carry out and manage the bank’s activities in a manner consistent with the business strategy, risk appetite, remuneration and other policies approved by the board.</a:t>
            </a:r>
          </a:p>
          <a:p>
            <a:r>
              <a:rPr lang="en-US" b="1" dirty="0"/>
              <a:t>Principle 5: Governance of group structures </a:t>
            </a:r>
          </a:p>
          <a:p>
            <a:r>
              <a:rPr lang="en-US" dirty="0"/>
              <a:t>In a group structure, the board of the parent company has the overall responsibility for the group and for ensuring the establishment and operation of a clear governance framework appropriate to the structure, business and risks of the group and its entities.</a:t>
            </a:r>
          </a:p>
          <a:p>
            <a:r>
              <a:rPr lang="en-US" b="1" dirty="0"/>
              <a:t>Principle 6: Risk management function </a:t>
            </a:r>
          </a:p>
          <a:p>
            <a:r>
              <a:rPr lang="en-US" dirty="0"/>
              <a:t>Banks should have an effective independent risk management function, under the direction of a chief risk officer (CRO), with sufficient stature, independence, resources and access to the board.</a:t>
            </a:r>
            <a:endParaRPr lang="ru-RU" dirty="0"/>
          </a:p>
        </p:txBody>
      </p:sp>
      <p:sp>
        <p:nvSpPr>
          <p:cNvPr id="5" name="TextBox 4"/>
          <p:cNvSpPr txBox="1"/>
          <p:nvPr/>
        </p:nvSpPr>
        <p:spPr>
          <a:xfrm>
            <a:off x="11195824" y="213126"/>
            <a:ext cx="849030" cy="477054"/>
          </a:xfrm>
          <a:prstGeom prst="rect">
            <a:avLst/>
          </a:prstGeom>
          <a:noFill/>
          <a:ln>
            <a:solidFill>
              <a:srgbClr val="FF0000"/>
            </a:solidFill>
          </a:ln>
        </p:spPr>
        <p:txBody>
          <a:bodyPr wrap="square" rtlCol="0">
            <a:spAutoFit/>
          </a:bodyPr>
          <a:lstStyle/>
          <a:p>
            <a:pPr algn="ctr"/>
            <a:r>
              <a:rPr lang="en-US" sz="2500" b="1" dirty="0">
                <a:solidFill>
                  <a:srgbClr val="FF0000"/>
                </a:solidFill>
              </a:rPr>
              <a:t>IE1.5</a:t>
            </a:r>
            <a:endParaRPr lang="ru-RU" sz="2500" b="1" dirty="0">
              <a:solidFill>
                <a:srgbClr val="FF0000"/>
              </a:solidFill>
            </a:endParaRPr>
          </a:p>
        </p:txBody>
      </p:sp>
    </p:spTree>
    <p:extLst>
      <p:ext uri="{BB962C8B-B14F-4D97-AF65-F5344CB8AC3E}">
        <p14:creationId xmlns:p14="http://schemas.microsoft.com/office/powerpoint/2010/main" val="26930671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48F63A3B-78C7-47BE-AE5E-E10140E04643}" type="slidenum">
              <a:rPr lang="en-US" smtClean="0"/>
              <a:t>27</a:t>
            </a:fld>
            <a:endParaRPr lang="en-US" dirty="0"/>
          </a:p>
        </p:txBody>
      </p:sp>
      <p:sp>
        <p:nvSpPr>
          <p:cNvPr id="4" name="TextBox 3">
            <a:extLst>
              <a:ext uri="{FF2B5EF4-FFF2-40B4-BE49-F238E27FC236}">
                <a16:creationId xmlns:a16="http://schemas.microsoft.com/office/drawing/2014/main" id="{81BD1123-3626-1C45-BF5B-1C1864FA8AFA}"/>
              </a:ext>
            </a:extLst>
          </p:cNvPr>
          <p:cNvSpPr txBox="1"/>
          <p:nvPr/>
        </p:nvSpPr>
        <p:spPr>
          <a:xfrm>
            <a:off x="381959" y="213126"/>
            <a:ext cx="9777440" cy="477054"/>
          </a:xfrm>
          <a:prstGeom prst="rect">
            <a:avLst/>
          </a:prstGeom>
          <a:noFill/>
        </p:spPr>
        <p:txBody>
          <a:bodyPr wrap="square" rtlCol="0">
            <a:spAutoFit/>
          </a:bodyPr>
          <a:lstStyle/>
          <a:p>
            <a:pPr defTabSz="1217692">
              <a:defRPr/>
            </a:pPr>
            <a:r>
              <a:rPr lang="en-US" altLang="zh-CN" sz="2500" b="1" kern="0" dirty="0">
                <a:solidFill>
                  <a:srgbClr val="1F4E79"/>
                </a:solidFill>
                <a:latin typeface="SB Sans Display" panose="020B0503040504020204" pitchFamily="34" charset="0"/>
                <a:ea typeface="等线" panose="02010600030101010101" pitchFamily="2" charset="-122"/>
                <a:cs typeface="SB Sans Display" panose="020B0503040504020204" pitchFamily="34" charset="0"/>
              </a:rPr>
              <a:t>Basel Pillar II – Corporate governance (3/3)</a:t>
            </a:r>
            <a:endParaRPr lang="ru-RU" altLang="zh-CN" sz="2500" kern="0" dirty="0">
              <a:solidFill>
                <a:srgbClr val="5B9BD5">
                  <a:lumMod val="50000"/>
                </a:srgbClr>
              </a:solidFill>
              <a:latin typeface="SB Sans Display" panose="020B0503040504020204" pitchFamily="34" charset="0"/>
              <a:ea typeface="等线" panose="02010600030101010101" pitchFamily="2" charset="-122"/>
              <a:cs typeface="SB Sans Display" panose="020B0503040504020204" pitchFamily="34" charset="0"/>
            </a:endParaRPr>
          </a:p>
        </p:txBody>
      </p:sp>
      <p:sp>
        <p:nvSpPr>
          <p:cNvPr id="3" name="Прямоугольник 2"/>
          <p:cNvSpPr/>
          <p:nvPr/>
        </p:nvSpPr>
        <p:spPr>
          <a:xfrm>
            <a:off x="381958" y="882556"/>
            <a:ext cx="11599835" cy="5355312"/>
          </a:xfrm>
          <a:prstGeom prst="rect">
            <a:avLst/>
          </a:prstGeom>
        </p:spPr>
        <p:txBody>
          <a:bodyPr wrap="square">
            <a:spAutoFit/>
          </a:bodyPr>
          <a:lstStyle/>
          <a:p>
            <a:r>
              <a:rPr lang="en-US" b="1" dirty="0"/>
              <a:t>Principle 7: Risk identification, monitoring and controlling </a:t>
            </a:r>
          </a:p>
          <a:p>
            <a:r>
              <a:rPr lang="en-US" dirty="0"/>
              <a:t>Risks should be identified, monitored and controlled on an ongoing bank-wide and individual entity basis. The sophistication of the bank’s risk management and internal control infrastructure should keep pace with changes to the bank’s risk profile, to the external risk landscape and industry practice.</a:t>
            </a:r>
          </a:p>
          <a:p>
            <a:r>
              <a:rPr lang="en-US" b="1" dirty="0"/>
              <a:t>Principle 8: Risk communication</a:t>
            </a:r>
            <a:r>
              <a:rPr lang="en-US" dirty="0"/>
              <a:t> </a:t>
            </a:r>
          </a:p>
          <a:p>
            <a:r>
              <a:rPr lang="en-US" dirty="0"/>
              <a:t>An effective risk governance framework requires robust communication within the bank about risk, both across the </a:t>
            </a:r>
            <a:r>
              <a:rPr lang="en-US" dirty="0" err="1"/>
              <a:t>organisation</a:t>
            </a:r>
            <a:r>
              <a:rPr lang="en-US" dirty="0"/>
              <a:t> and through reporting to the board and senior management.</a:t>
            </a:r>
          </a:p>
          <a:p>
            <a:r>
              <a:rPr lang="en-US" b="1" dirty="0"/>
              <a:t>Principle 9: Compliance </a:t>
            </a:r>
          </a:p>
          <a:p>
            <a:r>
              <a:rPr lang="en-US" dirty="0"/>
              <a:t>The bank’s board of directors is responsible for overseeing the management of the bank’s compliance risk. The board should establish a compliance function and approve the bank’s policies and processes for identifying, assessing, monitoring and reporting and advising on compliance risk.</a:t>
            </a:r>
          </a:p>
          <a:p>
            <a:r>
              <a:rPr lang="en-US" b="1" dirty="0"/>
              <a:t>Principle 10: Internal audit </a:t>
            </a:r>
          </a:p>
          <a:p>
            <a:r>
              <a:rPr lang="en-US" dirty="0"/>
              <a:t>The internal audit function should provide independent assurance to the board and should support board and senior management in promoting an effective governance process and the long-term soundness of the bank. </a:t>
            </a:r>
          </a:p>
          <a:p>
            <a:r>
              <a:rPr lang="en-US" b="1" dirty="0"/>
              <a:t>Principle 11: Compensation </a:t>
            </a:r>
          </a:p>
          <a:p>
            <a:r>
              <a:rPr lang="en-US" dirty="0"/>
              <a:t>The bank’s remuneration structure should support sound corporate governance and risk management.</a:t>
            </a:r>
          </a:p>
          <a:p>
            <a:r>
              <a:rPr lang="en-US" b="1" dirty="0"/>
              <a:t>Principle 12: Disclosure and transparency </a:t>
            </a:r>
          </a:p>
          <a:p>
            <a:r>
              <a:rPr lang="en-US" dirty="0"/>
              <a:t>The governance of the bank should be adequately transparent to its shareholders, depositors, other relevant stakeholders and market participants</a:t>
            </a:r>
          </a:p>
        </p:txBody>
      </p:sp>
      <p:sp>
        <p:nvSpPr>
          <p:cNvPr id="5" name="TextBox 4"/>
          <p:cNvSpPr txBox="1"/>
          <p:nvPr/>
        </p:nvSpPr>
        <p:spPr>
          <a:xfrm>
            <a:off x="11195824" y="213126"/>
            <a:ext cx="849030" cy="477054"/>
          </a:xfrm>
          <a:prstGeom prst="rect">
            <a:avLst/>
          </a:prstGeom>
          <a:noFill/>
          <a:ln>
            <a:solidFill>
              <a:srgbClr val="FF0000"/>
            </a:solidFill>
          </a:ln>
        </p:spPr>
        <p:txBody>
          <a:bodyPr wrap="square" rtlCol="0">
            <a:spAutoFit/>
          </a:bodyPr>
          <a:lstStyle/>
          <a:p>
            <a:pPr algn="ctr"/>
            <a:r>
              <a:rPr lang="en-US" sz="2500" b="1" dirty="0">
                <a:solidFill>
                  <a:srgbClr val="FF0000"/>
                </a:solidFill>
              </a:rPr>
              <a:t>IE1.5</a:t>
            </a:r>
            <a:endParaRPr lang="ru-RU" sz="2500" b="1" dirty="0">
              <a:solidFill>
                <a:srgbClr val="FF0000"/>
              </a:solidFill>
            </a:endParaRPr>
          </a:p>
        </p:txBody>
      </p:sp>
    </p:spTree>
    <p:extLst>
      <p:ext uri="{BB962C8B-B14F-4D97-AF65-F5344CB8AC3E}">
        <p14:creationId xmlns:p14="http://schemas.microsoft.com/office/powerpoint/2010/main" val="28160160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48F63A3B-78C7-47BE-AE5E-E10140E04643}" type="slidenum">
              <a:rPr lang="en-US" smtClean="0"/>
              <a:t>28</a:t>
            </a:fld>
            <a:endParaRPr lang="en-US" dirty="0"/>
          </a:p>
        </p:txBody>
      </p:sp>
      <p:sp>
        <p:nvSpPr>
          <p:cNvPr id="4" name="TextBox 3">
            <a:extLst>
              <a:ext uri="{FF2B5EF4-FFF2-40B4-BE49-F238E27FC236}">
                <a16:creationId xmlns:a16="http://schemas.microsoft.com/office/drawing/2014/main" id="{81BD1123-3626-1C45-BF5B-1C1864FA8AFA}"/>
              </a:ext>
            </a:extLst>
          </p:cNvPr>
          <p:cNvSpPr txBox="1"/>
          <p:nvPr/>
        </p:nvSpPr>
        <p:spPr>
          <a:xfrm>
            <a:off x="381959" y="213126"/>
            <a:ext cx="9777440" cy="477054"/>
          </a:xfrm>
          <a:prstGeom prst="rect">
            <a:avLst/>
          </a:prstGeom>
          <a:noFill/>
        </p:spPr>
        <p:txBody>
          <a:bodyPr wrap="square" rtlCol="0">
            <a:spAutoFit/>
          </a:bodyPr>
          <a:lstStyle/>
          <a:p>
            <a:pPr defTabSz="1217692">
              <a:defRPr/>
            </a:pPr>
            <a:r>
              <a:rPr lang="en-US" altLang="zh-CN" sz="2500" b="1" kern="0" dirty="0">
                <a:solidFill>
                  <a:srgbClr val="1F4E79"/>
                </a:solidFill>
                <a:latin typeface="SB Sans Display" panose="020B0503040504020204" pitchFamily="34" charset="0"/>
                <a:ea typeface="等线" panose="02010600030101010101" pitchFamily="2" charset="-122"/>
                <a:cs typeface="SB Sans Display" panose="020B0503040504020204" pitchFamily="34" charset="0"/>
                <a:hlinkClick r:id="rId2"/>
              </a:rPr>
              <a:t>Basel Pillar III - Disclosure</a:t>
            </a:r>
            <a:endParaRPr lang="ru-RU" altLang="zh-CN" sz="2500" kern="0" dirty="0">
              <a:solidFill>
                <a:srgbClr val="5B9BD5">
                  <a:lumMod val="50000"/>
                </a:srgbClr>
              </a:solidFill>
              <a:latin typeface="SB Sans Display" panose="020B0503040504020204" pitchFamily="34" charset="0"/>
              <a:ea typeface="等线" panose="02010600030101010101" pitchFamily="2" charset="-122"/>
              <a:cs typeface="SB Sans Display" panose="020B0503040504020204" pitchFamily="34" charset="0"/>
            </a:endParaRPr>
          </a:p>
        </p:txBody>
      </p:sp>
      <p:pic>
        <p:nvPicPr>
          <p:cNvPr id="3" name="Рисунок 2"/>
          <p:cNvPicPr>
            <a:picLocks noChangeAspect="1"/>
          </p:cNvPicPr>
          <p:nvPr/>
        </p:nvPicPr>
        <p:blipFill>
          <a:blip r:embed="rId3"/>
          <a:stretch>
            <a:fillRect/>
          </a:stretch>
        </p:blipFill>
        <p:spPr>
          <a:xfrm>
            <a:off x="381959" y="690180"/>
            <a:ext cx="11484556" cy="4449379"/>
          </a:xfrm>
          <a:prstGeom prst="rect">
            <a:avLst/>
          </a:prstGeom>
        </p:spPr>
      </p:pic>
    </p:spTree>
    <p:extLst>
      <p:ext uri="{BB962C8B-B14F-4D97-AF65-F5344CB8AC3E}">
        <p14:creationId xmlns:p14="http://schemas.microsoft.com/office/powerpoint/2010/main" val="41570426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Объект 8" hidden="1"/>
          <p:cNvGraphicFramePr>
            <a:graphicFrameLocks noChangeAspect="1"/>
          </p:cNvGraphicFramePr>
          <p:nvPr>
            <p:custDataLst>
              <p:tags r:id="rId1"/>
            </p:custDataLst>
            <p:extLst>
              <p:ext uri="{D42A27DB-BD31-4B8C-83A1-F6EECF244321}">
                <p14:modId xmlns:p14="http://schemas.microsoft.com/office/powerpoint/2010/main" val="33267690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Слайд think-cell" r:id="rId3" imgW="395" imgH="396" progId="TCLayout.ActiveDocument.1">
                  <p:embed/>
                </p:oleObj>
              </mc:Choice>
              <mc:Fallback>
                <p:oleObj name="Слайд think-cell" r:id="rId3" imgW="395" imgH="396" progId="TCLayout.ActiveDocument.1">
                  <p:embed/>
                  <p:pic>
                    <p:nvPicPr>
                      <p:cNvPr id="9" name="Объект 8"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Номер слайда 1"/>
          <p:cNvSpPr>
            <a:spLocks noGrp="1"/>
          </p:cNvSpPr>
          <p:nvPr>
            <p:ph type="sldNum" sz="quarter" idx="12"/>
          </p:nvPr>
        </p:nvSpPr>
        <p:spPr/>
        <p:txBody>
          <a:bodyPr/>
          <a:lstStyle/>
          <a:p>
            <a:fld id="{48F63A3B-78C7-47BE-AE5E-E10140E04643}" type="slidenum">
              <a:rPr lang="en-US" smtClean="0"/>
              <a:t>29</a:t>
            </a:fld>
            <a:endParaRPr lang="en-US" dirty="0"/>
          </a:p>
        </p:txBody>
      </p:sp>
      <p:sp>
        <p:nvSpPr>
          <p:cNvPr id="4" name="TextBox 3">
            <a:extLst>
              <a:ext uri="{FF2B5EF4-FFF2-40B4-BE49-F238E27FC236}">
                <a16:creationId xmlns:a16="http://schemas.microsoft.com/office/drawing/2014/main" id="{81BD1123-3626-1C45-BF5B-1C1864FA8AFA}"/>
              </a:ext>
            </a:extLst>
          </p:cNvPr>
          <p:cNvSpPr txBox="1"/>
          <p:nvPr/>
        </p:nvSpPr>
        <p:spPr>
          <a:xfrm>
            <a:off x="381959" y="213126"/>
            <a:ext cx="9777440" cy="477054"/>
          </a:xfrm>
          <a:prstGeom prst="rect">
            <a:avLst/>
          </a:prstGeom>
          <a:noFill/>
        </p:spPr>
        <p:txBody>
          <a:bodyPr wrap="square" rtlCol="0">
            <a:spAutoFit/>
          </a:bodyPr>
          <a:lstStyle/>
          <a:p>
            <a:pPr defTabSz="1217692">
              <a:defRPr/>
            </a:pPr>
            <a:r>
              <a:rPr lang="en-US" altLang="zh-CN" sz="2500" b="1" kern="0" dirty="0">
                <a:solidFill>
                  <a:srgbClr val="1F4E79"/>
                </a:solidFill>
                <a:latin typeface="SB Sans Display" panose="020B0503040504020204" pitchFamily="34" charset="0"/>
                <a:ea typeface="等线" panose="02010600030101010101" pitchFamily="2" charset="-122"/>
                <a:cs typeface="SB Sans Display" panose="020B0503040504020204" pitchFamily="34" charset="0"/>
              </a:rPr>
              <a:t>Deposit insurance</a:t>
            </a:r>
          </a:p>
        </p:txBody>
      </p:sp>
      <p:sp>
        <p:nvSpPr>
          <p:cNvPr id="3" name="TextBox 2"/>
          <p:cNvSpPr txBox="1"/>
          <p:nvPr/>
        </p:nvSpPr>
        <p:spPr>
          <a:xfrm>
            <a:off x="8178874" y="949912"/>
            <a:ext cx="3904269" cy="4708981"/>
          </a:xfrm>
          <a:prstGeom prst="rect">
            <a:avLst/>
          </a:prstGeom>
          <a:noFill/>
        </p:spPr>
        <p:txBody>
          <a:bodyPr wrap="square" rtlCol="0">
            <a:spAutoFit/>
          </a:bodyPr>
          <a:lstStyle/>
          <a:p>
            <a:pPr marL="285750" indent="-285750">
              <a:buFont typeface="Arial" panose="020B0604020202020204" pitchFamily="34" charset="0"/>
              <a:buChar char="•"/>
            </a:pPr>
            <a:r>
              <a:rPr lang="en-US" sz="2000" dirty="0"/>
              <a:t>Banks obliged to pay for deposit insurance = &gt; </a:t>
            </a:r>
            <a:r>
              <a:rPr lang="en-US" sz="2000" dirty="0" err="1"/>
              <a:t>Dr</a:t>
            </a:r>
            <a:r>
              <a:rPr lang="en-US" sz="2000" dirty="0"/>
              <a:t> Charge of insurance premium (Loss) | Cr Cash</a:t>
            </a:r>
          </a:p>
          <a:p>
            <a:endParaRPr lang="en-US" sz="2000" dirty="0"/>
          </a:p>
          <a:p>
            <a:pPr marL="285750" indent="-285750">
              <a:buFont typeface="Arial" panose="020B0604020202020204" pitchFamily="34" charset="0"/>
              <a:buChar char="•"/>
            </a:pPr>
            <a:r>
              <a:rPr lang="en-US" sz="2000" dirty="0"/>
              <a:t>Quarterly charge of insurance premium = simple average of deposits (retail and corporate) * </a:t>
            </a:r>
            <a:r>
              <a:rPr lang="ru-RU" sz="2000" dirty="0"/>
              <a:t>0.12%</a:t>
            </a:r>
            <a:r>
              <a:rPr lang="ru-RU" sz="2000" dirty="0">
                <a:solidFill>
                  <a:schemeClr val="bg1">
                    <a:lumMod val="50000"/>
                  </a:schemeClr>
                </a:solidFill>
              </a:rPr>
              <a:t>*</a:t>
            </a:r>
            <a:endParaRPr lang="en-US" sz="2000" dirty="0">
              <a:solidFill>
                <a:schemeClr val="bg1">
                  <a:lumMod val="50000"/>
                </a:schemeClr>
              </a:solidFill>
            </a:endParaRPr>
          </a:p>
          <a:p>
            <a:endParaRPr lang="en-US" sz="2000" dirty="0"/>
          </a:p>
          <a:p>
            <a:pPr marL="285750" indent="-285750">
              <a:buFont typeface="Arial" panose="020B0604020202020204" pitchFamily="34" charset="0"/>
              <a:buChar char="•"/>
            </a:pPr>
            <a:r>
              <a:rPr lang="en-US" sz="2000" dirty="0"/>
              <a:t>Coverage level in Russia for retail</a:t>
            </a:r>
            <a:r>
              <a:rPr lang="ru-RU" sz="2000" dirty="0"/>
              <a:t> </a:t>
            </a:r>
            <a:r>
              <a:rPr lang="en-US" sz="2000" dirty="0"/>
              <a:t>and corporate =&gt; 1.4 </a:t>
            </a:r>
            <a:r>
              <a:rPr lang="en-US" sz="2000" dirty="0" err="1"/>
              <a:t>mln.rub</a:t>
            </a:r>
            <a:r>
              <a:rPr lang="en-US" sz="2000" dirty="0"/>
              <a:t>. In particular cases may be increased up to 10 </a:t>
            </a:r>
            <a:r>
              <a:rPr lang="en-US" sz="2000" dirty="0" err="1"/>
              <a:t>mln.rub</a:t>
            </a:r>
            <a:r>
              <a:rPr lang="en-US" sz="2000" dirty="0"/>
              <a:t>.</a:t>
            </a:r>
          </a:p>
          <a:p>
            <a:endParaRPr lang="en-US" sz="2000" dirty="0"/>
          </a:p>
        </p:txBody>
      </p:sp>
      <p:pic>
        <p:nvPicPr>
          <p:cNvPr id="7" name="Рисунок 6"/>
          <p:cNvPicPr>
            <a:picLocks noChangeAspect="1"/>
          </p:cNvPicPr>
          <p:nvPr/>
        </p:nvPicPr>
        <p:blipFill>
          <a:blip r:embed="rId5"/>
          <a:stretch>
            <a:fillRect/>
          </a:stretch>
        </p:blipFill>
        <p:spPr>
          <a:xfrm>
            <a:off x="381959" y="949912"/>
            <a:ext cx="7796915" cy="3578546"/>
          </a:xfrm>
          <a:prstGeom prst="rect">
            <a:avLst/>
          </a:prstGeom>
        </p:spPr>
      </p:pic>
      <p:sp>
        <p:nvSpPr>
          <p:cNvPr id="8" name="TextBox 7"/>
          <p:cNvSpPr txBox="1"/>
          <p:nvPr/>
        </p:nvSpPr>
        <p:spPr>
          <a:xfrm>
            <a:off x="381959" y="6475254"/>
            <a:ext cx="6301870" cy="246221"/>
          </a:xfrm>
          <a:prstGeom prst="rect">
            <a:avLst/>
          </a:prstGeom>
          <a:noFill/>
        </p:spPr>
        <p:txBody>
          <a:bodyPr wrap="square" rtlCol="0">
            <a:spAutoFit/>
          </a:bodyPr>
          <a:lstStyle/>
          <a:p>
            <a:r>
              <a:rPr lang="en-US" sz="1000" dirty="0">
                <a:solidFill>
                  <a:schemeClr val="bg1">
                    <a:lumMod val="50000"/>
                  </a:schemeClr>
                </a:solidFill>
              </a:rPr>
              <a:t>*Actual on 03.08.2022 for all types of deposits</a:t>
            </a:r>
            <a:endParaRPr lang="ru-RU" sz="1000" dirty="0">
              <a:solidFill>
                <a:schemeClr val="bg1">
                  <a:lumMod val="50000"/>
                </a:schemeClr>
              </a:solidFill>
            </a:endParaRPr>
          </a:p>
        </p:txBody>
      </p:sp>
      <p:pic>
        <p:nvPicPr>
          <p:cNvPr id="6" name="Рисунок 5"/>
          <p:cNvPicPr>
            <a:picLocks noChangeAspect="1"/>
          </p:cNvPicPr>
          <p:nvPr/>
        </p:nvPicPr>
        <p:blipFill>
          <a:blip r:embed="rId6"/>
          <a:stretch>
            <a:fillRect/>
          </a:stretch>
        </p:blipFill>
        <p:spPr>
          <a:xfrm>
            <a:off x="6991350" y="3492256"/>
            <a:ext cx="1104900" cy="895350"/>
          </a:xfrm>
          <a:prstGeom prst="rect">
            <a:avLst/>
          </a:prstGeom>
        </p:spPr>
      </p:pic>
      <p:sp>
        <p:nvSpPr>
          <p:cNvPr id="5" name="TextBox 4"/>
          <p:cNvSpPr txBox="1"/>
          <p:nvPr/>
        </p:nvSpPr>
        <p:spPr>
          <a:xfrm>
            <a:off x="6922697" y="3353692"/>
            <a:ext cx="1338801" cy="1015663"/>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State insurance agency</a:t>
            </a:r>
            <a:endParaRPr lang="ru-RU"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719309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48F63A3B-78C7-47BE-AE5E-E10140E04643}" type="slidenum">
              <a:rPr lang="en-US" smtClean="0"/>
              <a:t>3</a:t>
            </a:fld>
            <a:endParaRPr lang="en-US" dirty="0"/>
          </a:p>
        </p:txBody>
      </p:sp>
      <p:sp>
        <p:nvSpPr>
          <p:cNvPr id="3" name="TextBox 2">
            <a:extLst>
              <a:ext uri="{FF2B5EF4-FFF2-40B4-BE49-F238E27FC236}">
                <a16:creationId xmlns:a16="http://schemas.microsoft.com/office/drawing/2014/main" id="{81BD1123-3626-1C45-BF5B-1C1864FA8AFA}"/>
              </a:ext>
            </a:extLst>
          </p:cNvPr>
          <p:cNvSpPr txBox="1"/>
          <p:nvPr/>
        </p:nvSpPr>
        <p:spPr>
          <a:xfrm>
            <a:off x="381959" y="213126"/>
            <a:ext cx="9777440" cy="477054"/>
          </a:xfrm>
          <a:prstGeom prst="rect">
            <a:avLst/>
          </a:prstGeom>
          <a:noFill/>
        </p:spPr>
        <p:txBody>
          <a:bodyPr wrap="square" rtlCol="0">
            <a:spAutoFit/>
          </a:bodyPr>
          <a:lstStyle/>
          <a:p>
            <a:pPr defTabSz="1217692">
              <a:defRPr/>
            </a:pPr>
            <a:r>
              <a:rPr lang="en-US" altLang="zh-CN" sz="2500" b="1" kern="0" dirty="0">
                <a:solidFill>
                  <a:srgbClr val="1F4E79"/>
                </a:solidFill>
                <a:latin typeface="SB Sans Display" panose="020B0503040504020204" pitchFamily="34" charset="0"/>
                <a:ea typeface="等线" panose="02010600030101010101" pitchFamily="2" charset="-122"/>
                <a:cs typeface="SB Sans Display" panose="020B0503040504020204" pitchFamily="34" charset="0"/>
              </a:rPr>
              <a:t>Definition of risk (2/2)</a:t>
            </a:r>
            <a:endParaRPr lang="ru-RU" altLang="zh-CN" sz="2500" kern="0" dirty="0">
              <a:solidFill>
                <a:srgbClr val="5B9BD5">
                  <a:lumMod val="50000"/>
                </a:srgbClr>
              </a:solidFill>
              <a:latin typeface="SB Sans Display" panose="020B0503040504020204" pitchFamily="34" charset="0"/>
              <a:ea typeface="等线" panose="02010600030101010101" pitchFamily="2" charset="-122"/>
              <a:cs typeface="SB Sans Display" panose="020B0503040504020204" pitchFamily="34" charset="0"/>
            </a:endParaRPr>
          </a:p>
        </p:txBody>
      </p:sp>
      <p:sp>
        <p:nvSpPr>
          <p:cNvPr id="5" name="TextBox 4"/>
          <p:cNvSpPr txBox="1"/>
          <p:nvPr/>
        </p:nvSpPr>
        <p:spPr>
          <a:xfrm>
            <a:off x="381959" y="1068631"/>
            <a:ext cx="11740055" cy="4739759"/>
          </a:xfrm>
          <a:prstGeom prst="rect">
            <a:avLst/>
          </a:prstGeom>
          <a:noFill/>
        </p:spPr>
        <p:txBody>
          <a:bodyPr wrap="square" rtlCol="0">
            <a:spAutoFit/>
          </a:bodyPr>
          <a:lstStyle/>
          <a:p>
            <a:r>
              <a:rPr lang="en-US" sz="3200" b="1" dirty="0"/>
              <a:t>effect of uncertainty on objectives</a:t>
            </a:r>
            <a:endParaRPr lang="en-US" sz="3000" dirty="0"/>
          </a:p>
          <a:p>
            <a:endParaRPr lang="en-US" sz="3000" b="1" dirty="0"/>
          </a:p>
          <a:p>
            <a:pPr marL="457200" indent="-457200">
              <a:buFont typeface="Arial" panose="020B0604020202020204" pitchFamily="34" charset="0"/>
              <a:buChar char="•"/>
            </a:pPr>
            <a:r>
              <a:rPr lang="en-US" sz="3000" dirty="0"/>
              <a:t>If car producer detects a flaw in a safety system and decide to buy back sold cars, car producer doesn't have a risk, it has a </a:t>
            </a:r>
            <a:r>
              <a:rPr lang="en-US" sz="3000" b="1" dirty="0"/>
              <a:t>loss</a:t>
            </a:r>
            <a:endParaRPr lang="en-US" sz="3000" dirty="0"/>
          </a:p>
          <a:p>
            <a:pPr marL="457200" indent="-457200">
              <a:buFont typeface="Arial" panose="020B0604020202020204" pitchFamily="34" charset="0"/>
              <a:buChar char="•"/>
            </a:pPr>
            <a:endParaRPr lang="en-US" sz="3000" dirty="0"/>
          </a:p>
          <a:p>
            <a:pPr marL="457200" indent="-457200">
              <a:buFont typeface="Arial" panose="020B0604020202020204" pitchFamily="34" charset="0"/>
              <a:buChar char="•"/>
            </a:pPr>
            <a:r>
              <a:rPr lang="en-US" sz="3000" dirty="0"/>
              <a:t>If car producer detects a flaw in a safety system and decide to conceal it, car producer is exposed to </a:t>
            </a:r>
            <a:r>
              <a:rPr lang="en-US" sz="3000" b="1" dirty="0"/>
              <a:t>Reputation and Legal risk</a:t>
            </a:r>
            <a:r>
              <a:rPr lang="en-US" sz="3000" dirty="0"/>
              <a:t> (known risk)</a:t>
            </a:r>
          </a:p>
          <a:p>
            <a:pPr marL="457200" indent="-457200">
              <a:buFont typeface="Arial" panose="020B0604020202020204" pitchFamily="34" charset="0"/>
              <a:buChar char="•"/>
            </a:pPr>
            <a:endParaRPr lang="en-US" sz="3000" dirty="0"/>
          </a:p>
          <a:p>
            <a:pPr marL="457200" indent="-457200">
              <a:buFont typeface="Arial" panose="020B0604020202020204" pitchFamily="34" charset="0"/>
              <a:buChar char="•"/>
            </a:pPr>
            <a:r>
              <a:rPr lang="en-US" sz="3000" dirty="0"/>
              <a:t>If car producer doesn’t detect any flaws in the safety system, car producer is still exposed to </a:t>
            </a:r>
            <a:r>
              <a:rPr lang="en-US" sz="3000" b="1" dirty="0"/>
              <a:t>risk</a:t>
            </a:r>
            <a:r>
              <a:rPr lang="en-US" sz="3000" dirty="0"/>
              <a:t> that it may exists (unknown risk)</a:t>
            </a:r>
            <a:endParaRPr lang="ru-RU" sz="3000" dirty="0"/>
          </a:p>
        </p:txBody>
      </p:sp>
    </p:spTree>
    <p:extLst>
      <p:ext uri="{BB962C8B-B14F-4D97-AF65-F5344CB8AC3E}">
        <p14:creationId xmlns:p14="http://schemas.microsoft.com/office/powerpoint/2010/main" val="7053023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48F63A3B-78C7-47BE-AE5E-E10140E04643}" type="slidenum">
              <a:rPr lang="en-US" smtClean="0"/>
              <a:t>30</a:t>
            </a:fld>
            <a:endParaRPr lang="en-US" dirty="0"/>
          </a:p>
        </p:txBody>
      </p:sp>
      <p:sp>
        <p:nvSpPr>
          <p:cNvPr id="4" name="TextBox 3">
            <a:extLst>
              <a:ext uri="{FF2B5EF4-FFF2-40B4-BE49-F238E27FC236}">
                <a16:creationId xmlns:a16="http://schemas.microsoft.com/office/drawing/2014/main" id="{81BD1123-3626-1C45-BF5B-1C1864FA8AFA}"/>
              </a:ext>
            </a:extLst>
          </p:cNvPr>
          <p:cNvSpPr txBox="1"/>
          <p:nvPr/>
        </p:nvSpPr>
        <p:spPr>
          <a:xfrm>
            <a:off x="381959" y="213126"/>
            <a:ext cx="9777440" cy="477054"/>
          </a:xfrm>
          <a:prstGeom prst="rect">
            <a:avLst/>
          </a:prstGeom>
          <a:noFill/>
        </p:spPr>
        <p:txBody>
          <a:bodyPr wrap="square" rtlCol="0">
            <a:spAutoFit/>
          </a:bodyPr>
          <a:lstStyle/>
          <a:p>
            <a:pPr defTabSz="1217692">
              <a:defRPr/>
            </a:pPr>
            <a:r>
              <a:rPr lang="en-US" sz="2500" b="1" kern="0" dirty="0">
                <a:solidFill>
                  <a:srgbClr val="1F4E79"/>
                </a:solidFill>
                <a:latin typeface="SB Sans Display" panose="020B0503040504020204" pitchFamily="34" charset="0"/>
                <a:ea typeface="等线" panose="02010600030101010101" pitchFamily="2" charset="-122"/>
                <a:cs typeface="SB Sans Display" panose="020B0503040504020204" pitchFamily="34" charset="0"/>
              </a:rPr>
              <a:t>Reserve requirements</a:t>
            </a:r>
            <a:endParaRPr lang="en-US" altLang="zh-CN" sz="2500" b="1" kern="0" dirty="0">
              <a:solidFill>
                <a:srgbClr val="1F4E79"/>
              </a:solidFill>
              <a:latin typeface="SB Sans Display" panose="020B0503040504020204" pitchFamily="34" charset="0"/>
              <a:ea typeface="等线" panose="02010600030101010101" pitchFamily="2" charset="-122"/>
              <a:cs typeface="SB Sans Display" panose="020B0503040504020204" pitchFamily="34" charset="0"/>
            </a:endParaRPr>
          </a:p>
        </p:txBody>
      </p:sp>
      <p:sp>
        <p:nvSpPr>
          <p:cNvPr id="3" name="TextBox 2"/>
          <p:cNvSpPr txBox="1"/>
          <p:nvPr/>
        </p:nvSpPr>
        <p:spPr>
          <a:xfrm>
            <a:off x="7609490" y="949912"/>
            <a:ext cx="4473653" cy="3785652"/>
          </a:xfrm>
          <a:prstGeom prst="rect">
            <a:avLst/>
          </a:prstGeom>
          <a:noFill/>
        </p:spPr>
        <p:txBody>
          <a:bodyPr wrap="square" rtlCol="0">
            <a:spAutoFit/>
          </a:bodyPr>
          <a:lstStyle/>
          <a:p>
            <a:pPr marL="285750" indent="-285750">
              <a:buFont typeface="Arial" panose="020B0604020202020204" pitchFamily="34" charset="0"/>
              <a:buChar char="•"/>
            </a:pPr>
            <a:r>
              <a:rPr lang="en-US" sz="2000" dirty="0"/>
              <a:t>Banks obliged to freeze a percentage of deposits as reserves in a Central bank account = &gt; </a:t>
            </a:r>
            <a:r>
              <a:rPr lang="en-US" sz="2000" dirty="0" err="1"/>
              <a:t>Dr</a:t>
            </a:r>
            <a:r>
              <a:rPr lang="en-US" sz="2000" dirty="0"/>
              <a:t> Balance with central bank | Cr Cash</a:t>
            </a:r>
          </a:p>
          <a:p>
            <a:endParaRPr lang="en-US" sz="2000" dirty="0"/>
          </a:p>
          <a:p>
            <a:pPr marL="285750" indent="-285750">
              <a:buFont typeface="Arial" panose="020B0604020202020204" pitchFamily="34" charset="0"/>
              <a:buChar char="•"/>
            </a:pPr>
            <a:r>
              <a:rPr lang="en-US" sz="2000" dirty="0"/>
              <a:t>Balance with central bank = deposit * coefficient based on the type of deposit</a:t>
            </a:r>
            <a:r>
              <a:rPr lang="en-US" sz="2000" dirty="0">
                <a:solidFill>
                  <a:schemeClr val="bg1">
                    <a:lumMod val="50000"/>
                  </a:schemeClr>
                </a:solidFill>
              </a:rPr>
              <a:t>*</a:t>
            </a:r>
          </a:p>
          <a:p>
            <a:pPr marL="285750" indent="-285750">
              <a:buFont typeface="Arial" panose="020B0604020202020204" pitchFamily="34" charset="0"/>
              <a:buChar char="•"/>
            </a:pPr>
            <a:endParaRPr lang="en-US" sz="2000" dirty="0">
              <a:solidFill>
                <a:schemeClr val="bg1">
                  <a:lumMod val="50000"/>
                </a:schemeClr>
              </a:solidFill>
            </a:endParaRPr>
          </a:p>
          <a:p>
            <a:pPr marL="285750" indent="-285750">
              <a:buFont typeface="Arial" panose="020B0604020202020204" pitchFamily="34" charset="0"/>
              <a:buChar char="•"/>
            </a:pPr>
            <a:r>
              <a:rPr lang="en-US" sz="2000" dirty="0"/>
              <a:t>So, to grant a 100 rub loan, a bank needs to attract a 104.</a:t>
            </a:r>
            <a:r>
              <a:rPr lang="ru-RU" sz="2000" dirty="0"/>
              <a:t>2</a:t>
            </a:r>
            <a:r>
              <a:rPr lang="en-US" sz="2000" dirty="0"/>
              <a:t> (=100/0.96) rub deposit</a:t>
            </a:r>
          </a:p>
        </p:txBody>
      </p:sp>
      <p:pic>
        <p:nvPicPr>
          <p:cNvPr id="5" name="Рисунок 4"/>
          <p:cNvPicPr>
            <a:picLocks noChangeAspect="1"/>
          </p:cNvPicPr>
          <p:nvPr/>
        </p:nvPicPr>
        <p:blipFill>
          <a:blip r:embed="rId2"/>
          <a:stretch>
            <a:fillRect/>
          </a:stretch>
        </p:blipFill>
        <p:spPr>
          <a:xfrm>
            <a:off x="381959" y="763753"/>
            <a:ext cx="7152095" cy="5374288"/>
          </a:xfrm>
          <a:prstGeom prst="rect">
            <a:avLst/>
          </a:prstGeom>
        </p:spPr>
      </p:pic>
      <p:sp>
        <p:nvSpPr>
          <p:cNvPr id="9" name="TextBox 8"/>
          <p:cNvSpPr txBox="1"/>
          <p:nvPr/>
        </p:nvSpPr>
        <p:spPr>
          <a:xfrm>
            <a:off x="381959" y="6475254"/>
            <a:ext cx="6301870" cy="246221"/>
          </a:xfrm>
          <a:prstGeom prst="rect">
            <a:avLst/>
          </a:prstGeom>
          <a:noFill/>
        </p:spPr>
        <p:txBody>
          <a:bodyPr wrap="square" rtlCol="0">
            <a:spAutoFit/>
          </a:bodyPr>
          <a:lstStyle/>
          <a:p>
            <a:r>
              <a:rPr lang="en-US" sz="1000" dirty="0">
                <a:solidFill>
                  <a:schemeClr val="bg1">
                    <a:lumMod val="50000"/>
                  </a:schemeClr>
                </a:solidFill>
              </a:rPr>
              <a:t>*4% for deposits in rubles, 8% for deposits in FX</a:t>
            </a:r>
            <a:endParaRPr lang="ru-RU" sz="1000" dirty="0">
              <a:solidFill>
                <a:schemeClr val="bg1">
                  <a:lumMod val="50000"/>
                </a:schemeClr>
              </a:solidFill>
            </a:endParaRPr>
          </a:p>
        </p:txBody>
      </p:sp>
    </p:spTree>
    <p:extLst>
      <p:ext uri="{BB962C8B-B14F-4D97-AF65-F5344CB8AC3E}">
        <p14:creationId xmlns:p14="http://schemas.microsoft.com/office/powerpoint/2010/main" val="11517318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hidden="1"/>
          <p:cNvGraphicFramePr>
            <a:graphicFrameLocks noChangeAspect="1"/>
          </p:cNvGraphicFramePr>
          <p:nvPr>
            <p:custDataLst>
              <p:tags r:id="rId1"/>
            </p:custDataLst>
            <p:extLst>
              <p:ext uri="{D42A27DB-BD31-4B8C-83A1-F6EECF244321}">
                <p14:modId xmlns:p14="http://schemas.microsoft.com/office/powerpoint/2010/main" val="38992072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Слайд think-cell" r:id="rId3" imgW="395" imgH="396" progId="TCLayout.ActiveDocument.1">
                  <p:embed/>
                </p:oleObj>
              </mc:Choice>
              <mc:Fallback>
                <p:oleObj name="Слайд think-cell" r:id="rId3" imgW="395" imgH="396" progId="TCLayout.ActiveDocument.1">
                  <p:embed/>
                  <p:pic>
                    <p:nvPicPr>
                      <p:cNvPr id="5" name="Объект 4"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Заголовок 1"/>
          <p:cNvSpPr>
            <a:spLocks noGrp="1"/>
          </p:cNvSpPr>
          <p:nvPr>
            <p:ph type="ctrTitle"/>
          </p:nvPr>
        </p:nvSpPr>
        <p:spPr>
          <a:xfrm>
            <a:off x="231228" y="281919"/>
            <a:ext cx="11782096" cy="939691"/>
          </a:xfrm>
        </p:spPr>
        <p:txBody>
          <a:bodyPr vert="horz">
            <a:normAutofit/>
          </a:bodyPr>
          <a:lstStyle/>
          <a:p>
            <a:pPr algn="l"/>
            <a:r>
              <a:rPr lang="en-US" sz="5000" dirty="0">
                <a:solidFill>
                  <a:srgbClr val="1F4E79"/>
                </a:solidFill>
                <a:latin typeface="SB Sans Display" panose="020B0503040504020204" pitchFamily="34" charset="0"/>
                <a:cs typeface="SB Sans Display" panose="020B0503040504020204" pitchFamily="34" charset="0"/>
              </a:rPr>
              <a:t>1.</a:t>
            </a:r>
            <a:r>
              <a:rPr lang="ru-RU" sz="5000" dirty="0">
                <a:solidFill>
                  <a:srgbClr val="1F4E79"/>
                </a:solidFill>
                <a:latin typeface="SB Sans Display" panose="020B0503040504020204" pitchFamily="34" charset="0"/>
                <a:cs typeface="SB Sans Display" panose="020B0503040504020204" pitchFamily="34" charset="0"/>
              </a:rPr>
              <a:t>4</a:t>
            </a:r>
            <a:r>
              <a:rPr lang="en-US" sz="5000" dirty="0">
                <a:solidFill>
                  <a:srgbClr val="1F4E79"/>
                </a:solidFill>
                <a:latin typeface="SB Sans Display" panose="020B0503040504020204" pitchFamily="34" charset="0"/>
                <a:cs typeface="SB Sans Display" panose="020B0503040504020204" pitchFamily="34" charset="0"/>
              </a:rPr>
              <a:t> Foundations of risk management</a:t>
            </a:r>
            <a:endParaRPr lang="ru-RU" sz="5000" dirty="0">
              <a:solidFill>
                <a:srgbClr val="1F4E79"/>
              </a:solidFill>
              <a:latin typeface="SB Sans Display" panose="020B0503040504020204" pitchFamily="34" charset="0"/>
              <a:cs typeface="SB Sans Display" panose="020B0503040504020204" pitchFamily="34" charset="0"/>
            </a:endParaRPr>
          </a:p>
        </p:txBody>
      </p:sp>
      <p:sp>
        <p:nvSpPr>
          <p:cNvPr id="4" name="Номер слайда 3"/>
          <p:cNvSpPr>
            <a:spLocks noGrp="1"/>
          </p:cNvSpPr>
          <p:nvPr>
            <p:ph type="sldNum" sz="quarter" idx="12"/>
          </p:nvPr>
        </p:nvSpPr>
        <p:spPr/>
        <p:txBody>
          <a:bodyPr/>
          <a:lstStyle/>
          <a:p>
            <a:fld id="{48F63A3B-78C7-47BE-AE5E-E10140E04643}" type="slidenum">
              <a:rPr lang="en-US" smtClean="0"/>
              <a:t>31</a:t>
            </a:fld>
            <a:endParaRPr lang="en-US" dirty="0"/>
          </a:p>
        </p:txBody>
      </p:sp>
      <p:sp>
        <p:nvSpPr>
          <p:cNvPr id="7" name="Заголовок 1"/>
          <p:cNvSpPr txBox="1">
            <a:spLocks/>
          </p:cNvSpPr>
          <p:nvPr/>
        </p:nvSpPr>
        <p:spPr>
          <a:xfrm>
            <a:off x="383627" y="1418897"/>
            <a:ext cx="10788870" cy="97746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457200" indent="-457200" algn="l">
              <a:buFont typeface="Arial" panose="020B0604020202020204" pitchFamily="34" charset="0"/>
              <a:buChar char="•"/>
            </a:pPr>
            <a:r>
              <a:rPr lang="en-US" sz="3000" dirty="0">
                <a:latin typeface="SB Sans Display" panose="020B0503040504020204" pitchFamily="34" charset="0"/>
                <a:cs typeface="SB Sans Display" panose="020B0503040504020204" pitchFamily="34" charset="0"/>
              </a:rPr>
              <a:t>Influence of cognitive biases on</a:t>
            </a:r>
            <a:r>
              <a:rPr lang="ru-RU" sz="3000" dirty="0">
                <a:latin typeface="SB Sans Display" panose="020B0503040504020204" pitchFamily="34" charset="0"/>
                <a:cs typeface="SB Sans Display" panose="020B0503040504020204" pitchFamily="34" charset="0"/>
              </a:rPr>
              <a:t> </a:t>
            </a:r>
            <a:r>
              <a:rPr lang="en-US" sz="3000" dirty="0">
                <a:latin typeface="SB Sans Display" panose="020B0503040504020204" pitchFamily="34" charset="0"/>
                <a:cs typeface="SB Sans Display" panose="020B0503040504020204" pitchFamily="34" charset="0"/>
              </a:rPr>
              <a:t>the occurrence of risk and risk management</a:t>
            </a:r>
          </a:p>
        </p:txBody>
      </p:sp>
    </p:spTree>
    <p:extLst>
      <p:ext uri="{BB962C8B-B14F-4D97-AF65-F5344CB8AC3E}">
        <p14:creationId xmlns:p14="http://schemas.microsoft.com/office/powerpoint/2010/main" val="16044325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48F63A3B-78C7-47BE-AE5E-E10140E04643}" type="slidenum">
              <a:rPr lang="en-US" smtClean="0"/>
              <a:t>32</a:t>
            </a:fld>
            <a:endParaRPr lang="en-US" dirty="0"/>
          </a:p>
        </p:txBody>
      </p:sp>
      <p:sp>
        <p:nvSpPr>
          <p:cNvPr id="4" name="TextBox 3">
            <a:extLst>
              <a:ext uri="{FF2B5EF4-FFF2-40B4-BE49-F238E27FC236}">
                <a16:creationId xmlns:a16="http://schemas.microsoft.com/office/drawing/2014/main" id="{81BD1123-3626-1C45-BF5B-1C1864FA8AFA}"/>
              </a:ext>
            </a:extLst>
          </p:cNvPr>
          <p:cNvSpPr txBox="1"/>
          <p:nvPr/>
        </p:nvSpPr>
        <p:spPr>
          <a:xfrm>
            <a:off x="381959" y="213126"/>
            <a:ext cx="9777440" cy="477054"/>
          </a:xfrm>
          <a:prstGeom prst="rect">
            <a:avLst/>
          </a:prstGeom>
          <a:noFill/>
        </p:spPr>
        <p:txBody>
          <a:bodyPr wrap="square" rtlCol="0">
            <a:spAutoFit/>
          </a:bodyPr>
          <a:lstStyle/>
          <a:p>
            <a:pPr defTabSz="1217692">
              <a:defRPr/>
            </a:pPr>
            <a:r>
              <a:rPr lang="en-US" altLang="zh-CN" sz="2500" b="1" kern="0" dirty="0">
                <a:solidFill>
                  <a:srgbClr val="1F4E79"/>
                </a:solidFill>
                <a:latin typeface="SB Sans Display" panose="020B0503040504020204" pitchFamily="34" charset="0"/>
                <a:ea typeface="等线" panose="02010600030101010101" pitchFamily="2" charset="-122"/>
                <a:cs typeface="SB Sans Display" panose="020B0503040504020204" pitchFamily="34" charset="0"/>
              </a:rPr>
              <a:t>Cognitive bias</a:t>
            </a:r>
            <a:endParaRPr lang="ru-RU" altLang="zh-CN" sz="2500" kern="0" dirty="0">
              <a:solidFill>
                <a:srgbClr val="5B9BD5">
                  <a:lumMod val="50000"/>
                </a:srgbClr>
              </a:solidFill>
              <a:latin typeface="SB Sans Display" panose="020B0503040504020204" pitchFamily="34" charset="0"/>
              <a:ea typeface="等线" panose="02010600030101010101" pitchFamily="2" charset="-122"/>
              <a:cs typeface="SB Sans Display" panose="020B0503040504020204" pitchFamily="34" charset="0"/>
            </a:endParaRPr>
          </a:p>
        </p:txBody>
      </p:sp>
      <p:sp>
        <p:nvSpPr>
          <p:cNvPr id="5" name="Прямоугольник 4"/>
          <p:cNvSpPr/>
          <p:nvPr/>
        </p:nvSpPr>
        <p:spPr>
          <a:xfrm>
            <a:off x="381959" y="697188"/>
            <a:ext cx="11487807" cy="1200329"/>
          </a:xfrm>
          <a:prstGeom prst="rect">
            <a:avLst/>
          </a:prstGeom>
        </p:spPr>
        <p:txBody>
          <a:bodyPr wrap="square">
            <a:spAutoFit/>
          </a:bodyPr>
          <a:lstStyle/>
          <a:p>
            <a:r>
              <a:rPr lang="en-US" dirty="0">
                <a:solidFill>
                  <a:srgbClr val="202122"/>
                </a:solidFill>
                <a:latin typeface="Arial" panose="020B0604020202020204" pitchFamily="34" charset="0"/>
              </a:rPr>
              <a:t>The notion of cognitive biases was </a:t>
            </a:r>
            <a:r>
              <a:rPr lang="en-US" dirty="0">
                <a:latin typeface="Arial" panose="020B0604020202020204" pitchFamily="34" charset="0"/>
              </a:rPr>
              <a:t>introduced by Amos </a:t>
            </a:r>
            <a:r>
              <a:rPr lang="en-US" dirty="0" err="1">
                <a:latin typeface="Arial" panose="020B0604020202020204" pitchFamily="34" charset="0"/>
              </a:rPr>
              <a:t>Tversky</a:t>
            </a:r>
            <a:r>
              <a:rPr lang="en-US" dirty="0">
                <a:latin typeface="Arial" panose="020B0604020202020204" pitchFamily="34" charset="0"/>
              </a:rPr>
              <a:t> and Daniel </a:t>
            </a:r>
            <a:r>
              <a:rPr lang="en-US" dirty="0" err="1">
                <a:latin typeface="Arial" panose="020B0604020202020204" pitchFamily="34" charset="0"/>
              </a:rPr>
              <a:t>Kahneman</a:t>
            </a:r>
            <a:r>
              <a:rPr lang="en-US" dirty="0">
                <a:latin typeface="Arial" panose="020B0604020202020204" pitchFamily="34" charset="0"/>
              </a:rPr>
              <a:t> in 1972</a:t>
            </a:r>
          </a:p>
          <a:p>
            <a:r>
              <a:rPr lang="en-US" dirty="0" err="1">
                <a:latin typeface="Arial" panose="020B0604020202020204" pitchFamily="34" charset="0"/>
              </a:rPr>
              <a:t>Tversky</a:t>
            </a:r>
            <a:r>
              <a:rPr lang="en-US" dirty="0">
                <a:latin typeface="Arial" panose="020B0604020202020204" pitchFamily="34" charset="0"/>
              </a:rPr>
              <a:t> and </a:t>
            </a:r>
            <a:r>
              <a:rPr lang="en-US" dirty="0" err="1">
                <a:latin typeface="Arial" panose="020B0604020202020204" pitchFamily="34" charset="0"/>
              </a:rPr>
              <a:t>Kahneman</a:t>
            </a:r>
            <a:r>
              <a:rPr lang="en-US" dirty="0">
                <a:latin typeface="Arial" panose="020B0604020202020204" pitchFamily="34" charset="0"/>
              </a:rPr>
              <a:t> explained human differences </a:t>
            </a:r>
            <a:r>
              <a:rPr lang="en-US" dirty="0">
                <a:solidFill>
                  <a:srgbClr val="202122"/>
                </a:solidFill>
                <a:latin typeface="Arial" panose="020B0604020202020204" pitchFamily="34" charset="0"/>
              </a:rPr>
              <a:t>in judgment and decision-making in terms of heuristics. </a:t>
            </a:r>
          </a:p>
          <a:p>
            <a:r>
              <a:rPr lang="en-US" dirty="0">
                <a:solidFill>
                  <a:srgbClr val="202122"/>
                </a:solidFill>
                <a:latin typeface="Arial" panose="020B0604020202020204" pitchFamily="34" charset="0"/>
              </a:rPr>
              <a:t>Heuristics involve mental shortcuts which provide swift estimates about the possibility of uncertain occurrences. </a:t>
            </a:r>
          </a:p>
          <a:p>
            <a:r>
              <a:rPr lang="en-US" dirty="0">
                <a:solidFill>
                  <a:srgbClr val="202122"/>
                </a:solidFill>
                <a:latin typeface="Arial" panose="020B0604020202020204" pitchFamily="34" charset="0"/>
              </a:rPr>
              <a:t>Heuristics are simple for the brain to compute but sometimes introduce "severe and systematic errors."</a:t>
            </a:r>
          </a:p>
        </p:txBody>
      </p:sp>
      <p:pic>
        <p:nvPicPr>
          <p:cNvPr id="10" name="Рисунок 9"/>
          <p:cNvPicPr>
            <a:picLocks noChangeAspect="1"/>
          </p:cNvPicPr>
          <p:nvPr/>
        </p:nvPicPr>
        <p:blipFill>
          <a:blip r:embed="rId2"/>
          <a:stretch>
            <a:fillRect/>
          </a:stretch>
        </p:blipFill>
        <p:spPr>
          <a:xfrm>
            <a:off x="177364" y="2231306"/>
            <a:ext cx="6433644" cy="3416265"/>
          </a:xfrm>
          <a:prstGeom prst="rect">
            <a:avLst/>
          </a:prstGeom>
        </p:spPr>
      </p:pic>
      <p:sp>
        <p:nvSpPr>
          <p:cNvPr id="11" name="Прямоугольник 10"/>
          <p:cNvSpPr/>
          <p:nvPr/>
        </p:nvSpPr>
        <p:spPr>
          <a:xfrm>
            <a:off x="6432332" y="1920161"/>
            <a:ext cx="6096000" cy="4801314"/>
          </a:xfrm>
          <a:prstGeom prst="rect">
            <a:avLst/>
          </a:prstGeom>
        </p:spPr>
        <p:txBody>
          <a:bodyPr wrap="square">
            <a:spAutoFit/>
          </a:bodyPr>
          <a:lstStyle/>
          <a:p>
            <a:r>
              <a:rPr lang="en-US" b="1" dirty="0">
                <a:solidFill>
                  <a:srgbClr val="202122"/>
                </a:solidFill>
                <a:latin typeface="Arial" panose="020B0604020202020204" pitchFamily="34" charset="0"/>
              </a:rPr>
              <a:t>System 1 tasks</a:t>
            </a:r>
            <a:r>
              <a:rPr lang="en-US" dirty="0">
                <a:solidFill>
                  <a:srgbClr val="202122"/>
                </a:solidFill>
                <a:latin typeface="Arial" panose="020B0604020202020204" pitchFamily="34" charset="0"/>
              </a:rPr>
              <a:t>:</a:t>
            </a:r>
          </a:p>
          <a:p>
            <a:pPr marL="742950" lvl="1" indent="-285750">
              <a:buFont typeface="Arial" panose="020B0604020202020204" pitchFamily="34" charset="0"/>
              <a:buChar char="•"/>
            </a:pPr>
            <a:r>
              <a:rPr lang="en-US" dirty="0">
                <a:solidFill>
                  <a:srgbClr val="202122"/>
                </a:solidFill>
                <a:latin typeface="Arial" panose="020B0604020202020204" pitchFamily="34" charset="0"/>
              </a:rPr>
              <a:t>determine that an object is at a greater distance than another</a:t>
            </a:r>
          </a:p>
          <a:p>
            <a:pPr marL="742950" lvl="1" indent="-285750">
              <a:buFont typeface="Arial" panose="020B0604020202020204" pitchFamily="34" charset="0"/>
              <a:buChar char="•"/>
            </a:pPr>
            <a:r>
              <a:rPr lang="en-US" dirty="0">
                <a:solidFill>
                  <a:srgbClr val="202122"/>
                </a:solidFill>
                <a:latin typeface="Arial" panose="020B0604020202020204" pitchFamily="34" charset="0"/>
              </a:rPr>
              <a:t>localize the source of a specific sound</a:t>
            </a:r>
          </a:p>
          <a:p>
            <a:pPr marL="742950" lvl="1" indent="-285750">
              <a:buFont typeface="Arial" panose="020B0604020202020204" pitchFamily="34" charset="0"/>
              <a:buChar char="•"/>
            </a:pPr>
            <a:r>
              <a:rPr lang="en-US" dirty="0">
                <a:solidFill>
                  <a:srgbClr val="202122"/>
                </a:solidFill>
                <a:latin typeface="Arial" panose="020B0604020202020204" pitchFamily="34" charset="0"/>
              </a:rPr>
              <a:t>display disgust when seeing a gruesome image</a:t>
            </a:r>
          </a:p>
          <a:p>
            <a:pPr marL="742950" lvl="1" indent="-285750">
              <a:buFont typeface="Arial" panose="020B0604020202020204" pitchFamily="34" charset="0"/>
              <a:buChar char="•"/>
            </a:pPr>
            <a:r>
              <a:rPr lang="en-US" dirty="0">
                <a:solidFill>
                  <a:srgbClr val="202122"/>
                </a:solidFill>
                <a:latin typeface="Arial" panose="020B0604020202020204" pitchFamily="34" charset="0"/>
              </a:rPr>
              <a:t>drive a car on an empty road</a:t>
            </a:r>
          </a:p>
          <a:p>
            <a:pPr marL="742950" lvl="1" indent="-285750">
              <a:buFont typeface="Arial" panose="020B0604020202020204" pitchFamily="34" charset="0"/>
              <a:buChar char="•"/>
            </a:pPr>
            <a:r>
              <a:rPr lang="en-US" dirty="0">
                <a:solidFill>
                  <a:srgbClr val="202122"/>
                </a:solidFill>
                <a:latin typeface="Arial" panose="020B0604020202020204" pitchFamily="34" charset="0"/>
              </a:rPr>
              <a:t>understand simple sentences</a:t>
            </a:r>
          </a:p>
          <a:p>
            <a:r>
              <a:rPr lang="en-US" b="1" dirty="0">
                <a:solidFill>
                  <a:srgbClr val="202122"/>
                </a:solidFill>
                <a:latin typeface="Arial" panose="020B0604020202020204" pitchFamily="34" charset="0"/>
              </a:rPr>
              <a:t>System 2</a:t>
            </a:r>
            <a:r>
              <a:rPr lang="en-US" dirty="0">
                <a:solidFill>
                  <a:srgbClr val="202122"/>
                </a:solidFill>
                <a:latin typeface="Arial" panose="020B0604020202020204" pitchFamily="34" charset="0"/>
              </a:rPr>
              <a:t> </a:t>
            </a:r>
            <a:r>
              <a:rPr lang="en-US" b="1" dirty="0">
                <a:solidFill>
                  <a:srgbClr val="202122"/>
                </a:solidFill>
                <a:latin typeface="Arial" panose="020B0604020202020204" pitchFamily="34" charset="0"/>
              </a:rPr>
              <a:t>tasks:</a:t>
            </a:r>
          </a:p>
          <a:p>
            <a:pPr marL="742950" lvl="1" indent="-285750">
              <a:buFont typeface="Arial" panose="020B0604020202020204" pitchFamily="34" charset="0"/>
              <a:buChar char="•"/>
            </a:pPr>
            <a:r>
              <a:rPr lang="en-US" dirty="0">
                <a:solidFill>
                  <a:srgbClr val="202122"/>
                </a:solidFill>
                <a:latin typeface="Arial" panose="020B0604020202020204" pitchFamily="34" charset="0"/>
              </a:rPr>
              <a:t>direct your attention towards someone at a loud party</a:t>
            </a:r>
          </a:p>
          <a:p>
            <a:pPr marL="742950" lvl="1" indent="-285750">
              <a:buFont typeface="Arial" panose="020B0604020202020204" pitchFamily="34" charset="0"/>
              <a:buChar char="•"/>
            </a:pPr>
            <a:r>
              <a:rPr lang="en-US" dirty="0">
                <a:solidFill>
                  <a:srgbClr val="202122"/>
                </a:solidFill>
                <a:latin typeface="Arial" panose="020B0604020202020204" pitchFamily="34" charset="0"/>
              </a:rPr>
              <a:t>try to recognize a sound</a:t>
            </a:r>
          </a:p>
          <a:p>
            <a:pPr marL="742950" lvl="1" indent="-285750">
              <a:buFont typeface="Arial" panose="020B0604020202020204" pitchFamily="34" charset="0"/>
              <a:buChar char="•"/>
            </a:pPr>
            <a:r>
              <a:rPr lang="en-US" dirty="0">
                <a:solidFill>
                  <a:srgbClr val="202122"/>
                </a:solidFill>
                <a:latin typeface="Arial" panose="020B0604020202020204" pitchFamily="34" charset="0"/>
              </a:rPr>
              <a:t>determine the appropriateness of a particular behavior in a social setting</a:t>
            </a:r>
          </a:p>
          <a:p>
            <a:pPr marL="742950" lvl="1" indent="-285750">
              <a:buFont typeface="Arial" panose="020B0604020202020204" pitchFamily="34" charset="0"/>
              <a:buChar char="•"/>
            </a:pPr>
            <a:r>
              <a:rPr lang="en-US" dirty="0">
                <a:solidFill>
                  <a:srgbClr val="202122"/>
                </a:solidFill>
                <a:latin typeface="Arial" panose="020B0604020202020204" pitchFamily="34" charset="0"/>
              </a:rPr>
              <a:t>park into a tight parking space</a:t>
            </a:r>
          </a:p>
          <a:p>
            <a:pPr marL="742950" lvl="1" indent="-285750">
              <a:buFont typeface="Arial" panose="020B0604020202020204" pitchFamily="34" charset="0"/>
              <a:buChar char="•"/>
            </a:pPr>
            <a:r>
              <a:rPr lang="en-US" dirty="0">
                <a:solidFill>
                  <a:srgbClr val="202122"/>
                </a:solidFill>
                <a:latin typeface="Arial" panose="020B0604020202020204" pitchFamily="34" charset="0"/>
              </a:rPr>
              <a:t>determine the validity of a complex logical reasoning</a:t>
            </a:r>
          </a:p>
          <a:p>
            <a:pPr marL="742950" lvl="1" indent="-285750">
              <a:buFont typeface="Arial" panose="020B0604020202020204" pitchFamily="34" charset="0"/>
              <a:buChar char="•"/>
            </a:pPr>
            <a:r>
              <a:rPr lang="en-US" dirty="0">
                <a:solidFill>
                  <a:srgbClr val="202122"/>
                </a:solidFill>
                <a:latin typeface="Arial" panose="020B0604020202020204" pitchFamily="34" charset="0"/>
              </a:rPr>
              <a:t>solve 17 × 24</a:t>
            </a:r>
            <a:endParaRPr lang="en-US" b="0" i="0" dirty="0">
              <a:solidFill>
                <a:srgbClr val="202122"/>
              </a:solidFill>
              <a:effectLst/>
              <a:latin typeface="Arial" panose="020B0604020202020204" pitchFamily="34" charset="0"/>
            </a:endParaRPr>
          </a:p>
        </p:txBody>
      </p:sp>
    </p:spTree>
    <p:extLst>
      <p:ext uri="{BB962C8B-B14F-4D97-AF65-F5344CB8AC3E}">
        <p14:creationId xmlns:p14="http://schemas.microsoft.com/office/powerpoint/2010/main" val="10647951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48F63A3B-78C7-47BE-AE5E-E10140E04643}" type="slidenum">
              <a:rPr lang="en-US" smtClean="0"/>
              <a:t>33</a:t>
            </a:fld>
            <a:endParaRPr lang="en-US" dirty="0"/>
          </a:p>
        </p:txBody>
      </p:sp>
      <p:sp>
        <p:nvSpPr>
          <p:cNvPr id="3" name="TextBox 2">
            <a:extLst>
              <a:ext uri="{FF2B5EF4-FFF2-40B4-BE49-F238E27FC236}">
                <a16:creationId xmlns:a16="http://schemas.microsoft.com/office/drawing/2014/main" id="{81BD1123-3626-1C45-BF5B-1C1864FA8AFA}"/>
              </a:ext>
            </a:extLst>
          </p:cNvPr>
          <p:cNvSpPr txBox="1"/>
          <p:nvPr/>
        </p:nvSpPr>
        <p:spPr>
          <a:xfrm>
            <a:off x="381959" y="213126"/>
            <a:ext cx="9777440" cy="477054"/>
          </a:xfrm>
          <a:prstGeom prst="rect">
            <a:avLst/>
          </a:prstGeom>
          <a:noFill/>
        </p:spPr>
        <p:txBody>
          <a:bodyPr wrap="square" rtlCol="0">
            <a:spAutoFit/>
          </a:bodyPr>
          <a:lstStyle/>
          <a:p>
            <a:pPr defTabSz="1217692">
              <a:defRPr/>
            </a:pPr>
            <a:r>
              <a:rPr lang="en-US" altLang="zh-CN" sz="2500" b="1" kern="0" dirty="0">
                <a:solidFill>
                  <a:srgbClr val="1F4E79"/>
                </a:solidFill>
                <a:latin typeface="SB Sans Display" panose="020B0503040504020204" pitchFamily="34" charset="0"/>
                <a:ea typeface="等线" panose="02010600030101010101" pitchFamily="2" charset="-122"/>
                <a:cs typeface="SB Sans Display" panose="020B0503040504020204" pitchFamily="34" charset="0"/>
              </a:rPr>
              <a:t>Taxonomy of cognitive biases</a:t>
            </a:r>
            <a:endParaRPr lang="ru-RU" altLang="zh-CN" sz="2500" kern="0" dirty="0">
              <a:solidFill>
                <a:srgbClr val="5B9BD5">
                  <a:lumMod val="50000"/>
                </a:srgbClr>
              </a:solidFill>
              <a:latin typeface="SB Sans Display" panose="020B0503040504020204" pitchFamily="34" charset="0"/>
              <a:ea typeface="等线" panose="02010600030101010101" pitchFamily="2" charset="-122"/>
              <a:cs typeface="SB Sans Display" panose="020B0503040504020204" pitchFamily="34" charset="0"/>
            </a:endParaRPr>
          </a:p>
        </p:txBody>
      </p:sp>
      <p:pic>
        <p:nvPicPr>
          <p:cNvPr id="4" name="Рисунок 3"/>
          <p:cNvPicPr>
            <a:picLocks noChangeAspect="1"/>
          </p:cNvPicPr>
          <p:nvPr/>
        </p:nvPicPr>
        <p:blipFill>
          <a:blip r:embed="rId2"/>
          <a:stretch>
            <a:fillRect/>
          </a:stretch>
        </p:blipFill>
        <p:spPr>
          <a:xfrm>
            <a:off x="2007476" y="632468"/>
            <a:ext cx="7266983" cy="5781594"/>
          </a:xfrm>
          <a:prstGeom prst="rect">
            <a:avLst/>
          </a:prstGeom>
        </p:spPr>
      </p:pic>
    </p:spTree>
    <p:extLst>
      <p:ext uri="{BB962C8B-B14F-4D97-AF65-F5344CB8AC3E}">
        <p14:creationId xmlns:p14="http://schemas.microsoft.com/office/powerpoint/2010/main" val="21242718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48F63A3B-78C7-47BE-AE5E-E10140E04643}" type="slidenum">
              <a:rPr lang="en-US" smtClean="0"/>
              <a:t>34</a:t>
            </a:fld>
            <a:endParaRPr lang="en-US" dirty="0"/>
          </a:p>
        </p:txBody>
      </p:sp>
      <p:sp>
        <p:nvSpPr>
          <p:cNvPr id="3" name="TextBox 2">
            <a:extLst>
              <a:ext uri="{FF2B5EF4-FFF2-40B4-BE49-F238E27FC236}">
                <a16:creationId xmlns:a16="http://schemas.microsoft.com/office/drawing/2014/main" id="{81BD1123-3626-1C45-BF5B-1C1864FA8AFA}"/>
              </a:ext>
            </a:extLst>
          </p:cNvPr>
          <p:cNvSpPr txBox="1"/>
          <p:nvPr/>
        </p:nvSpPr>
        <p:spPr>
          <a:xfrm>
            <a:off x="381959" y="213126"/>
            <a:ext cx="9777440" cy="477054"/>
          </a:xfrm>
          <a:prstGeom prst="rect">
            <a:avLst/>
          </a:prstGeom>
          <a:noFill/>
        </p:spPr>
        <p:txBody>
          <a:bodyPr wrap="square" rtlCol="0">
            <a:spAutoFit/>
          </a:bodyPr>
          <a:lstStyle/>
          <a:p>
            <a:pPr defTabSz="1217692">
              <a:defRPr/>
            </a:pPr>
            <a:r>
              <a:rPr lang="en-US" altLang="zh-CN" sz="2500" b="1" kern="0" dirty="0">
                <a:solidFill>
                  <a:srgbClr val="1F4E79"/>
                </a:solidFill>
                <a:latin typeface="SB Sans Display" panose="020B0503040504020204" pitchFamily="34" charset="0"/>
                <a:ea typeface="等线" panose="02010600030101010101" pitchFamily="2" charset="-122"/>
                <a:cs typeface="SB Sans Display" panose="020B0503040504020204" pitchFamily="34" charset="0"/>
              </a:rPr>
              <a:t>Too much information</a:t>
            </a:r>
            <a:endParaRPr lang="ru-RU" altLang="zh-CN" sz="2500" kern="0" dirty="0">
              <a:solidFill>
                <a:srgbClr val="5B9BD5">
                  <a:lumMod val="50000"/>
                </a:srgbClr>
              </a:solidFill>
              <a:latin typeface="SB Sans Display" panose="020B0503040504020204" pitchFamily="34" charset="0"/>
              <a:ea typeface="等线" panose="02010600030101010101" pitchFamily="2" charset="-122"/>
              <a:cs typeface="SB Sans Display" panose="020B0503040504020204" pitchFamily="34" charset="0"/>
            </a:endParaRPr>
          </a:p>
        </p:txBody>
      </p:sp>
      <p:graphicFrame>
        <p:nvGraphicFramePr>
          <p:cNvPr id="4" name="Таблица 3"/>
          <p:cNvGraphicFramePr>
            <a:graphicFrameLocks noGrp="1"/>
          </p:cNvGraphicFramePr>
          <p:nvPr>
            <p:extLst>
              <p:ext uri="{D42A27DB-BD31-4B8C-83A1-F6EECF244321}">
                <p14:modId xmlns:p14="http://schemas.microsoft.com/office/powerpoint/2010/main" val="430566203"/>
              </p:ext>
            </p:extLst>
          </p:nvPr>
        </p:nvGraphicFramePr>
        <p:xfrm>
          <a:off x="482599" y="961404"/>
          <a:ext cx="11204904" cy="5040002"/>
        </p:xfrm>
        <a:graphic>
          <a:graphicData uri="http://schemas.openxmlformats.org/drawingml/2006/table">
            <a:tbl>
              <a:tblPr firstRow="1" bandRow="1">
                <a:tableStyleId>{2D5ABB26-0587-4C30-8999-92F81FD0307C}</a:tableStyleId>
              </a:tblPr>
              <a:tblGrid>
                <a:gridCol w="1798146">
                  <a:extLst>
                    <a:ext uri="{9D8B030D-6E8A-4147-A177-3AD203B41FA5}">
                      <a16:colId xmlns:a16="http://schemas.microsoft.com/office/drawing/2014/main" val="1888880180"/>
                    </a:ext>
                  </a:extLst>
                </a:gridCol>
                <a:gridCol w="9406758">
                  <a:extLst>
                    <a:ext uri="{9D8B030D-6E8A-4147-A177-3AD203B41FA5}">
                      <a16:colId xmlns:a16="http://schemas.microsoft.com/office/drawing/2014/main" val="1162658296"/>
                    </a:ext>
                  </a:extLst>
                </a:gridCol>
              </a:tblGrid>
              <a:tr h="777320">
                <a:tc>
                  <a:txBody>
                    <a:bodyPr/>
                    <a:lstStyle/>
                    <a:p>
                      <a:pPr algn="ctr"/>
                      <a:r>
                        <a:rPr lang="en-US" sz="2000" b="1" dirty="0"/>
                        <a:t>Name of Bias</a:t>
                      </a:r>
                      <a:endParaRPr lang="ru-RU" sz="20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a:t>Description</a:t>
                      </a:r>
                      <a:endParaRPr lang="ru-RU" sz="20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9200166"/>
                  </a:ext>
                </a:extLst>
              </a:tr>
              <a:tr h="11726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i="0" kern="1200" dirty="0">
                          <a:solidFill>
                            <a:schemeClr val="tx1"/>
                          </a:solidFill>
                          <a:effectLst/>
                          <a:latin typeface="+mn-lt"/>
                          <a:ea typeface="+mn-ea"/>
                          <a:cs typeface="+mn-cs"/>
                        </a:rPr>
                        <a:t>Availability heuristic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b="0" i="0" kern="1200" dirty="0">
                          <a:solidFill>
                            <a:schemeClr val="tx1"/>
                          </a:solidFill>
                          <a:effectLst/>
                          <a:latin typeface="+mn-lt"/>
                          <a:ea typeface="+mn-ea"/>
                          <a:cs typeface="+mn-cs"/>
                        </a:rPr>
                        <a:t>The availability </a:t>
                      </a:r>
                      <a:r>
                        <a:rPr lang="en-US" sz="2000" b="0" i="0" u="none" strike="noStrike" kern="1200" dirty="0">
                          <a:solidFill>
                            <a:schemeClr val="tx1"/>
                          </a:solidFill>
                          <a:effectLst/>
                          <a:latin typeface="+mn-lt"/>
                          <a:ea typeface="+mn-ea"/>
                          <a:cs typeface="+mn-cs"/>
                        </a:rPr>
                        <a:t>heuristic</a:t>
                      </a:r>
                      <a:r>
                        <a:rPr lang="en-US" sz="2000" b="0" i="0" kern="1200" dirty="0">
                          <a:solidFill>
                            <a:schemeClr val="tx1"/>
                          </a:solidFill>
                          <a:effectLst/>
                          <a:latin typeface="+mn-lt"/>
                          <a:ea typeface="+mn-ea"/>
                          <a:cs typeface="+mn-cs"/>
                        </a:rPr>
                        <a:t> operates on the notion that if something can be </a:t>
                      </a:r>
                      <a:r>
                        <a:rPr lang="en-US" sz="2000" b="0" i="0" u="none" strike="noStrike" kern="1200" dirty="0">
                          <a:solidFill>
                            <a:schemeClr val="tx1"/>
                          </a:solidFill>
                          <a:effectLst/>
                          <a:latin typeface="+mn-lt"/>
                          <a:ea typeface="+mn-ea"/>
                          <a:cs typeface="+mn-cs"/>
                        </a:rPr>
                        <a:t>recalled</a:t>
                      </a:r>
                      <a:r>
                        <a:rPr lang="en-US" sz="2000" b="0" i="0" kern="1200" dirty="0">
                          <a:solidFill>
                            <a:schemeClr val="tx1"/>
                          </a:solidFill>
                          <a:effectLst/>
                          <a:latin typeface="+mn-lt"/>
                          <a:ea typeface="+mn-ea"/>
                          <a:cs typeface="+mn-cs"/>
                        </a:rPr>
                        <a:t>, it must be important</a:t>
                      </a:r>
                      <a:r>
                        <a:rPr lang="en-US" sz="2000" b="0" i="0" kern="1200" baseline="0" dirty="0">
                          <a:solidFill>
                            <a:schemeClr val="tx1"/>
                          </a:solidFill>
                          <a:effectLst/>
                          <a:latin typeface="+mn-lt"/>
                          <a:ea typeface="+mn-ea"/>
                          <a:cs typeface="+mn-cs"/>
                        </a:rPr>
                        <a:t>/frequent</a:t>
                      </a:r>
                      <a:r>
                        <a:rPr lang="en-US" sz="2000" b="0" i="0" kern="1200" dirty="0">
                          <a:solidFill>
                            <a:schemeClr val="tx1"/>
                          </a:solidFill>
                          <a:effectLst/>
                          <a:latin typeface="+mn-lt"/>
                          <a:ea typeface="+mn-ea"/>
                          <a:cs typeface="+mn-cs"/>
                        </a:rPr>
                        <a:t>, or at least more important</a:t>
                      </a:r>
                      <a:r>
                        <a:rPr lang="en-US" sz="2000" b="0" i="0" kern="1200" baseline="0" dirty="0">
                          <a:solidFill>
                            <a:schemeClr val="tx1"/>
                          </a:solidFill>
                          <a:effectLst/>
                          <a:latin typeface="+mn-lt"/>
                          <a:ea typeface="+mn-ea"/>
                          <a:cs typeface="+mn-cs"/>
                        </a:rPr>
                        <a:t>/frequent</a:t>
                      </a:r>
                      <a:r>
                        <a:rPr lang="en-US" sz="2000" b="0" i="0" kern="1200" dirty="0">
                          <a:solidFill>
                            <a:schemeClr val="tx1"/>
                          </a:solidFill>
                          <a:effectLst/>
                          <a:latin typeface="+mn-lt"/>
                          <a:ea typeface="+mn-ea"/>
                          <a:cs typeface="+mn-cs"/>
                        </a:rPr>
                        <a:t> than alternative solutions which are not as readily recalled</a:t>
                      </a:r>
                      <a:endParaRPr lang="ru-RU"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31005347"/>
                  </a:ext>
                </a:extLst>
              </a:tr>
              <a:tr h="8172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i="0" kern="1200" dirty="0">
                          <a:solidFill>
                            <a:schemeClr val="tx1"/>
                          </a:solidFill>
                          <a:effectLst/>
                          <a:latin typeface="+mn-lt"/>
                          <a:ea typeface="+mn-ea"/>
                          <a:cs typeface="+mn-cs"/>
                        </a:rPr>
                        <a:t>Illusory truth effect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b="0" i="0" kern="1200" dirty="0">
                          <a:solidFill>
                            <a:schemeClr val="tx1"/>
                          </a:solidFill>
                          <a:effectLst/>
                          <a:latin typeface="+mn-lt"/>
                          <a:ea typeface="+mn-ea"/>
                          <a:cs typeface="+mn-cs"/>
                        </a:rPr>
                        <a:t>The tendency to believe </a:t>
                      </a:r>
                      <a:r>
                        <a:rPr lang="en-US" sz="2000" b="0" i="0" u="none" strike="noStrike" kern="1200" dirty="0">
                          <a:solidFill>
                            <a:schemeClr val="tx1"/>
                          </a:solidFill>
                          <a:effectLst/>
                          <a:latin typeface="+mn-lt"/>
                          <a:ea typeface="+mn-ea"/>
                          <a:cs typeface="+mn-cs"/>
                        </a:rPr>
                        <a:t>false information </a:t>
                      </a:r>
                      <a:r>
                        <a:rPr lang="en-US" sz="2000" b="0" i="0" kern="1200" dirty="0">
                          <a:solidFill>
                            <a:schemeClr val="tx1"/>
                          </a:solidFill>
                          <a:effectLst/>
                          <a:latin typeface="+mn-lt"/>
                          <a:ea typeface="+mn-ea"/>
                          <a:cs typeface="+mn-cs"/>
                        </a:rPr>
                        <a:t>to be correct after multiple</a:t>
                      </a:r>
                      <a:r>
                        <a:rPr lang="ru-RU" sz="2000" b="0" i="0" kern="1200" dirty="0">
                          <a:solidFill>
                            <a:schemeClr val="tx1"/>
                          </a:solidFill>
                          <a:effectLst/>
                          <a:latin typeface="+mn-lt"/>
                          <a:ea typeface="+mn-ea"/>
                          <a:cs typeface="+mn-cs"/>
                        </a:rPr>
                        <a:t> </a:t>
                      </a:r>
                      <a:r>
                        <a:rPr lang="en-US" sz="2000" b="0" i="0" kern="1200" dirty="0">
                          <a:solidFill>
                            <a:schemeClr val="tx1"/>
                          </a:solidFill>
                          <a:effectLst/>
                          <a:latin typeface="+mn-lt"/>
                          <a:ea typeface="+mn-ea"/>
                          <a:cs typeface="+mn-cs"/>
                        </a:rPr>
                        <a:t>repetition </a:t>
                      </a:r>
                      <a:endParaRPr lang="ru-RU"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78200015"/>
                  </a:ext>
                </a:extLst>
              </a:tr>
              <a:tr h="8172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i="0" kern="1200" dirty="0">
                          <a:solidFill>
                            <a:schemeClr val="tx1"/>
                          </a:solidFill>
                          <a:effectLst/>
                          <a:latin typeface="+mn-lt"/>
                          <a:ea typeface="+mn-ea"/>
                          <a:cs typeface="+mn-cs"/>
                        </a:rPr>
                        <a:t>Base rate fallacy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b="0" i="0" kern="1200" dirty="0">
                          <a:solidFill>
                            <a:schemeClr val="tx1"/>
                          </a:solidFill>
                          <a:effectLst/>
                          <a:latin typeface="+mn-lt"/>
                          <a:ea typeface="+mn-ea"/>
                          <a:cs typeface="+mn-cs"/>
                        </a:rPr>
                        <a:t>People tend to ignore the </a:t>
                      </a:r>
                      <a:r>
                        <a:rPr lang="en-US" sz="2000" b="0" i="0" u="none" strike="noStrike" kern="1200" dirty="0">
                          <a:solidFill>
                            <a:schemeClr val="tx1"/>
                          </a:solidFill>
                          <a:effectLst/>
                          <a:latin typeface="+mn-lt"/>
                          <a:ea typeface="+mn-ea"/>
                          <a:cs typeface="+mn-cs"/>
                        </a:rPr>
                        <a:t>base rate</a:t>
                      </a:r>
                      <a:r>
                        <a:rPr lang="en-US" sz="2000" b="0" i="0" kern="1200" dirty="0">
                          <a:solidFill>
                            <a:schemeClr val="tx1"/>
                          </a:solidFill>
                          <a:effectLst/>
                          <a:latin typeface="+mn-lt"/>
                          <a:ea typeface="+mn-ea"/>
                          <a:cs typeface="+mn-cs"/>
                        </a:rPr>
                        <a:t> in favor of the individuating information</a:t>
                      </a:r>
                      <a:endParaRPr lang="ru-RU"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71405795"/>
                  </a:ext>
                </a:extLst>
              </a:tr>
              <a:tr h="6045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i="0" kern="1200" dirty="0">
                          <a:solidFill>
                            <a:schemeClr val="tx1"/>
                          </a:solidFill>
                          <a:effectLst/>
                          <a:latin typeface="+mn-lt"/>
                          <a:ea typeface="+mn-ea"/>
                          <a:cs typeface="+mn-cs"/>
                        </a:rPr>
                        <a:t>Anchoring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b="0" i="0" kern="1200" dirty="0">
                          <a:solidFill>
                            <a:schemeClr val="tx1"/>
                          </a:solidFill>
                          <a:effectLst/>
                          <a:latin typeface="+mn-lt"/>
                          <a:ea typeface="+mn-ea"/>
                          <a:cs typeface="+mn-cs"/>
                        </a:rPr>
                        <a:t>An individual's decisions are influenced by a particular reference point or 'anchor'</a:t>
                      </a:r>
                      <a:endParaRPr lang="ru-RU"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75136643"/>
                  </a:ext>
                </a:extLst>
              </a:tr>
              <a:tr h="8509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i="0" kern="1200" dirty="0">
                          <a:solidFill>
                            <a:schemeClr val="tx1"/>
                          </a:solidFill>
                          <a:effectLst/>
                          <a:latin typeface="+mn-lt"/>
                          <a:ea typeface="+mn-ea"/>
                          <a:cs typeface="+mn-cs"/>
                        </a:rPr>
                        <a:t>Confirmation bias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b="0" i="0" kern="1200" dirty="0">
                          <a:solidFill>
                            <a:schemeClr val="tx1"/>
                          </a:solidFill>
                          <a:effectLst/>
                          <a:latin typeface="+mn-lt"/>
                          <a:ea typeface="+mn-ea"/>
                          <a:cs typeface="+mn-cs"/>
                        </a:rPr>
                        <a:t>The tendency to search for, interpret, favor, and recall information in a way that confirms or supports one's prior </a:t>
                      </a:r>
                      <a:r>
                        <a:rPr lang="en-US" sz="2000" b="0" i="0" u="none" strike="noStrike" kern="1200" dirty="0">
                          <a:solidFill>
                            <a:schemeClr val="tx1"/>
                          </a:solidFill>
                          <a:effectLst/>
                          <a:latin typeface="+mn-lt"/>
                          <a:ea typeface="+mn-ea"/>
                          <a:cs typeface="+mn-cs"/>
                        </a:rPr>
                        <a:t>beliefs</a:t>
                      </a:r>
                      <a:r>
                        <a:rPr lang="en-US" sz="2000" b="0" i="0" kern="1200" dirty="0">
                          <a:solidFill>
                            <a:schemeClr val="tx1"/>
                          </a:solidFill>
                          <a:effectLst/>
                          <a:latin typeface="+mn-lt"/>
                          <a:ea typeface="+mn-ea"/>
                          <a:cs typeface="+mn-cs"/>
                        </a:rPr>
                        <a:t> or values</a:t>
                      </a:r>
                      <a:endParaRPr lang="ru-RU"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56550154"/>
                  </a:ext>
                </a:extLst>
              </a:tr>
            </a:tbl>
          </a:graphicData>
        </a:graphic>
      </p:graphicFrame>
    </p:spTree>
    <p:extLst>
      <p:ext uri="{BB962C8B-B14F-4D97-AF65-F5344CB8AC3E}">
        <p14:creationId xmlns:p14="http://schemas.microsoft.com/office/powerpoint/2010/main" val="29153716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48F63A3B-78C7-47BE-AE5E-E10140E04643}" type="slidenum">
              <a:rPr lang="en-US" smtClean="0"/>
              <a:t>35</a:t>
            </a:fld>
            <a:endParaRPr lang="en-US" dirty="0"/>
          </a:p>
        </p:txBody>
      </p:sp>
      <p:sp>
        <p:nvSpPr>
          <p:cNvPr id="3" name="TextBox 2">
            <a:extLst>
              <a:ext uri="{FF2B5EF4-FFF2-40B4-BE49-F238E27FC236}">
                <a16:creationId xmlns:a16="http://schemas.microsoft.com/office/drawing/2014/main" id="{81BD1123-3626-1C45-BF5B-1C1864FA8AFA}"/>
              </a:ext>
            </a:extLst>
          </p:cNvPr>
          <p:cNvSpPr txBox="1"/>
          <p:nvPr/>
        </p:nvSpPr>
        <p:spPr>
          <a:xfrm>
            <a:off x="381959" y="213126"/>
            <a:ext cx="9777440" cy="477054"/>
          </a:xfrm>
          <a:prstGeom prst="rect">
            <a:avLst/>
          </a:prstGeom>
          <a:noFill/>
        </p:spPr>
        <p:txBody>
          <a:bodyPr wrap="square" rtlCol="0">
            <a:spAutoFit/>
          </a:bodyPr>
          <a:lstStyle/>
          <a:p>
            <a:pPr defTabSz="1217692">
              <a:defRPr/>
            </a:pPr>
            <a:r>
              <a:rPr lang="en-US" sz="2500" b="1" kern="0" dirty="0">
                <a:solidFill>
                  <a:srgbClr val="1F4E79"/>
                </a:solidFill>
                <a:latin typeface="SB Sans Display" panose="020B0503040504020204" pitchFamily="34" charset="0"/>
                <a:ea typeface="等线" panose="02010600030101010101" pitchFamily="2" charset="-122"/>
                <a:cs typeface="SB Sans Display" panose="020B0503040504020204" pitchFamily="34" charset="0"/>
              </a:rPr>
              <a:t>Availability heuristic</a:t>
            </a:r>
          </a:p>
        </p:txBody>
      </p:sp>
      <p:pic>
        <p:nvPicPr>
          <p:cNvPr id="4" name="Рисунок 3"/>
          <p:cNvPicPr>
            <a:picLocks noChangeAspect="1"/>
          </p:cNvPicPr>
          <p:nvPr/>
        </p:nvPicPr>
        <p:blipFill>
          <a:blip r:embed="rId2"/>
          <a:stretch>
            <a:fillRect/>
          </a:stretch>
        </p:blipFill>
        <p:spPr>
          <a:xfrm>
            <a:off x="381960" y="1376856"/>
            <a:ext cx="6023620" cy="3174123"/>
          </a:xfrm>
          <a:prstGeom prst="rect">
            <a:avLst/>
          </a:prstGeom>
        </p:spPr>
      </p:pic>
      <p:sp>
        <p:nvSpPr>
          <p:cNvPr id="5" name="Прямоугольник 4"/>
          <p:cNvSpPr/>
          <p:nvPr/>
        </p:nvSpPr>
        <p:spPr>
          <a:xfrm>
            <a:off x="6327229" y="629448"/>
            <a:ext cx="5486400" cy="5909310"/>
          </a:xfrm>
          <a:prstGeom prst="rect">
            <a:avLst/>
          </a:prstGeom>
        </p:spPr>
        <p:txBody>
          <a:bodyPr wrap="square">
            <a:spAutoFit/>
          </a:bodyPr>
          <a:lstStyle/>
          <a:p>
            <a:r>
              <a:rPr lang="en-US" b="1" dirty="0"/>
              <a:t>Insurance Rates</a:t>
            </a:r>
            <a:endParaRPr lang="en-US" dirty="0"/>
          </a:p>
          <a:p>
            <a:r>
              <a:rPr lang="en-US" dirty="0"/>
              <a:t>After natural disasters, it has been observed that related insurance rates spike in affected communities.</a:t>
            </a:r>
          </a:p>
          <a:p>
            <a:r>
              <a:rPr lang="en-US" dirty="0"/>
              <a:t>Since it is easier to recall the experience of a disaster that occurred recently, community members are likely to overestimate the risk of a repeated event in the years immediately following the disaster.</a:t>
            </a:r>
          </a:p>
          <a:p>
            <a:endParaRPr lang="en-US" dirty="0"/>
          </a:p>
          <a:p>
            <a:r>
              <a:rPr lang="en-US" b="1" dirty="0"/>
              <a:t>Winning the Lottery</a:t>
            </a:r>
          </a:p>
          <a:p>
            <a:r>
              <a:rPr lang="en-US" dirty="0"/>
              <a:t>The probability of winning the Powerball jackpot lottery is approximately 1 in 300 million.</a:t>
            </a:r>
          </a:p>
          <a:p>
            <a:r>
              <a:rPr lang="en-US" dirty="0"/>
              <a:t>However, given that it is easier to bring to mind images of lottery winners than lottery losers, it is subconsciously believed that winning the lottery is far more likely than it actually is.</a:t>
            </a:r>
          </a:p>
          <a:p>
            <a:endParaRPr lang="en-US" b="1" dirty="0"/>
          </a:p>
          <a:p>
            <a:r>
              <a:rPr lang="en-US" b="1" dirty="0"/>
              <a:t>Influence on risk management process:</a:t>
            </a:r>
          </a:p>
          <a:p>
            <a:r>
              <a:rPr lang="en-US" dirty="0"/>
              <a:t>- Not enough data (coverage or/and depth)</a:t>
            </a:r>
          </a:p>
          <a:p>
            <a:r>
              <a:rPr lang="en-US" dirty="0"/>
              <a:t>- Omissions in decision making (overestimate recent crises, underestimate distant ones and hardly consider something which never happens)</a:t>
            </a:r>
          </a:p>
        </p:txBody>
      </p:sp>
    </p:spTree>
    <p:extLst>
      <p:ext uri="{BB962C8B-B14F-4D97-AF65-F5344CB8AC3E}">
        <p14:creationId xmlns:p14="http://schemas.microsoft.com/office/powerpoint/2010/main" val="12120258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48F63A3B-78C7-47BE-AE5E-E10140E04643}" type="slidenum">
              <a:rPr lang="en-US" smtClean="0"/>
              <a:t>36</a:t>
            </a:fld>
            <a:endParaRPr lang="en-US" dirty="0"/>
          </a:p>
        </p:txBody>
      </p:sp>
      <p:sp>
        <p:nvSpPr>
          <p:cNvPr id="3" name="TextBox 2">
            <a:extLst>
              <a:ext uri="{FF2B5EF4-FFF2-40B4-BE49-F238E27FC236}">
                <a16:creationId xmlns:a16="http://schemas.microsoft.com/office/drawing/2014/main" id="{81BD1123-3626-1C45-BF5B-1C1864FA8AFA}"/>
              </a:ext>
            </a:extLst>
          </p:cNvPr>
          <p:cNvSpPr txBox="1"/>
          <p:nvPr/>
        </p:nvSpPr>
        <p:spPr>
          <a:xfrm>
            <a:off x="381959" y="213126"/>
            <a:ext cx="9777440" cy="477054"/>
          </a:xfrm>
          <a:prstGeom prst="rect">
            <a:avLst/>
          </a:prstGeom>
          <a:noFill/>
        </p:spPr>
        <p:txBody>
          <a:bodyPr wrap="square" rtlCol="0">
            <a:spAutoFit/>
          </a:bodyPr>
          <a:lstStyle/>
          <a:p>
            <a:pPr defTabSz="1217692">
              <a:defRPr/>
            </a:pPr>
            <a:r>
              <a:rPr lang="en-US" sz="2500" b="1" kern="0" dirty="0">
                <a:solidFill>
                  <a:srgbClr val="1F4E79"/>
                </a:solidFill>
                <a:latin typeface="SB Sans Display" panose="020B0503040504020204" pitchFamily="34" charset="0"/>
                <a:ea typeface="等线" panose="02010600030101010101" pitchFamily="2" charset="-122"/>
                <a:cs typeface="SB Sans Display" panose="020B0503040504020204" pitchFamily="34" charset="0"/>
              </a:rPr>
              <a:t>Base rate fallacy</a:t>
            </a:r>
          </a:p>
        </p:txBody>
      </p:sp>
      <p:pic>
        <p:nvPicPr>
          <p:cNvPr id="5" name="Рисунок 4"/>
          <p:cNvPicPr>
            <a:picLocks noChangeAspect="1"/>
          </p:cNvPicPr>
          <p:nvPr/>
        </p:nvPicPr>
        <p:blipFill>
          <a:blip r:embed="rId3"/>
          <a:stretch>
            <a:fillRect/>
          </a:stretch>
        </p:blipFill>
        <p:spPr>
          <a:xfrm>
            <a:off x="5728138" y="947572"/>
            <a:ext cx="6222124" cy="2900625"/>
          </a:xfrm>
          <a:prstGeom prst="rect">
            <a:avLst/>
          </a:prstGeom>
        </p:spPr>
      </p:pic>
      <p:sp>
        <p:nvSpPr>
          <p:cNvPr id="6" name="Прямоугольник 5"/>
          <p:cNvSpPr/>
          <p:nvPr/>
        </p:nvSpPr>
        <p:spPr>
          <a:xfrm>
            <a:off x="381959" y="1115738"/>
            <a:ext cx="4936275" cy="1754326"/>
          </a:xfrm>
          <a:prstGeom prst="rect">
            <a:avLst/>
          </a:prstGeom>
        </p:spPr>
        <p:txBody>
          <a:bodyPr wrap="square">
            <a:spAutoFit/>
          </a:bodyPr>
          <a:lstStyle/>
          <a:p>
            <a:r>
              <a:rPr lang="en-US" dirty="0">
                <a:solidFill>
                  <a:srgbClr val="374151"/>
                </a:solidFill>
                <a:latin typeface="Sailec"/>
              </a:rPr>
              <a:t>85% of cabs in a city are blue and the rest 15% are white. One night, a cab is involved in a hit and run accident. </a:t>
            </a:r>
          </a:p>
          <a:p>
            <a:r>
              <a:rPr lang="en-US" dirty="0">
                <a:solidFill>
                  <a:srgbClr val="374151"/>
                </a:solidFill>
                <a:latin typeface="Sailec"/>
              </a:rPr>
              <a:t>A witness claims the cab was white, however later tests show that they only correctly identify the color of the cab at night 80% of the time. </a:t>
            </a:r>
          </a:p>
        </p:txBody>
      </p:sp>
      <p:pic>
        <p:nvPicPr>
          <p:cNvPr id="7" name="Рисунок 6"/>
          <p:cNvPicPr>
            <a:picLocks noChangeAspect="1"/>
          </p:cNvPicPr>
          <p:nvPr/>
        </p:nvPicPr>
        <p:blipFill>
          <a:blip r:embed="rId4"/>
          <a:stretch>
            <a:fillRect/>
          </a:stretch>
        </p:blipFill>
        <p:spPr>
          <a:xfrm>
            <a:off x="704999" y="3289104"/>
            <a:ext cx="4939055" cy="2082319"/>
          </a:xfrm>
          <a:prstGeom prst="rect">
            <a:avLst/>
          </a:prstGeom>
        </p:spPr>
      </p:pic>
      <p:cxnSp>
        <p:nvCxnSpPr>
          <p:cNvPr id="9" name="Скругленная соединительная линия 8"/>
          <p:cNvCxnSpPr/>
          <p:nvPr/>
        </p:nvCxnSpPr>
        <p:spPr>
          <a:xfrm rot="10800000">
            <a:off x="1166647" y="4026873"/>
            <a:ext cx="1030014" cy="210523"/>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pic>
        <p:nvPicPr>
          <p:cNvPr id="11" name="Рисунок 10"/>
          <p:cNvPicPr>
            <a:picLocks noChangeAspect="1"/>
          </p:cNvPicPr>
          <p:nvPr/>
        </p:nvPicPr>
        <p:blipFill>
          <a:blip r:embed="rId5"/>
          <a:stretch>
            <a:fillRect/>
          </a:stretch>
        </p:blipFill>
        <p:spPr>
          <a:xfrm>
            <a:off x="5644054" y="4237396"/>
            <a:ext cx="6142481" cy="1193935"/>
          </a:xfrm>
          <a:prstGeom prst="rect">
            <a:avLst/>
          </a:prstGeom>
        </p:spPr>
      </p:pic>
      <p:cxnSp>
        <p:nvCxnSpPr>
          <p:cNvPr id="13" name="Прямая соединительная линия 12"/>
          <p:cNvCxnSpPr/>
          <p:nvPr/>
        </p:nvCxnSpPr>
        <p:spPr>
          <a:xfrm>
            <a:off x="5465376" y="578192"/>
            <a:ext cx="0" cy="5570482"/>
          </a:xfrm>
          <a:prstGeom prst="line">
            <a:avLst/>
          </a:prstGeom>
          <a:ln w="12700">
            <a:prstDash val="sysDot"/>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7591" y="3174640"/>
            <a:ext cx="1166647" cy="1200329"/>
          </a:xfrm>
          <a:prstGeom prst="rect">
            <a:avLst/>
          </a:prstGeom>
          <a:noFill/>
        </p:spPr>
        <p:txBody>
          <a:bodyPr wrap="square" rtlCol="0">
            <a:spAutoFit/>
          </a:bodyPr>
          <a:lstStyle/>
          <a:p>
            <a:r>
              <a:rPr lang="en-US" sz="1200" dirty="0"/>
              <a:t>Base rate = Prior probability that car involved in accident is white ~ 15%</a:t>
            </a:r>
            <a:endParaRPr lang="ru-RU" sz="1200" dirty="0"/>
          </a:p>
        </p:txBody>
      </p:sp>
      <p:sp>
        <p:nvSpPr>
          <p:cNvPr id="15" name="TextBox 14"/>
          <p:cNvSpPr txBox="1"/>
          <p:nvPr/>
        </p:nvSpPr>
        <p:spPr>
          <a:xfrm>
            <a:off x="4151587" y="4923499"/>
            <a:ext cx="1166647" cy="1384995"/>
          </a:xfrm>
          <a:prstGeom prst="rect">
            <a:avLst/>
          </a:prstGeom>
          <a:noFill/>
        </p:spPr>
        <p:txBody>
          <a:bodyPr wrap="square" rtlCol="0">
            <a:spAutoFit/>
          </a:bodyPr>
          <a:lstStyle/>
          <a:p>
            <a:r>
              <a:rPr lang="en-US" sz="1200" dirty="0"/>
              <a:t>Posterior probability that car involved in accident is white if witness indicated so ~ 41%</a:t>
            </a:r>
            <a:endParaRPr lang="ru-RU" sz="1200" dirty="0"/>
          </a:p>
        </p:txBody>
      </p:sp>
      <p:cxnSp>
        <p:nvCxnSpPr>
          <p:cNvPr id="16" name="Скругленная соединительная линия 15"/>
          <p:cNvCxnSpPr/>
          <p:nvPr/>
        </p:nvCxnSpPr>
        <p:spPr>
          <a:xfrm>
            <a:off x="3817883" y="5044887"/>
            <a:ext cx="333704" cy="326536"/>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pic>
        <p:nvPicPr>
          <p:cNvPr id="18" name="Рисунок 17"/>
          <p:cNvPicPr>
            <a:picLocks noChangeAspect="1"/>
          </p:cNvPicPr>
          <p:nvPr/>
        </p:nvPicPr>
        <p:blipFill>
          <a:blip r:embed="rId6"/>
          <a:stretch>
            <a:fillRect/>
          </a:stretch>
        </p:blipFill>
        <p:spPr>
          <a:xfrm>
            <a:off x="3080" y="3174640"/>
            <a:ext cx="5378212" cy="3405352"/>
          </a:xfrm>
          <a:prstGeom prst="rect">
            <a:avLst/>
          </a:prstGeom>
        </p:spPr>
      </p:pic>
      <p:pic>
        <p:nvPicPr>
          <p:cNvPr id="19" name="Рисунок 18"/>
          <p:cNvPicPr>
            <a:picLocks noChangeAspect="1"/>
          </p:cNvPicPr>
          <p:nvPr/>
        </p:nvPicPr>
        <p:blipFill>
          <a:blip r:embed="rId6"/>
          <a:stretch>
            <a:fillRect/>
          </a:stretch>
        </p:blipFill>
        <p:spPr>
          <a:xfrm>
            <a:off x="7672552" y="213126"/>
            <a:ext cx="4277709" cy="3405352"/>
          </a:xfrm>
          <a:prstGeom prst="rect">
            <a:avLst/>
          </a:prstGeom>
        </p:spPr>
      </p:pic>
      <p:pic>
        <p:nvPicPr>
          <p:cNvPr id="20" name="Рисунок 19"/>
          <p:cNvPicPr>
            <a:picLocks noChangeAspect="1"/>
          </p:cNvPicPr>
          <p:nvPr/>
        </p:nvPicPr>
        <p:blipFill>
          <a:blip r:embed="rId6"/>
          <a:stretch>
            <a:fillRect/>
          </a:stretch>
        </p:blipFill>
        <p:spPr>
          <a:xfrm>
            <a:off x="5728138" y="3652164"/>
            <a:ext cx="6127531" cy="2704186"/>
          </a:xfrm>
          <a:prstGeom prst="rect">
            <a:avLst/>
          </a:prstGeom>
        </p:spPr>
      </p:pic>
      <p:pic>
        <p:nvPicPr>
          <p:cNvPr id="21" name="Рисунок 20"/>
          <p:cNvPicPr>
            <a:picLocks noChangeAspect="1"/>
          </p:cNvPicPr>
          <p:nvPr/>
        </p:nvPicPr>
        <p:blipFill>
          <a:blip r:embed="rId6"/>
          <a:stretch>
            <a:fillRect/>
          </a:stretch>
        </p:blipFill>
        <p:spPr>
          <a:xfrm>
            <a:off x="7482239" y="2269900"/>
            <a:ext cx="4552108" cy="728283"/>
          </a:xfrm>
          <a:prstGeom prst="rect">
            <a:avLst/>
          </a:prstGeom>
        </p:spPr>
      </p:pic>
      <p:pic>
        <p:nvPicPr>
          <p:cNvPr id="22" name="Рисунок 21"/>
          <p:cNvPicPr>
            <a:picLocks noChangeAspect="1"/>
          </p:cNvPicPr>
          <p:nvPr/>
        </p:nvPicPr>
        <p:blipFill>
          <a:blip r:embed="rId6"/>
          <a:stretch>
            <a:fillRect/>
          </a:stretch>
        </p:blipFill>
        <p:spPr>
          <a:xfrm>
            <a:off x="5688723" y="369452"/>
            <a:ext cx="2162506" cy="3405352"/>
          </a:xfrm>
          <a:prstGeom prst="rect">
            <a:avLst/>
          </a:prstGeom>
        </p:spPr>
      </p:pic>
      <p:sp>
        <p:nvSpPr>
          <p:cNvPr id="23" name="TextBox 22"/>
          <p:cNvSpPr txBox="1"/>
          <p:nvPr/>
        </p:nvSpPr>
        <p:spPr>
          <a:xfrm>
            <a:off x="11195824" y="213126"/>
            <a:ext cx="849030" cy="477054"/>
          </a:xfrm>
          <a:prstGeom prst="rect">
            <a:avLst/>
          </a:prstGeom>
          <a:noFill/>
          <a:ln>
            <a:solidFill>
              <a:srgbClr val="FF0000"/>
            </a:solidFill>
          </a:ln>
        </p:spPr>
        <p:txBody>
          <a:bodyPr wrap="square" rtlCol="0">
            <a:spAutoFit/>
          </a:bodyPr>
          <a:lstStyle/>
          <a:p>
            <a:pPr algn="ctr"/>
            <a:r>
              <a:rPr lang="en-US" sz="2500" b="1" dirty="0">
                <a:solidFill>
                  <a:srgbClr val="FF0000"/>
                </a:solidFill>
              </a:rPr>
              <a:t>IE1.2</a:t>
            </a:r>
            <a:endParaRPr lang="ru-RU" sz="2500" b="1" dirty="0">
              <a:solidFill>
                <a:srgbClr val="FF0000"/>
              </a:solidFill>
            </a:endParaRPr>
          </a:p>
        </p:txBody>
      </p:sp>
    </p:spTree>
    <p:extLst>
      <p:ext uri="{BB962C8B-B14F-4D97-AF65-F5344CB8AC3E}">
        <p14:creationId xmlns:p14="http://schemas.microsoft.com/office/powerpoint/2010/main" val="3749987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8"/>
                                        </p:tgtEl>
                                      </p:cBhvr>
                                    </p:animEffect>
                                    <p:set>
                                      <p:cBhvr>
                                        <p:cTn id="7" dur="1" fill="hold">
                                          <p:stCondLst>
                                            <p:cond delay="499"/>
                                          </p:stCondLst>
                                        </p:cTn>
                                        <p:tgtEl>
                                          <p:spTgt spid="1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22"/>
                                        </p:tgtEl>
                                      </p:cBhvr>
                                    </p:animEffect>
                                    <p:set>
                                      <p:cBhvr>
                                        <p:cTn id="12" dur="1" fill="hold">
                                          <p:stCondLst>
                                            <p:cond delay="499"/>
                                          </p:stCondLst>
                                        </p:cTn>
                                        <p:tgtEl>
                                          <p:spTgt spid="2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21"/>
                                        </p:tgtEl>
                                      </p:cBhvr>
                                    </p:animEffect>
                                    <p:set>
                                      <p:cBhvr>
                                        <p:cTn id="17" dur="1" fill="hold">
                                          <p:stCondLst>
                                            <p:cond delay="499"/>
                                          </p:stCondLst>
                                        </p:cTn>
                                        <p:tgtEl>
                                          <p:spTgt spid="21"/>
                                        </p:tgtEl>
                                        <p:attrNameLst>
                                          <p:attrName>style.visibility</p:attrName>
                                        </p:attrNameLst>
                                      </p:cBhvr>
                                      <p:to>
                                        <p:strVal val="hidden"/>
                                      </p:to>
                                    </p:set>
                                  </p:childTnLst>
                                </p:cTn>
                              </p:par>
                              <p:par>
                                <p:cTn id="18" presetID="10" presetClass="exit" presetSubtype="0" fill="hold" nodeType="withEffect">
                                  <p:stCondLst>
                                    <p:cond delay="0"/>
                                  </p:stCondLst>
                                  <p:childTnLst>
                                    <p:animEffect transition="out" filter="fade">
                                      <p:cBhvr>
                                        <p:cTn id="19" dur="500"/>
                                        <p:tgtEl>
                                          <p:spTgt spid="19"/>
                                        </p:tgtEl>
                                      </p:cBhvr>
                                    </p:animEffect>
                                    <p:set>
                                      <p:cBhvr>
                                        <p:cTn id="20" dur="1" fill="hold">
                                          <p:stCondLst>
                                            <p:cond delay="499"/>
                                          </p:stCondLst>
                                        </p:cTn>
                                        <p:tgtEl>
                                          <p:spTgt spid="19"/>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20"/>
                                        </p:tgtEl>
                                      </p:cBhvr>
                                    </p:animEffect>
                                    <p:set>
                                      <p:cBhvr>
                                        <p:cTn id="25"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Объект 8" hidden="1"/>
          <p:cNvGraphicFramePr>
            <a:graphicFrameLocks noChangeAspect="1"/>
          </p:cNvGraphicFramePr>
          <p:nvPr>
            <p:custDataLst>
              <p:tags r:id="rId1"/>
            </p:custDataLst>
            <p:extLst>
              <p:ext uri="{D42A27DB-BD31-4B8C-83A1-F6EECF244321}">
                <p14:modId xmlns:p14="http://schemas.microsoft.com/office/powerpoint/2010/main" val="21188992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Слайд think-cell" r:id="rId3" imgW="395" imgH="396" progId="TCLayout.ActiveDocument.1">
                  <p:embed/>
                </p:oleObj>
              </mc:Choice>
              <mc:Fallback>
                <p:oleObj name="Слайд think-cell" r:id="rId3" imgW="395" imgH="396" progId="TCLayout.ActiveDocument.1">
                  <p:embed/>
                  <p:pic>
                    <p:nvPicPr>
                      <p:cNvPr id="9" name="Объект 8"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Номер слайда 1"/>
          <p:cNvSpPr>
            <a:spLocks noGrp="1"/>
          </p:cNvSpPr>
          <p:nvPr>
            <p:ph type="sldNum" sz="quarter" idx="12"/>
          </p:nvPr>
        </p:nvSpPr>
        <p:spPr/>
        <p:txBody>
          <a:bodyPr/>
          <a:lstStyle/>
          <a:p>
            <a:fld id="{48F63A3B-78C7-47BE-AE5E-E10140E04643}" type="slidenum">
              <a:rPr lang="en-US" smtClean="0"/>
              <a:t>37</a:t>
            </a:fld>
            <a:endParaRPr lang="en-US" dirty="0"/>
          </a:p>
        </p:txBody>
      </p:sp>
      <p:sp>
        <p:nvSpPr>
          <p:cNvPr id="3" name="TextBox 2">
            <a:extLst>
              <a:ext uri="{FF2B5EF4-FFF2-40B4-BE49-F238E27FC236}">
                <a16:creationId xmlns:a16="http://schemas.microsoft.com/office/drawing/2014/main" id="{81BD1123-3626-1C45-BF5B-1C1864FA8AFA}"/>
              </a:ext>
            </a:extLst>
          </p:cNvPr>
          <p:cNvSpPr txBox="1"/>
          <p:nvPr/>
        </p:nvSpPr>
        <p:spPr>
          <a:xfrm>
            <a:off x="381959" y="213126"/>
            <a:ext cx="9777440" cy="477054"/>
          </a:xfrm>
          <a:prstGeom prst="rect">
            <a:avLst/>
          </a:prstGeom>
          <a:noFill/>
        </p:spPr>
        <p:txBody>
          <a:bodyPr wrap="square" rtlCol="0">
            <a:spAutoFit/>
          </a:bodyPr>
          <a:lstStyle/>
          <a:p>
            <a:pPr defTabSz="1217692">
              <a:defRPr/>
            </a:pPr>
            <a:r>
              <a:rPr lang="en-US" sz="2500" b="1" kern="0" dirty="0">
                <a:solidFill>
                  <a:srgbClr val="1F4E79"/>
                </a:solidFill>
                <a:latin typeface="SB Sans Display" panose="020B0503040504020204" pitchFamily="34" charset="0"/>
                <a:ea typeface="等线" panose="02010600030101010101" pitchFamily="2" charset="-122"/>
                <a:cs typeface="SB Sans Display" panose="020B0503040504020204" pitchFamily="34" charset="0"/>
              </a:rPr>
              <a:t>Anchoring</a:t>
            </a:r>
          </a:p>
        </p:txBody>
      </p:sp>
      <p:pic>
        <p:nvPicPr>
          <p:cNvPr id="4" name="Рисунок 3"/>
          <p:cNvPicPr>
            <a:picLocks noChangeAspect="1"/>
          </p:cNvPicPr>
          <p:nvPr/>
        </p:nvPicPr>
        <p:blipFill>
          <a:blip r:embed="rId5"/>
          <a:stretch>
            <a:fillRect/>
          </a:stretch>
        </p:blipFill>
        <p:spPr>
          <a:xfrm>
            <a:off x="292319" y="1239399"/>
            <a:ext cx="4229100" cy="847725"/>
          </a:xfrm>
          <a:prstGeom prst="rect">
            <a:avLst/>
          </a:prstGeom>
        </p:spPr>
      </p:pic>
      <p:pic>
        <p:nvPicPr>
          <p:cNvPr id="5" name="Рисунок 4"/>
          <p:cNvPicPr>
            <a:picLocks noChangeAspect="1"/>
          </p:cNvPicPr>
          <p:nvPr/>
        </p:nvPicPr>
        <p:blipFill>
          <a:blip r:embed="rId6"/>
          <a:stretch>
            <a:fillRect/>
          </a:stretch>
        </p:blipFill>
        <p:spPr>
          <a:xfrm>
            <a:off x="292319" y="2248557"/>
            <a:ext cx="4010025" cy="952500"/>
          </a:xfrm>
          <a:prstGeom prst="rect">
            <a:avLst/>
          </a:prstGeom>
        </p:spPr>
      </p:pic>
      <p:sp>
        <p:nvSpPr>
          <p:cNvPr id="7" name="Правая фигурная скобка 6"/>
          <p:cNvSpPr/>
          <p:nvPr/>
        </p:nvSpPr>
        <p:spPr>
          <a:xfrm>
            <a:off x="3962400" y="1387366"/>
            <a:ext cx="339944" cy="163961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8" name="TextBox 7"/>
          <p:cNvSpPr txBox="1"/>
          <p:nvPr/>
        </p:nvSpPr>
        <p:spPr>
          <a:xfrm>
            <a:off x="4342743" y="2022506"/>
            <a:ext cx="1416926" cy="369332"/>
          </a:xfrm>
          <a:prstGeom prst="rect">
            <a:avLst/>
          </a:prstGeom>
          <a:noFill/>
        </p:spPr>
        <p:txBody>
          <a:bodyPr wrap="square" rtlCol="0">
            <a:spAutoFit/>
          </a:bodyPr>
          <a:lstStyle/>
          <a:p>
            <a:r>
              <a:rPr lang="ru-RU" dirty="0"/>
              <a:t>40 320</a:t>
            </a:r>
          </a:p>
        </p:txBody>
      </p:sp>
      <p:pic>
        <p:nvPicPr>
          <p:cNvPr id="6" name="Рисунок 5"/>
          <p:cNvPicPr>
            <a:picLocks noChangeAspect="1"/>
          </p:cNvPicPr>
          <p:nvPr/>
        </p:nvPicPr>
        <p:blipFill>
          <a:blip r:embed="rId7"/>
          <a:stretch>
            <a:fillRect/>
          </a:stretch>
        </p:blipFill>
        <p:spPr>
          <a:xfrm>
            <a:off x="381959" y="967596"/>
            <a:ext cx="3664524" cy="1119528"/>
          </a:xfrm>
          <a:prstGeom prst="rect">
            <a:avLst/>
          </a:prstGeom>
        </p:spPr>
      </p:pic>
      <p:pic>
        <p:nvPicPr>
          <p:cNvPr id="10" name="Рисунок 9"/>
          <p:cNvPicPr>
            <a:picLocks noChangeAspect="1"/>
          </p:cNvPicPr>
          <p:nvPr/>
        </p:nvPicPr>
        <p:blipFill>
          <a:blip r:embed="rId7"/>
          <a:stretch>
            <a:fillRect/>
          </a:stretch>
        </p:blipFill>
        <p:spPr>
          <a:xfrm>
            <a:off x="381959" y="2403737"/>
            <a:ext cx="3580442" cy="1119528"/>
          </a:xfrm>
          <a:prstGeom prst="rect">
            <a:avLst/>
          </a:prstGeom>
        </p:spPr>
      </p:pic>
      <p:pic>
        <p:nvPicPr>
          <p:cNvPr id="11" name="Рисунок 10"/>
          <p:cNvPicPr>
            <a:picLocks noChangeAspect="1"/>
          </p:cNvPicPr>
          <p:nvPr/>
        </p:nvPicPr>
        <p:blipFill>
          <a:blip r:embed="rId7"/>
          <a:stretch>
            <a:fillRect/>
          </a:stretch>
        </p:blipFill>
        <p:spPr>
          <a:xfrm>
            <a:off x="3969447" y="1071188"/>
            <a:ext cx="1149091" cy="2039873"/>
          </a:xfrm>
          <a:prstGeom prst="rect">
            <a:avLst/>
          </a:prstGeom>
        </p:spPr>
      </p:pic>
      <p:pic>
        <p:nvPicPr>
          <p:cNvPr id="14" name="Рисунок 13"/>
          <p:cNvPicPr>
            <a:picLocks noChangeAspect="1"/>
          </p:cNvPicPr>
          <p:nvPr/>
        </p:nvPicPr>
        <p:blipFill>
          <a:blip r:embed="rId7"/>
          <a:stretch>
            <a:fillRect/>
          </a:stretch>
        </p:blipFill>
        <p:spPr>
          <a:xfrm>
            <a:off x="0" y="1034018"/>
            <a:ext cx="3922001" cy="1119528"/>
          </a:xfrm>
          <a:prstGeom prst="rect">
            <a:avLst/>
          </a:prstGeom>
        </p:spPr>
      </p:pic>
      <p:sp>
        <p:nvSpPr>
          <p:cNvPr id="17" name="Прямоугольник 16"/>
          <p:cNvSpPr/>
          <p:nvPr/>
        </p:nvSpPr>
        <p:spPr>
          <a:xfrm>
            <a:off x="5275526" y="392814"/>
            <a:ext cx="6727285" cy="5093702"/>
          </a:xfrm>
          <a:prstGeom prst="rect">
            <a:avLst/>
          </a:prstGeom>
        </p:spPr>
        <p:txBody>
          <a:bodyPr wrap="square">
            <a:spAutoFit/>
          </a:bodyPr>
          <a:lstStyle/>
          <a:p>
            <a:r>
              <a:rPr lang="ru-RU" sz="2500" dirty="0" err="1">
                <a:latin typeface="Arial" panose="020B0604020202020204" pitchFamily="34" charset="0"/>
                <a:cs typeface="Arial" panose="020B0604020202020204" pitchFamily="34" charset="0"/>
              </a:rPr>
              <a:t>The</a:t>
            </a:r>
            <a:r>
              <a:rPr lang="ru-RU" sz="2500" dirty="0">
                <a:latin typeface="Arial" panose="020B0604020202020204" pitchFamily="34" charset="0"/>
                <a:cs typeface="Arial" panose="020B0604020202020204" pitchFamily="34" charset="0"/>
              </a:rPr>
              <a:t> </a:t>
            </a:r>
            <a:r>
              <a:rPr lang="ru-RU" sz="2500" dirty="0" err="1">
                <a:latin typeface="Arial" panose="020B0604020202020204" pitchFamily="34" charset="0"/>
                <a:cs typeface="Arial" panose="020B0604020202020204" pitchFamily="34" charset="0"/>
              </a:rPr>
              <a:t>anchoring</a:t>
            </a:r>
            <a:r>
              <a:rPr lang="ru-RU" sz="2500" dirty="0">
                <a:latin typeface="Arial" panose="020B0604020202020204" pitchFamily="34" charset="0"/>
                <a:cs typeface="Arial" panose="020B0604020202020204" pitchFamily="34" charset="0"/>
              </a:rPr>
              <a:t> </a:t>
            </a:r>
            <a:r>
              <a:rPr lang="ru-RU" sz="2500" dirty="0" err="1">
                <a:latin typeface="Arial" panose="020B0604020202020204" pitchFamily="34" charset="0"/>
                <a:cs typeface="Arial" panose="020B0604020202020204" pitchFamily="34" charset="0"/>
              </a:rPr>
              <a:t>effect</a:t>
            </a:r>
            <a:r>
              <a:rPr lang="ru-RU" sz="2500" dirty="0">
                <a:latin typeface="Arial" panose="020B0604020202020204" pitchFamily="34" charset="0"/>
                <a:cs typeface="Arial" panose="020B0604020202020204" pitchFamily="34" charset="0"/>
              </a:rPr>
              <a:t> </a:t>
            </a:r>
            <a:r>
              <a:rPr lang="ru-RU" sz="2500" dirty="0" err="1">
                <a:latin typeface="Arial" panose="020B0604020202020204" pitchFamily="34" charset="0"/>
                <a:cs typeface="Arial" panose="020B0604020202020204" pitchFamily="34" charset="0"/>
              </a:rPr>
              <a:t>does</a:t>
            </a:r>
            <a:r>
              <a:rPr lang="ru-RU" sz="2500" dirty="0">
                <a:latin typeface="Arial" panose="020B0604020202020204" pitchFamily="34" charset="0"/>
                <a:cs typeface="Arial" panose="020B0604020202020204" pitchFamily="34" charset="0"/>
              </a:rPr>
              <a:t> </a:t>
            </a:r>
            <a:r>
              <a:rPr lang="ru-RU" sz="2500" dirty="0" err="1">
                <a:latin typeface="Arial" panose="020B0604020202020204" pitchFamily="34" charset="0"/>
                <a:cs typeface="Arial" panose="020B0604020202020204" pitchFamily="34" charset="0"/>
              </a:rPr>
              <a:t>not</a:t>
            </a:r>
            <a:r>
              <a:rPr lang="ru-RU" sz="2500" dirty="0">
                <a:latin typeface="Arial" panose="020B0604020202020204" pitchFamily="34" charset="0"/>
                <a:cs typeface="Arial" panose="020B0604020202020204" pitchFamily="34" charset="0"/>
              </a:rPr>
              <a:t> </a:t>
            </a:r>
            <a:r>
              <a:rPr lang="ru-RU" sz="2500" dirty="0" err="1">
                <a:latin typeface="Arial" panose="020B0604020202020204" pitchFamily="34" charset="0"/>
                <a:cs typeface="Arial" panose="020B0604020202020204" pitchFamily="34" charset="0"/>
              </a:rPr>
              <a:t>always</a:t>
            </a:r>
            <a:r>
              <a:rPr lang="ru-RU" sz="2500" dirty="0">
                <a:latin typeface="Arial" panose="020B0604020202020204" pitchFamily="34" charset="0"/>
                <a:cs typeface="Arial" panose="020B0604020202020204" pitchFamily="34" charset="0"/>
              </a:rPr>
              <a:t> </a:t>
            </a:r>
            <a:r>
              <a:rPr lang="ru-RU" sz="2500" dirty="0" err="1">
                <a:latin typeface="Arial" panose="020B0604020202020204" pitchFamily="34" charset="0"/>
                <a:cs typeface="Arial" panose="020B0604020202020204" pitchFamily="34" charset="0"/>
              </a:rPr>
              <a:t>have</a:t>
            </a:r>
            <a:r>
              <a:rPr lang="ru-RU" sz="2500" dirty="0">
                <a:latin typeface="Arial" panose="020B0604020202020204" pitchFamily="34" charset="0"/>
                <a:cs typeface="Arial" panose="020B0604020202020204" pitchFamily="34" charset="0"/>
              </a:rPr>
              <a:t> </a:t>
            </a:r>
            <a:r>
              <a:rPr lang="ru-RU" sz="2500" dirty="0" err="1">
                <a:latin typeface="Arial" panose="020B0604020202020204" pitchFamily="34" charset="0"/>
                <a:cs typeface="Arial" panose="020B0604020202020204" pitchFamily="34" charset="0"/>
              </a:rPr>
              <a:t>negative</a:t>
            </a:r>
            <a:r>
              <a:rPr lang="ru-RU" sz="2500" dirty="0">
                <a:latin typeface="Arial" panose="020B0604020202020204" pitchFamily="34" charset="0"/>
                <a:cs typeface="Arial" panose="020B0604020202020204" pitchFamily="34" charset="0"/>
              </a:rPr>
              <a:t> </a:t>
            </a:r>
            <a:r>
              <a:rPr lang="ru-RU" sz="2500" dirty="0" err="1">
                <a:latin typeface="Arial" panose="020B0604020202020204" pitchFamily="34" charset="0"/>
                <a:cs typeface="Arial" panose="020B0604020202020204" pitchFamily="34" charset="0"/>
              </a:rPr>
              <a:t>effects</a:t>
            </a:r>
            <a:r>
              <a:rPr lang="ru-RU" sz="2500" dirty="0">
                <a:latin typeface="Arial" panose="020B0604020202020204" pitchFamily="34" charset="0"/>
                <a:cs typeface="Arial" panose="020B0604020202020204" pitchFamily="34" charset="0"/>
              </a:rPr>
              <a:t>. </a:t>
            </a:r>
            <a:r>
              <a:rPr lang="ru-RU" sz="2500" dirty="0" err="1">
                <a:latin typeface="Arial" panose="020B0604020202020204" pitchFamily="34" charset="0"/>
                <a:cs typeface="Arial" panose="020B0604020202020204" pitchFamily="34" charset="0"/>
              </a:rPr>
              <a:t>Using</a:t>
            </a:r>
            <a:r>
              <a:rPr lang="ru-RU" sz="2500" dirty="0">
                <a:latin typeface="Arial" panose="020B0604020202020204" pitchFamily="34" charset="0"/>
                <a:cs typeface="Arial" panose="020B0604020202020204" pitchFamily="34" charset="0"/>
              </a:rPr>
              <a:t> </a:t>
            </a:r>
            <a:r>
              <a:rPr lang="ru-RU" sz="2500" dirty="0" err="1">
                <a:latin typeface="Arial" panose="020B0604020202020204" pitchFamily="34" charset="0"/>
                <a:cs typeface="Arial" panose="020B0604020202020204" pitchFamily="34" charset="0"/>
              </a:rPr>
              <a:t>an</a:t>
            </a:r>
            <a:r>
              <a:rPr lang="ru-RU" sz="2500" dirty="0">
                <a:latin typeface="Arial" panose="020B0604020202020204" pitchFamily="34" charset="0"/>
                <a:cs typeface="Arial" panose="020B0604020202020204" pitchFamily="34" charset="0"/>
              </a:rPr>
              <a:t> </a:t>
            </a:r>
            <a:r>
              <a:rPr lang="ru-RU" sz="2500" dirty="0" err="1">
                <a:latin typeface="Arial" panose="020B0604020202020204" pitchFamily="34" charset="0"/>
                <a:cs typeface="Arial" panose="020B0604020202020204" pitchFamily="34" charset="0"/>
              </a:rPr>
              <a:t>anchor</a:t>
            </a:r>
            <a:r>
              <a:rPr lang="ru-RU" sz="2500" dirty="0">
                <a:latin typeface="Arial" panose="020B0604020202020204" pitchFamily="34" charset="0"/>
                <a:cs typeface="Arial" panose="020B0604020202020204" pitchFamily="34" charset="0"/>
              </a:rPr>
              <a:t> </a:t>
            </a:r>
            <a:r>
              <a:rPr lang="ru-RU" sz="2500" dirty="0" err="1">
                <a:latin typeface="Arial" panose="020B0604020202020204" pitchFamily="34" charset="0"/>
                <a:cs typeface="Arial" panose="020B0604020202020204" pitchFamily="34" charset="0"/>
              </a:rPr>
              <a:t>is</a:t>
            </a:r>
            <a:r>
              <a:rPr lang="ru-RU" sz="2500" dirty="0">
                <a:latin typeface="Arial" panose="020B0604020202020204" pitchFamily="34" charset="0"/>
                <a:cs typeface="Arial" panose="020B0604020202020204" pitchFamily="34" charset="0"/>
              </a:rPr>
              <a:t> </a:t>
            </a:r>
            <a:r>
              <a:rPr lang="ru-RU" sz="2500" dirty="0" err="1">
                <a:latin typeface="Arial" panose="020B0604020202020204" pitchFamily="34" charset="0"/>
                <a:cs typeface="Arial" panose="020B0604020202020204" pitchFamily="34" charset="0"/>
              </a:rPr>
              <a:t>nature’s</a:t>
            </a:r>
            <a:r>
              <a:rPr lang="ru-RU" sz="2500" dirty="0">
                <a:latin typeface="Arial" panose="020B0604020202020204" pitchFamily="34" charset="0"/>
                <a:cs typeface="Arial" panose="020B0604020202020204" pitchFamily="34" charset="0"/>
              </a:rPr>
              <a:t> </a:t>
            </a:r>
            <a:r>
              <a:rPr lang="ru-RU" sz="2500" dirty="0" err="1">
                <a:latin typeface="Arial" panose="020B0604020202020204" pitchFamily="34" charset="0"/>
                <a:cs typeface="Arial" panose="020B0604020202020204" pitchFamily="34" charset="0"/>
              </a:rPr>
              <a:t>way</a:t>
            </a:r>
            <a:r>
              <a:rPr lang="ru-RU" sz="2500" dirty="0">
                <a:latin typeface="Arial" panose="020B0604020202020204" pitchFamily="34" charset="0"/>
                <a:cs typeface="Arial" panose="020B0604020202020204" pitchFamily="34" charset="0"/>
              </a:rPr>
              <a:t> </a:t>
            </a:r>
            <a:r>
              <a:rPr lang="ru-RU" sz="2500" dirty="0" err="1">
                <a:latin typeface="Arial" panose="020B0604020202020204" pitchFamily="34" charset="0"/>
                <a:cs typeface="Arial" panose="020B0604020202020204" pitchFamily="34" charset="0"/>
              </a:rPr>
              <a:t>of</a:t>
            </a:r>
            <a:r>
              <a:rPr lang="ru-RU" sz="2500" dirty="0">
                <a:latin typeface="Arial" panose="020B0604020202020204" pitchFamily="34" charset="0"/>
                <a:cs typeface="Arial" panose="020B0604020202020204" pitchFamily="34" charset="0"/>
              </a:rPr>
              <a:t> </a:t>
            </a:r>
            <a:r>
              <a:rPr lang="ru-RU" sz="2500" dirty="0" err="1">
                <a:latin typeface="Arial" panose="020B0604020202020204" pitchFamily="34" charset="0"/>
                <a:cs typeface="Arial" panose="020B0604020202020204" pitchFamily="34" charset="0"/>
              </a:rPr>
              <a:t>helping</a:t>
            </a:r>
            <a:r>
              <a:rPr lang="ru-RU" sz="2500" dirty="0">
                <a:latin typeface="Arial" panose="020B0604020202020204" pitchFamily="34" charset="0"/>
                <a:cs typeface="Arial" panose="020B0604020202020204" pitchFamily="34" charset="0"/>
              </a:rPr>
              <a:t> </a:t>
            </a:r>
            <a:r>
              <a:rPr lang="ru-RU" sz="2500" dirty="0" err="1">
                <a:latin typeface="Arial" panose="020B0604020202020204" pitchFamily="34" charset="0"/>
                <a:cs typeface="Arial" panose="020B0604020202020204" pitchFamily="34" charset="0"/>
              </a:rPr>
              <a:t>human</a:t>
            </a:r>
            <a:r>
              <a:rPr lang="ru-RU" sz="2500" dirty="0">
                <a:latin typeface="Arial" panose="020B0604020202020204" pitchFamily="34" charset="0"/>
                <a:cs typeface="Arial" panose="020B0604020202020204" pitchFamily="34" charset="0"/>
              </a:rPr>
              <a:t> </a:t>
            </a:r>
            <a:r>
              <a:rPr lang="ru-RU" sz="2500" dirty="0" err="1">
                <a:latin typeface="Arial" panose="020B0604020202020204" pitchFamily="34" charset="0"/>
                <a:cs typeface="Arial" panose="020B0604020202020204" pitchFamily="34" charset="0"/>
              </a:rPr>
              <a:t>beings</a:t>
            </a:r>
            <a:r>
              <a:rPr lang="ru-RU" sz="2500" dirty="0">
                <a:latin typeface="Arial" panose="020B0604020202020204" pitchFamily="34" charset="0"/>
                <a:cs typeface="Arial" panose="020B0604020202020204" pitchFamily="34" charset="0"/>
              </a:rPr>
              <a:t> </a:t>
            </a:r>
            <a:r>
              <a:rPr lang="ru-RU" sz="2500" dirty="0" err="1">
                <a:latin typeface="Arial" panose="020B0604020202020204" pitchFamily="34" charset="0"/>
                <a:cs typeface="Arial" panose="020B0604020202020204" pitchFamily="34" charset="0"/>
              </a:rPr>
              <a:t>arrive</a:t>
            </a:r>
            <a:r>
              <a:rPr lang="ru-RU" sz="2500" dirty="0">
                <a:latin typeface="Arial" panose="020B0604020202020204" pitchFamily="34" charset="0"/>
                <a:cs typeface="Arial" panose="020B0604020202020204" pitchFamily="34" charset="0"/>
              </a:rPr>
              <a:t> </a:t>
            </a:r>
            <a:r>
              <a:rPr lang="ru-RU" sz="2500" dirty="0" err="1">
                <a:latin typeface="Arial" panose="020B0604020202020204" pitchFamily="34" charset="0"/>
                <a:cs typeface="Arial" panose="020B0604020202020204" pitchFamily="34" charset="0"/>
              </a:rPr>
              <a:t>at</a:t>
            </a:r>
            <a:r>
              <a:rPr lang="ru-RU" sz="2500" dirty="0">
                <a:latin typeface="Arial" panose="020B0604020202020204" pitchFamily="34" charset="0"/>
                <a:cs typeface="Arial" panose="020B0604020202020204" pitchFamily="34" charset="0"/>
              </a:rPr>
              <a:t> </a:t>
            </a:r>
            <a:r>
              <a:rPr lang="ru-RU" sz="2500" dirty="0" err="1">
                <a:latin typeface="Arial" panose="020B0604020202020204" pitchFamily="34" charset="0"/>
                <a:cs typeface="Arial" panose="020B0604020202020204" pitchFamily="34" charset="0"/>
              </a:rPr>
              <a:t>results</a:t>
            </a:r>
            <a:r>
              <a:rPr lang="ru-RU" sz="2500" dirty="0">
                <a:latin typeface="Arial" panose="020B0604020202020204" pitchFamily="34" charset="0"/>
                <a:cs typeface="Arial" panose="020B0604020202020204" pitchFamily="34" charset="0"/>
              </a:rPr>
              <a:t>. </a:t>
            </a:r>
            <a:endParaRPr lang="en-US" sz="2500" dirty="0">
              <a:latin typeface="Arial" panose="020B0604020202020204" pitchFamily="34" charset="0"/>
              <a:cs typeface="Arial" panose="020B0604020202020204" pitchFamily="34" charset="0"/>
            </a:endParaRPr>
          </a:p>
          <a:p>
            <a:endParaRPr lang="ru-RU" sz="2500" dirty="0">
              <a:latin typeface="Arial" panose="020B0604020202020204" pitchFamily="34" charset="0"/>
              <a:cs typeface="Arial" panose="020B0604020202020204" pitchFamily="34" charset="0"/>
            </a:endParaRPr>
          </a:p>
          <a:p>
            <a:r>
              <a:rPr lang="en-US" sz="2500" dirty="0">
                <a:latin typeface="Arial" panose="020B0604020202020204" pitchFamily="34" charset="0"/>
                <a:cs typeface="Arial" panose="020B0604020202020204" pitchFamily="34" charset="0"/>
              </a:rPr>
              <a:t>A</a:t>
            </a:r>
            <a:r>
              <a:rPr lang="ru-RU" sz="2500" dirty="0" err="1">
                <a:latin typeface="Arial" panose="020B0604020202020204" pitchFamily="34" charset="0"/>
                <a:cs typeface="Arial" panose="020B0604020202020204" pitchFamily="34" charset="0"/>
              </a:rPr>
              <a:t>nchoring</a:t>
            </a:r>
            <a:r>
              <a:rPr lang="ru-RU" sz="2500" dirty="0">
                <a:latin typeface="Arial" panose="020B0604020202020204" pitchFamily="34" charset="0"/>
                <a:cs typeface="Arial" panose="020B0604020202020204" pitchFamily="34" charset="0"/>
              </a:rPr>
              <a:t> </a:t>
            </a:r>
            <a:r>
              <a:rPr lang="ru-RU" sz="2500" dirty="0" err="1">
                <a:latin typeface="Arial" panose="020B0604020202020204" pitchFamily="34" charset="0"/>
                <a:cs typeface="Arial" panose="020B0604020202020204" pitchFamily="34" charset="0"/>
              </a:rPr>
              <a:t>bias</a:t>
            </a:r>
            <a:r>
              <a:rPr lang="ru-RU" sz="2500" dirty="0">
                <a:latin typeface="Arial" panose="020B0604020202020204" pitchFamily="34" charset="0"/>
                <a:cs typeface="Arial" panose="020B0604020202020204" pitchFamily="34" charset="0"/>
              </a:rPr>
              <a:t> </a:t>
            </a:r>
            <a:r>
              <a:rPr lang="ru-RU" sz="2500" dirty="0" err="1">
                <a:latin typeface="Arial" panose="020B0604020202020204" pitchFamily="34" charset="0"/>
                <a:cs typeface="Arial" panose="020B0604020202020204" pitchFamily="34" charset="0"/>
              </a:rPr>
              <a:t>helped</a:t>
            </a:r>
            <a:r>
              <a:rPr lang="ru-RU" sz="2500" dirty="0">
                <a:latin typeface="Arial" panose="020B0604020202020204" pitchFamily="34" charset="0"/>
                <a:cs typeface="Arial" panose="020B0604020202020204" pitchFamily="34" charset="0"/>
              </a:rPr>
              <a:t> </a:t>
            </a:r>
            <a:r>
              <a:rPr lang="ru-RU" sz="2500" dirty="0" err="1">
                <a:latin typeface="Arial" panose="020B0604020202020204" pitchFamily="34" charset="0"/>
                <a:cs typeface="Arial" panose="020B0604020202020204" pitchFamily="34" charset="0"/>
              </a:rPr>
              <a:t>you</a:t>
            </a:r>
            <a:r>
              <a:rPr lang="ru-RU" sz="2500" dirty="0">
                <a:latin typeface="Arial" panose="020B0604020202020204" pitchFamily="34" charset="0"/>
                <a:cs typeface="Arial" panose="020B0604020202020204" pitchFamily="34" charset="0"/>
              </a:rPr>
              <a:t> </a:t>
            </a:r>
            <a:r>
              <a:rPr lang="ru-RU" sz="2500" dirty="0" err="1">
                <a:latin typeface="Arial" panose="020B0604020202020204" pitchFamily="34" charset="0"/>
                <a:cs typeface="Arial" panose="020B0604020202020204" pitchFamily="34" charset="0"/>
              </a:rPr>
              <a:t>arrive</a:t>
            </a:r>
            <a:r>
              <a:rPr lang="ru-RU" sz="2500" dirty="0">
                <a:latin typeface="Arial" panose="020B0604020202020204" pitchFamily="34" charset="0"/>
                <a:cs typeface="Arial" panose="020B0604020202020204" pitchFamily="34" charset="0"/>
              </a:rPr>
              <a:t> </a:t>
            </a:r>
            <a:r>
              <a:rPr lang="ru-RU" sz="2500" dirty="0" err="1">
                <a:latin typeface="Arial" panose="020B0604020202020204" pitchFamily="34" charset="0"/>
                <a:cs typeface="Arial" panose="020B0604020202020204" pitchFamily="34" charset="0"/>
              </a:rPr>
              <a:t>close</a:t>
            </a:r>
            <a:r>
              <a:rPr lang="ru-RU" sz="2500" dirty="0">
                <a:latin typeface="Arial" panose="020B0604020202020204" pitchFamily="34" charset="0"/>
                <a:cs typeface="Arial" panose="020B0604020202020204" pitchFamily="34" charset="0"/>
              </a:rPr>
              <a:t> </a:t>
            </a:r>
            <a:r>
              <a:rPr lang="ru-RU" sz="2500" dirty="0" err="1">
                <a:latin typeface="Arial" panose="020B0604020202020204" pitchFamily="34" charset="0"/>
                <a:cs typeface="Arial" panose="020B0604020202020204" pitchFamily="34" charset="0"/>
              </a:rPr>
              <a:t>to</a:t>
            </a:r>
            <a:r>
              <a:rPr lang="ru-RU" sz="2500" dirty="0">
                <a:latin typeface="Arial" panose="020B0604020202020204" pitchFamily="34" charset="0"/>
                <a:cs typeface="Arial" panose="020B0604020202020204" pitchFamily="34" charset="0"/>
              </a:rPr>
              <a:t> </a:t>
            </a:r>
            <a:r>
              <a:rPr lang="ru-RU" sz="2500" dirty="0" err="1">
                <a:latin typeface="Arial" panose="020B0604020202020204" pitchFamily="34" charset="0"/>
                <a:cs typeface="Arial" panose="020B0604020202020204" pitchFamily="34" charset="0"/>
              </a:rPr>
              <a:t>the</a:t>
            </a:r>
            <a:r>
              <a:rPr lang="ru-RU" sz="2500" dirty="0">
                <a:latin typeface="Arial" panose="020B0604020202020204" pitchFamily="34" charset="0"/>
                <a:cs typeface="Arial" panose="020B0604020202020204" pitchFamily="34" charset="0"/>
              </a:rPr>
              <a:t> </a:t>
            </a:r>
            <a:r>
              <a:rPr lang="ru-RU" sz="2500" dirty="0" err="1">
                <a:latin typeface="Arial" panose="020B0604020202020204" pitchFamily="34" charset="0"/>
                <a:cs typeface="Arial" panose="020B0604020202020204" pitchFamily="34" charset="0"/>
              </a:rPr>
              <a:t>answer</a:t>
            </a:r>
            <a:r>
              <a:rPr lang="ru-RU" sz="2500" dirty="0">
                <a:latin typeface="Arial" panose="020B0604020202020204" pitchFamily="34" charset="0"/>
                <a:cs typeface="Arial" panose="020B0604020202020204" pitchFamily="34" charset="0"/>
              </a:rPr>
              <a:t>. </a:t>
            </a:r>
            <a:r>
              <a:rPr lang="ru-RU" sz="2500" dirty="0" err="1">
                <a:latin typeface="Arial" panose="020B0604020202020204" pitchFamily="34" charset="0"/>
                <a:cs typeface="Arial" panose="020B0604020202020204" pitchFamily="34" charset="0"/>
              </a:rPr>
              <a:t>Our</a:t>
            </a:r>
            <a:r>
              <a:rPr lang="ru-RU" sz="2500" dirty="0">
                <a:latin typeface="Arial" panose="020B0604020202020204" pitchFamily="34" charset="0"/>
                <a:cs typeface="Arial" panose="020B0604020202020204" pitchFamily="34" charset="0"/>
              </a:rPr>
              <a:t> </a:t>
            </a:r>
            <a:r>
              <a:rPr lang="ru-RU" sz="2500" dirty="0" err="1">
                <a:latin typeface="Arial" panose="020B0604020202020204" pitchFamily="34" charset="0"/>
                <a:cs typeface="Arial" panose="020B0604020202020204" pitchFamily="34" charset="0"/>
              </a:rPr>
              <a:t>brain</a:t>
            </a:r>
            <a:r>
              <a:rPr lang="ru-RU" sz="2500" dirty="0">
                <a:latin typeface="Arial" panose="020B0604020202020204" pitchFamily="34" charset="0"/>
                <a:cs typeface="Arial" panose="020B0604020202020204" pitchFamily="34" charset="0"/>
              </a:rPr>
              <a:t> </a:t>
            </a:r>
            <a:r>
              <a:rPr lang="ru-RU" sz="2500" dirty="0" err="1">
                <a:latin typeface="Arial" panose="020B0604020202020204" pitchFamily="34" charset="0"/>
                <a:cs typeface="Arial" panose="020B0604020202020204" pitchFamily="34" charset="0"/>
              </a:rPr>
              <a:t>uses</a:t>
            </a:r>
            <a:r>
              <a:rPr lang="ru-RU" sz="2500" dirty="0">
                <a:latin typeface="Arial" panose="020B0604020202020204" pitchFamily="34" charset="0"/>
                <a:cs typeface="Arial" panose="020B0604020202020204" pitchFamily="34" charset="0"/>
              </a:rPr>
              <a:t> </a:t>
            </a:r>
            <a:r>
              <a:rPr lang="ru-RU" sz="2500" dirty="0" err="1">
                <a:latin typeface="Arial" panose="020B0604020202020204" pitchFamily="34" charset="0"/>
                <a:cs typeface="Arial" panose="020B0604020202020204" pitchFamily="34" charset="0"/>
              </a:rPr>
              <a:t>anchors</a:t>
            </a:r>
            <a:r>
              <a:rPr lang="ru-RU" sz="2500" dirty="0">
                <a:latin typeface="Arial" panose="020B0604020202020204" pitchFamily="34" charset="0"/>
                <a:cs typeface="Arial" panose="020B0604020202020204" pitchFamily="34" charset="0"/>
              </a:rPr>
              <a:t> </a:t>
            </a:r>
            <a:r>
              <a:rPr lang="ru-RU" sz="2500" dirty="0" err="1">
                <a:latin typeface="Arial" panose="020B0604020202020204" pitchFamily="34" charset="0"/>
                <a:cs typeface="Arial" panose="020B0604020202020204" pitchFamily="34" charset="0"/>
              </a:rPr>
              <a:t>to</a:t>
            </a:r>
            <a:r>
              <a:rPr lang="ru-RU" sz="2500" dirty="0">
                <a:latin typeface="Arial" panose="020B0604020202020204" pitchFamily="34" charset="0"/>
                <a:cs typeface="Arial" panose="020B0604020202020204" pitchFamily="34" charset="0"/>
              </a:rPr>
              <a:t> </a:t>
            </a:r>
            <a:r>
              <a:rPr lang="ru-RU" sz="2500" dirty="0" err="1">
                <a:latin typeface="Arial" panose="020B0604020202020204" pitchFamily="34" charset="0"/>
                <a:cs typeface="Arial" panose="020B0604020202020204" pitchFamily="34" charset="0"/>
              </a:rPr>
              <a:t>make</a:t>
            </a:r>
            <a:r>
              <a:rPr lang="ru-RU" sz="2500" dirty="0">
                <a:latin typeface="Arial" panose="020B0604020202020204" pitchFamily="34" charset="0"/>
                <a:cs typeface="Arial" panose="020B0604020202020204" pitchFamily="34" charset="0"/>
              </a:rPr>
              <a:t> a </a:t>
            </a:r>
            <a:r>
              <a:rPr lang="ru-RU" sz="2500" dirty="0" err="1">
                <a:latin typeface="Arial" panose="020B0604020202020204" pitchFamily="34" charset="0"/>
                <a:cs typeface="Arial" panose="020B0604020202020204" pitchFamily="34" charset="0"/>
              </a:rPr>
              <a:t>calculated</a:t>
            </a:r>
            <a:r>
              <a:rPr lang="ru-RU" sz="2500" dirty="0">
                <a:latin typeface="Arial" panose="020B0604020202020204" pitchFamily="34" charset="0"/>
                <a:cs typeface="Arial" panose="020B0604020202020204" pitchFamily="34" charset="0"/>
              </a:rPr>
              <a:t> </a:t>
            </a:r>
            <a:r>
              <a:rPr lang="ru-RU" sz="2500" dirty="0" err="1">
                <a:latin typeface="Arial" panose="020B0604020202020204" pitchFamily="34" charset="0"/>
                <a:cs typeface="Arial" panose="020B0604020202020204" pitchFamily="34" charset="0"/>
              </a:rPr>
              <a:t>guess</a:t>
            </a:r>
            <a:r>
              <a:rPr lang="ru-RU" sz="2500" dirty="0">
                <a:latin typeface="Arial" panose="020B0604020202020204" pitchFamily="34" charset="0"/>
                <a:cs typeface="Arial" panose="020B0604020202020204" pitchFamily="34" charset="0"/>
              </a:rPr>
              <a:t> </a:t>
            </a:r>
            <a:r>
              <a:rPr lang="ru-RU" sz="2500" dirty="0" err="1">
                <a:latin typeface="Arial" panose="020B0604020202020204" pitchFamily="34" charset="0"/>
                <a:cs typeface="Arial" panose="020B0604020202020204" pitchFamily="34" charset="0"/>
              </a:rPr>
              <a:t>on</a:t>
            </a:r>
            <a:r>
              <a:rPr lang="ru-RU" sz="2500" dirty="0">
                <a:latin typeface="Arial" panose="020B0604020202020204" pitchFamily="34" charset="0"/>
                <a:cs typeface="Arial" panose="020B0604020202020204" pitchFamily="34" charset="0"/>
              </a:rPr>
              <a:t> </a:t>
            </a:r>
            <a:r>
              <a:rPr lang="ru-RU" sz="2500" dirty="0" err="1">
                <a:latin typeface="Arial" panose="020B0604020202020204" pitchFamily="34" charset="0"/>
                <a:cs typeface="Arial" panose="020B0604020202020204" pitchFamily="34" charset="0"/>
              </a:rPr>
              <a:t>the</a:t>
            </a:r>
            <a:r>
              <a:rPr lang="ru-RU" sz="2500" dirty="0">
                <a:latin typeface="Arial" panose="020B0604020202020204" pitchFamily="34" charset="0"/>
                <a:cs typeface="Arial" panose="020B0604020202020204" pitchFamily="34" charset="0"/>
              </a:rPr>
              <a:t> </a:t>
            </a:r>
            <a:r>
              <a:rPr lang="ru-RU" sz="2500" dirty="0" err="1">
                <a:latin typeface="Arial" panose="020B0604020202020204" pitchFamily="34" charset="0"/>
                <a:cs typeface="Arial" panose="020B0604020202020204" pitchFamily="34" charset="0"/>
              </a:rPr>
              <a:t>answers</a:t>
            </a:r>
            <a:r>
              <a:rPr lang="ru-RU" sz="2500" dirty="0">
                <a:latin typeface="Arial" panose="020B0604020202020204" pitchFamily="34" charset="0"/>
                <a:cs typeface="Arial" panose="020B0604020202020204" pitchFamily="34" charset="0"/>
              </a:rPr>
              <a:t> </a:t>
            </a:r>
            <a:r>
              <a:rPr lang="ru-RU" sz="2500" dirty="0" err="1">
                <a:latin typeface="Arial" panose="020B0604020202020204" pitchFamily="34" charset="0"/>
                <a:cs typeface="Arial" panose="020B0604020202020204" pitchFamily="34" charset="0"/>
              </a:rPr>
              <a:t>we</a:t>
            </a:r>
            <a:r>
              <a:rPr lang="ru-RU" sz="2500" dirty="0">
                <a:latin typeface="Arial" panose="020B0604020202020204" pitchFamily="34" charset="0"/>
                <a:cs typeface="Arial" panose="020B0604020202020204" pitchFamily="34" charset="0"/>
              </a:rPr>
              <a:t> </a:t>
            </a:r>
            <a:r>
              <a:rPr lang="ru-RU" sz="2500" dirty="0" err="1">
                <a:latin typeface="Arial" panose="020B0604020202020204" pitchFamily="34" charset="0"/>
                <a:cs typeface="Arial" panose="020B0604020202020204" pitchFamily="34" charset="0"/>
              </a:rPr>
              <a:t>do</a:t>
            </a:r>
            <a:r>
              <a:rPr lang="ru-RU" sz="2500" dirty="0">
                <a:latin typeface="Arial" panose="020B0604020202020204" pitchFamily="34" charset="0"/>
                <a:cs typeface="Arial" panose="020B0604020202020204" pitchFamily="34" charset="0"/>
              </a:rPr>
              <a:t> </a:t>
            </a:r>
            <a:r>
              <a:rPr lang="ru-RU" sz="2500" dirty="0" err="1">
                <a:latin typeface="Arial" panose="020B0604020202020204" pitchFamily="34" charset="0"/>
                <a:cs typeface="Arial" panose="020B0604020202020204" pitchFamily="34" charset="0"/>
              </a:rPr>
              <a:t>not</a:t>
            </a:r>
            <a:r>
              <a:rPr lang="ru-RU" sz="2500" dirty="0">
                <a:latin typeface="Arial" panose="020B0604020202020204" pitchFamily="34" charset="0"/>
                <a:cs typeface="Arial" panose="020B0604020202020204" pitchFamily="34" charset="0"/>
              </a:rPr>
              <a:t> </a:t>
            </a:r>
            <a:r>
              <a:rPr lang="ru-RU" sz="2500" dirty="0" err="1">
                <a:latin typeface="Arial" panose="020B0604020202020204" pitchFamily="34" charset="0"/>
                <a:cs typeface="Arial" panose="020B0604020202020204" pitchFamily="34" charset="0"/>
              </a:rPr>
              <a:t>know</a:t>
            </a:r>
            <a:r>
              <a:rPr lang="ru-RU" sz="2500" dirty="0">
                <a:latin typeface="Arial" panose="020B0604020202020204" pitchFamily="34" charset="0"/>
                <a:cs typeface="Arial" panose="020B0604020202020204" pitchFamily="34" charset="0"/>
              </a:rPr>
              <a:t> </a:t>
            </a:r>
            <a:r>
              <a:rPr lang="ru-RU" sz="2500" dirty="0" err="1">
                <a:latin typeface="Arial" panose="020B0604020202020204" pitchFamily="34" charset="0"/>
                <a:cs typeface="Arial" panose="020B0604020202020204" pitchFamily="34" charset="0"/>
              </a:rPr>
              <a:t>for</a:t>
            </a:r>
            <a:r>
              <a:rPr lang="ru-RU" sz="2500" dirty="0">
                <a:latin typeface="Arial" panose="020B0604020202020204" pitchFamily="34" charset="0"/>
                <a:cs typeface="Arial" panose="020B0604020202020204" pitchFamily="34" charset="0"/>
              </a:rPr>
              <a:t> </a:t>
            </a:r>
            <a:r>
              <a:rPr lang="ru-RU" sz="2500" dirty="0" err="1">
                <a:latin typeface="Arial" panose="020B0604020202020204" pitchFamily="34" charset="0"/>
                <a:cs typeface="Arial" panose="020B0604020202020204" pitchFamily="34" charset="0"/>
              </a:rPr>
              <a:t>sure</a:t>
            </a:r>
            <a:r>
              <a:rPr lang="ru-RU" sz="2500" dirty="0">
                <a:latin typeface="Arial" panose="020B0604020202020204" pitchFamily="34" charset="0"/>
                <a:cs typeface="Arial" panose="020B0604020202020204" pitchFamily="34" charset="0"/>
              </a:rPr>
              <a:t>.</a:t>
            </a:r>
            <a:endParaRPr lang="en-US" sz="2500" dirty="0">
              <a:latin typeface="Arial" panose="020B0604020202020204" pitchFamily="34" charset="0"/>
              <a:cs typeface="Arial" panose="020B0604020202020204" pitchFamily="34" charset="0"/>
            </a:endParaRPr>
          </a:p>
          <a:p>
            <a:endParaRPr lang="ru-RU" sz="2500" b="1" dirty="0">
              <a:solidFill>
                <a:srgbClr val="000000"/>
              </a:solidFill>
              <a:latin typeface="Arial" panose="020B0604020202020204" pitchFamily="34" charset="0"/>
              <a:cs typeface="Arial" panose="020B0604020202020204" pitchFamily="34" charset="0"/>
            </a:endParaRPr>
          </a:p>
          <a:p>
            <a:r>
              <a:rPr lang="en-US" sz="2500" b="1" dirty="0">
                <a:solidFill>
                  <a:srgbClr val="000000"/>
                </a:solidFill>
                <a:latin typeface="Arial" panose="020B0604020202020204" pitchFamily="34" charset="0"/>
                <a:cs typeface="Arial" panose="020B0604020202020204" pitchFamily="34" charset="0"/>
              </a:rPr>
              <a:t>Influencing Factors</a:t>
            </a:r>
            <a:r>
              <a:rPr lang="ru-RU" sz="2500" b="1" dirty="0">
                <a:solidFill>
                  <a:srgbClr val="000000"/>
                </a:solidFill>
                <a:latin typeface="Arial" panose="020B0604020202020204" pitchFamily="34" charset="0"/>
                <a:cs typeface="Arial" panose="020B0604020202020204" pitchFamily="34" charset="0"/>
              </a:rPr>
              <a:t>:</a:t>
            </a:r>
          </a:p>
          <a:p>
            <a:pPr marL="342900" indent="-342900">
              <a:buFont typeface="Arial" panose="020B0604020202020204" pitchFamily="34" charset="0"/>
              <a:buChar char="•"/>
            </a:pPr>
            <a:r>
              <a:rPr lang="en-US" sz="2500" dirty="0">
                <a:latin typeface="Arial" panose="020B0604020202020204" pitchFamily="34" charset="0"/>
                <a:cs typeface="Arial" panose="020B0604020202020204" pitchFamily="34" charset="0"/>
              </a:rPr>
              <a:t>Mood</a:t>
            </a:r>
          </a:p>
          <a:p>
            <a:pPr marL="342900" indent="-342900">
              <a:buFont typeface="Arial" panose="020B0604020202020204" pitchFamily="34" charset="0"/>
              <a:buChar char="•"/>
            </a:pPr>
            <a:r>
              <a:rPr lang="en-US" sz="2500" dirty="0">
                <a:latin typeface="Arial" panose="020B0604020202020204" pitchFamily="34" charset="0"/>
                <a:cs typeface="Arial" panose="020B0604020202020204" pitchFamily="34" charset="0"/>
              </a:rPr>
              <a:t>Personality</a:t>
            </a:r>
          </a:p>
          <a:p>
            <a:pPr marL="342900" indent="-342900">
              <a:buFont typeface="Arial" panose="020B0604020202020204" pitchFamily="34" charset="0"/>
              <a:buChar char="•"/>
            </a:pPr>
            <a:r>
              <a:rPr lang="en-US" sz="2500" dirty="0">
                <a:latin typeface="Arial" panose="020B0604020202020204" pitchFamily="34" charset="0"/>
                <a:cs typeface="Arial" panose="020B0604020202020204" pitchFamily="34" charset="0"/>
              </a:rPr>
              <a:t>Experience</a:t>
            </a:r>
          </a:p>
        </p:txBody>
      </p:sp>
      <p:pic>
        <p:nvPicPr>
          <p:cNvPr id="18" name="Рисунок 17"/>
          <p:cNvPicPr>
            <a:picLocks noChangeAspect="1"/>
          </p:cNvPicPr>
          <p:nvPr/>
        </p:nvPicPr>
        <p:blipFill>
          <a:blip r:embed="rId7"/>
          <a:stretch>
            <a:fillRect/>
          </a:stretch>
        </p:blipFill>
        <p:spPr>
          <a:xfrm>
            <a:off x="5188629" y="281561"/>
            <a:ext cx="6768662" cy="5838991"/>
          </a:xfrm>
          <a:prstGeom prst="rect">
            <a:avLst/>
          </a:prstGeom>
        </p:spPr>
      </p:pic>
    </p:spTree>
    <p:extLst>
      <p:ext uri="{BB962C8B-B14F-4D97-AF65-F5344CB8AC3E}">
        <p14:creationId xmlns:p14="http://schemas.microsoft.com/office/powerpoint/2010/main" val="1029796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1"/>
                                        </p:tgtEl>
                                      </p:cBhvr>
                                    </p:animEffect>
                                    <p:set>
                                      <p:cBhvr>
                                        <p:cTn id="22" dur="1" fill="hold">
                                          <p:stCondLst>
                                            <p:cond delay="499"/>
                                          </p:stCondLst>
                                        </p:cTn>
                                        <p:tgtEl>
                                          <p:spTgt spid="1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18"/>
                                        </p:tgtEl>
                                      </p:cBhvr>
                                    </p:animEffect>
                                    <p:set>
                                      <p:cBhvr>
                                        <p:cTn id="27"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48F63A3B-78C7-47BE-AE5E-E10140E04643}" type="slidenum">
              <a:rPr lang="en-US" smtClean="0"/>
              <a:t>38</a:t>
            </a:fld>
            <a:endParaRPr lang="en-US" dirty="0"/>
          </a:p>
        </p:txBody>
      </p:sp>
      <p:sp>
        <p:nvSpPr>
          <p:cNvPr id="3" name="TextBox 2">
            <a:extLst>
              <a:ext uri="{FF2B5EF4-FFF2-40B4-BE49-F238E27FC236}">
                <a16:creationId xmlns:a16="http://schemas.microsoft.com/office/drawing/2014/main" id="{81BD1123-3626-1C45-BF5B-1C1864FA8AFA}"/>
              </a:ext>
            </a:extLst>
          </p:cNvPr>
          <p:cNvSpPr txBox="1"/>
          <p:nvPr/>
        </p:nvSpPr>
        <p:spPr>
          <a:xfrm>
            <a:off x="381959" y="213126"/>
            <a:ext cx="9777440" cy="477054"/>
          </a:xfrm>
          <a:prstGeom prst="rect">
            <a:avLst/>
          </a:prstGeom>
          <a:noFill/>
        </p:spPr>
        <p:txBody>
          <a:bodyPr wrap="square" rtlCol="0">
            <a:spAutoFit/>
          </a:bodyPr>
          <a:lstStyle/>
          <a:p>
            <a:pPr defTabSz="1217692">
              <a:defRPr/>
            </a:pPr>
            <a:r>
              <a:rPr lang="en-US" sz="2500" b="1" kern="0" dirty="0">
                <a:solidFill>
                  <a:srgbClr val="1F4E79"/>
                </a:solidFill>
                <a:latin typeface="SB Sans Display" panose="020B0503040504020204" pitchFamily="34" charset="0"/>
                <a:ea typeface="等线" panose="02010600030101010101" pitchFamily="2" charset="-122"/>
                <a:cs typeface="SB Sans Display" panose="020B0503040504020204" pitchFamily="34" charset="0"/>
              </a:rPr>
              <a:t>Confirmation bias</a:t>
            </a:r>
          </a:p>
        </p:txBody>
      </p:sp>
      <p:pic>
        <p:nvPicPr>
          <p:cNvPr id="4" name="Рисунок 3"/>
          <p:cNvPicPr>
            <a:picLocks noChangeAspect="1"/>
          </p:cNvPicPr>
          <p:nvPr/>
        </p:nvPicPr>
        <p:blipFill>
          <a:blip r:embed="rId2"/>
          <a:stretch>
            <a:fillRect/>
          </a:stretch>
        </p:blipFill>
        <p:spPr>
          <a:xfrm>
            <a:off x="381959" y="1442978"/>
            <a:ext cx="4557903" cy="3618129"/>
          </a:xfrm>
          <a:prstGeom prst="rect">
            <a:avLst/>
          </a:prstGeom>
        </p:spPr>
      </p:pic>
      <p:sp>
        <p:nvSpPr>
          <p:cNvPr id="7" name="Прямоугольник 6"/>
          <p:cNvSpPr/>
          <p:nvPr/>
        </p:nvSpPr>
        <p:spPr>
          <a:xfrm>
            <a:off x="5259114" y="589774"/>
            <a:ext cx="6702972" cy="5632311"/>
          </a:xfrm>
          <a:prstGeom prst="rect">
            <a:avLst/>
          </a:prstGeom>
        </p:spPr>
        <p:txBody>
          <a:bodyPr wrap="square">
            <a:spAutoFit/>
          </a:bodyPr>
          <a:lstStyle/>
          <a:p>
            <a:r>
              <a:rPr lang="en-US" sz="2000" b="1" dirty="0">
                <a:solidFill>
                  <a:srgbClr val="212121"/>
                </a:solidFill>
                <a:latin typeface="Arial" panose="020B0604020202020204" pitchFamily="34" charset="0"/>
                <a:cs typeface="Arial" panose="020B0604020202020204" pitchFamily="34" charset="0"/>
              </a:rPr>
              <a:t>“extrasensory perception” example</a:t>
            </a:r>
          </a:p>
          <a:p>
            <a:r>
              <a:rPr lang="en-US" sz="2000" dirty="0">
                <a:solidFill>
                  <a:srgbClr val="212121"/>
                </a:solidFill>
                <a:latin typeface="Arial" panose="020B0604020202020204" pitchFamily="34" charset="0"/>
                <a:cs typeface="Arial" panose="020B0604020202020204" pitchFamily="34" charset="0"/>
              </a:rPr>
              <a:t>Someone believing in extrasensory perception (ESP) will keep close track of instances when they were 'thinking about Mom, and then the phone rang and it was her!' Yet they ignore the far more numerous times when (a) they were thinking about Mom and she didn't call and (b) they weren't thinking about Mom and she did call.</a:t>
            </a:r>
          </a:p>
          <a:p>
            <a:endParaRPr lang="en-US" sz="2000" b="1" dirty="0">
              <a:latin typeface="Arial" panose="020B0604020202020204" pitchFamily="34" charset="0"/>
              <a:cs typeface="Arial" panose="020B0604020202020204" pitchFamily="34" charset="0"/>
            </a:endParaRPr>
          </a:p>
          <a:p>
            <a:r>
              <a:rPr lang="ru-RU" sz="2000" b="1" dirty="0" err="1">
                <a:latin typeface="Arial" panose="020B0604020202020204" pitchFamily="34" charset="0"/>
                <a:cs typeface="Arial" panose="020B0604020202020204" pitchFamily="34" charset="0"/>
              </a:rPr>
              <a:t>Information</a:t>
            </a:r>
            <a:r>
              <a:rPr lang="ru-RU" sz="2000" b="1" dirty="0">
                <a:latin typeface="Arial" panose="020B0604020202020204" pitchFamily="34" charset="0"/>
                <a:cs typeface="Arial" panose="020B0604020202020204" pitchFamily="34" charset="0"/>
              </a:rPr>
              <a:t> </a:t>
            </a:r>
            <a:r>
              <a:rPr lang="ru-RU" sz="2000" b="1" dirty="0" err="1">
                <a:latin typeface="Arial" panose="020B0604020202020204" pitchFamily="34" charset="0"/>
                <a:cs typeface="Arial" panose="020B0604020202020204" pitchFamily="34" charset="0"/>
              </a:rPr>
              <a:t>Processing</a:t>
            </a:r>
            <a:r>
              <a:rPr lang="en-US" sz="2000" b="1" dirty="0">
                <a:latin typeface="Arial" panose="020B0604020202020204" pitchFamily="34" charset="0"/>
                <a:cs typeface="Arial" panose="020B0604020202020204" pitchFamily="34" charset="0"/>
              </a:rPr>
              <a:t>:</a:t>
            </a:r>
          </a:p>
          <a:p>
            <a:r>
              <a:rPr lang="ru-RU" sz="2000" dirty="0" err="1">
                <a:latin typeface="Arial" panose="020B0604020202020204" pitchFamily="34" charset="0"/>
                <a:cs typeface="Arial" panose="020B0604020202020204" pitchFamily="34" charset="0"/>
              </a:rPr>
              <a:t>Confirmation</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bias</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serves</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as</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an</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efficient</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way</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to</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process</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information</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because</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of</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the</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limitless</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information</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humans</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are</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exposed</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to</a:t>
            </a:r>
            <a:r>
              <a:rPr lang="ru-RU" sz="2000" dirty="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r>
              <a:rPr lang="ru-RU" sz="2000" b="1" dirty="0" err="1">
                <a:latin typeface="Arial" panose="020B0604020202020204" pitchFamily="34" charset="0"/>
                <a:cs typeface="Arial" panose="020B0604020202020204" pitchFamily="34" charset="0"/>
              </a:rPr>
              <a:t>Protect</a:t>
            </a:r>
            <a:r>
              <a:rPr lang="ru-RU" sz="2000" b="1" dirty="0">
                <a:latin typeface="Arial" panose="020B0604020202020204" pitchFamily="34" charset="0"/>
                <a:cs typeface="Arial" panose="020B0604020202020204" pitchFamily="34" charset="0"/>
              </a:rPr>
              <a:t> </a:t>
            </a:r>
            <a:r>
              <a:rPr lang="ru-RU" sz="2000" b="1" dirty="0" err="1">
                <a:latin typeface="Arial" panose="020B0604020202020204" pitchFamily="34" charset="0"/>
                <a:cs typeface="Arial" panose="020B0604020202020204" pitchFamily="34" charset="0"/>
              </a:rPr>
              <a:t>Self-esteem</a:t>
            </a:r>
            <a:r>
              <a:rPr lang="en-US" sz="2000" b="1" dirty="0">
                <a:latin typeface="Arial" panose="020B0604020202020204" pitchFamily="34" charset="0"/>
                <a:cs typeface="Arial" panose="020B0604020202020204" pitchFamily="34" charset="0"/>
              </a:rPr>
              <a:t>:</a:t>
            </a:r>
          </a:p>
          <a:p>
            <a:r>
              <a:rPr lang="ru-RU" sz="2000" dirty="0" err="1">
                <a:latin typeface="Arial" panose="020B0604020202020204" pitchFamily="34" charset="0"/>
                <a:cs typeface="Arial" panose="020B0604020202020204" pitchFamily="34" charset="0"/>
              </a:rPr>
              <a:t>People</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are</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susceptible</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to</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confirmation</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bias</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to</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protect</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their</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self-esteem</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to</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know</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that</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their</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beliefs</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are</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accurate</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To</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make</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themselves</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feel</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confident</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they</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tend</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to</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look</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for</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information</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that</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supports</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their</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existing</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belief</a:t>
            </a:r>
            <a:r>
              <a:rPr lang="en-US" sz="2000" dirty="0">
                <a:latin typeface="Arial" panose="020B0604020202020204" pitchFamily="34" charset="0"/>
                <a:cs typeface="Arial" panose="020B0604020202020204" pitchFamily="34" charset="0"/>
              </a:rPr>
              <a:t>.</a:t>
            </a:r>
          </a:p>
        </p:txBody>
      </p:sp>
      <p:sp>
        <p:nvSpPr>
          <p:cNvPr id="8" name="Прямоугольник 7"/>
          <p:cNvSpPr/>
          <p:nvPr/>
        </p:nvSpPr>
        <p:spPr>
          <a:xfrm>
            <a:off x="3048000" y="2690336"/>
            <a:ext cx="6096000" cy="369332"/>
          </a:xfrm>
          <a:prstGeom prst="rect">
            <a:avLst/>
          </a:prstGeom>
        </p:spPr>
        <p:txBody>
          <a:bodyPr>
            <a:spAutoFit/>
          </a:bodyPr>
          <a:lstStyle/>
          <a:p>
            <a:endParaRPr lang="ru-RU" dirty="0"/>
          </a:p>
        </p:txBody>
      </p:sp>
    </p:spTree>
    <p:extLst>
      <p:ext uri="{BB962C8B-B14F-4D97-AF65-F5344CB8AC3E}">
        <p14:creationId xmlns:p14="http://schemas.microsoft.com/office/powerpoint/2010/main" val="35782939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48F63A3B-78C7-47BE-AE5E-E10140E04643}" type="slidenum">
              <a:rPr lang="en-US" smtClean="0"/>
              <a:t>39</a:t>
            </a:fld>
            <a:endParaRPr lang="en-US" dirty="0"/>
          </a:p>
        </p:txBody>
      </p:sp>
      <p:sp>
        <p:nvSpPr>
          <p:cNvPr id="3" name="TextBox 2">
            <a:extLst>
              <a:ext uri="{FF2B5EF4-FFF2-40B4-BE49-F238E27FC236}">
                <a16:creationId xmlns:a16="http://schemas.microsoft.com/office/drawing/2014/main" id="{81BD1123-3626-1C45-BF5B-1C1864FA8AFA}"/>
              </a:ext>
            </a:extLst>
          </p:cNvPr>
          <p:cNvSpPr txBox="1"/>
          <p:nvPr/>
        </p:nvSpPr>
        <p:spPr>
          <a:xfrm>
            <a:off x="381959" y="213126"/>
            <a:ext cx="9777440" cy="477054"/>
          </a:xfrm>
          <a:prstGeom prst="rect">
            <a:avLst/>
          </a:prstGeom>
          <a:noFill/>
        </p:spPr>
        <p:txBody>
          <a:bodyPr wrap="square" rtlCol="0">
            <a:spAutoFit/>
          </a:bodyPr>
          <a:lstStyle/>
          <a:p>
            <a:pPr defTabSz="1217692">
              <a:defRPr/>
            </a:pPr>
            <a:r>
              <a:rPr lang="en-US" altLang="zh-CN" sz="2500" b="1" kern="0" dirty="0">
                <a:solidFill>
                  <a:srgbClr val="1F4E79"/>
                </a:solidFill>
                <a:latin typeface="SB Sans Display" panose="020B0503040504020204" pitchFamily="34" charset="0"/>
                <a:ea typeface="等线" panose="02010600030101010101" pitchFamily="2" charset="-122"/>
                <a:cs typeface="SB Sans Display" panose="020B0503040504020204" pitchFamily="34" charset="0"/>
              </a:rPr>
              <a:t>Not enough meaning</a:t>
            </a:r>
            <a:endParaRPr lang="ru-RU" altLang="zh-CN" sz="2500" kern="0" dirty="0">
              <a:solidFill>
                <a:srgbClr val="5B9BD5">
                  <a:lumMod val="50000"/>
                </a:srgbClr>
              </a:solidFill>
              <a:latin typeface="SB Sans Display" panose="020B0503040504020204" pitchFamily="34" charset="0"/>
              <a:ea typeface="等线" panose="02010600030101010101" pitchFamily="2" charset="-122"/>
              <a:cs typeface="SB Sans Display" panose="020B0503040504020204" pitchFamily="34" charset="0"/>
            </a:endParaRPr>
          </a:p>
        </p:txBody>
      </p:sp>
      <p:graphicFrame>
        <p:nvGraphicFramePr>
          <p:cNvPr id="4" name="Таблица 3"/>
          <p:cNvGraphicFramePr>
            <a:graphicFrameLocks noGrp="1"/>
          </p:cNvGraphicFramePr>
          <p:nvPr>
            <p:extLst>
              <p:ext uri="{D42A27DB-BD31-4B8C-83A1-F6EECF244321}">
                <p14:modId xmlns:p14="http://schemas.microsoft.com/office/powerpoint/2010/main" val="2931704375"/>
              </p:ext>
            </p:extLst>
          </p:nvPr>
        </p:nvGraphicFramePr>
        <p:xfrm>
          <a:off x="482599" y="961404"/>
          <a:ext cx="11204904" cy="5463031"/>
        </p:xfrm>
        <a:graphic>
          <a:graphicData uri="http://schemas.openxmlformats.org/drawingml/2006/table">
            <a:tbl>
              <a:tblPr firstRow="1" bandRow="1">
                <a:tableStyleId>{2D5ABB26-0587-4C30-8999-92F81FD0307C}</a:tableStyleId>
              </a:tblPr>
              <a:tblGrid>
                <a:gridCol w="1798146">
                  <a:extLst>
                    <a:ext uri="{9D8B030D-6E8A-4147-A177-3AD203B41FA5}">
                      <a16:colId xmlns:a16="http://schemas.microsoft.com/office/drawing/2014/main" val="1888880180"/>
                    </a:ext>
                  </a:extLst>
                </a:gridCol>
                <a:gridCol w="9406758">
                  <a:extLst>
                    <a:ext uri="{9D8B030D-6E8A-4147-A177-3AD203B41FA5}">
                      <a16:colId xmlns:a16="http://schemas.microsoft.com/office/drawing/2014/main" val="1162658296"/>
                    </a:ext>
                  </a:extLst>
                </a:gridCol>
              </a:tblGrid>
              <a:tr h="777320">
                <a:tc>
                  <a:txBody>
                    <a:bodyPr/>
                    <a:lstStyle/>
                    <a:p>
                      <a:pPr algn="ctr"/>
                      <a:r>
                        <a:rPr lang="en-US" sz="2000" b="1" dirty="0"/>
                        <a:t>Name of Bias</a:t>
                      </a:r>
                      <a:endParaRPr lang="ru-RU" sz="20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a:t>Description</a:t>
                      </a:r>
                      <a:endParaRPr lang="ru-RU" sz="20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9200166"/>
                  </a:ext>
                </a:extLst>
              </a:tr>
              <a:tr h="11726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i="0" kern="1200" dirty="0">
                          <a:solidFill>
                            <a:schemeClr val="tx1"/>
                          </a:solidFill>
                          <a:effectLst/>
                          <a:latin typeface="+mn-lt"/>
                          <a:ea typeface="+mn-ea"/>
                          <a:cs typeface="+mn-cs"/>
                        </a:rPr>
                        <a:t>Neglect of probability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b="0" i="0" kern="1200" dirty="0">
                          <a:solidFill>
                            <a:schemeClr val="tx1"/>
                          </a:solidFill>
                          <a:effectLst/>
                          <a:latin typeface="+mn-lt"/>
                          <a:ea typeface="+mn-ea"/>
                          <a:cs typeface="+mn-cs"/>
                        </a:rPr>
                        <a:t>The tendency to disregard </a:t>
                      </a:r>
                      <a:r>
                        <a:rPr lang="en-US" sz="2000" b="0" i="0" u="none" strike="noStrike" kern="1200" dirty="0">
                          <a:solidFill>
                            <a:schemeClr val="tx1"/>
                          </a:solidFill>
                          <a:effectLst/>
                          <a:latin typeface="+mn-lt"/>
                          <a:ea typeface="+mn-ea"/>
                          <a:cs typeface="+mn-cs"/>
                        </a:rPr>
                        <a:t>probability</a:t>
                      </a:r>
                      <a:r>
                        <a:rPr lang="en-US" sz="2000" b="0" i="0" kern="1200" dirty="0">
                          <a:solidFill>
                            <a:schemeClr val="tx1"/>
                          </a:solidFill>
                          <a:effectLst/>
                          <a:latin typeface="+mn-lt"/>
                          <a:ea typeface="+mn-ea"/>
                          <a:cs typeface="+mn-cs"/>
                        </a:rPr>
                        <a:t> when making a decision under uncertainty and is one simple way in which people regularly violate the normative rules for decision making. Small risks are typically either neglected entirely or hugely overrated. The continuum between the extremes is ignored</a:t>
                      </a:r>
                      <a:endParaRPr lang="ru-RU"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31005347"/>
                  </a:ext>
                </a:extLst>
              </a:tr>
              <a:tr h="8172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i="0" kern="1200" dirty="0">
                          <a:solidFill>
                            <a:schemeClr val="tx1"/>
                          </a:solidFill>
                          <a:effectLst/>
                          <a:latin typeface="+mn-lt"/>
                          <a:ea typeface="+mn-ea"/>
                          <a:cs typeface="+mn-cs"/>
                        </a:rPr>
                        <a:t>Fundamental attribution error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b="0" i="0" kern="1200" dirty="0">
                          <a:solidFill>
                            <a:schemeClr val="tx1"/>
                          </a:solidFill>
                          <a:effectLst/>
                          <a:latin typeface="+mn-lt"/>
                          <a:ea typeface="+mn-ea"/>
                          <a:cs typeface="+mn-cs"/>
                        </a:rPr>
                        <a:t>The tendency for people to under-emphasize situational and environmental explanations for an individual's observed behavior while overemphasizing dispositional- and personality-based explanations.</a:t>
                      </a:r>
                      <a:endParaRPr lang="ru-RU"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78200015"/>
                  </a:ext>
                </a:extLst>
              </a:tr>
              <a:tr h="8172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i="0" kern="1200" dirty="0">
                          <a:solidFill>
                            <a:schemeClr val="tx1"/>
                          </a:solidFill>
                          <a:effectLst/>
                          <a:latin typeface="+mn-lt"/>
                          <a:ea typeface="+mn-ea"/>
                          <a:cs typeface="+mn-cs"/>
                        </a:rPr>
                        <a:t>Authority bias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b="0" i="0" kern="1200" dirty="0">
                          <a:solidFill>
                            <a:schemeClr val="tx1"/>
                          </a:solidFill>
                          <a:effectLst/>
                          <a:latin typeface="+mn-lt"/>
                          <a:ea typeface="+mn-ea"/>
                          <a:cs typeface="+mn-cs"/>
                        </a:rPr>
                        <a:t>The tendency to attribute greater accuracy to the opinion of an </a:t>
                      </a:r>
                      <a:r>
                        <a:rPr lang="en-US" sz="2000" b="0" i="0" u="none" strike="noStrike" kern="1200" dirty="0">
                          <a:solidFill>
                            <a:schemeClr val="tx1"/>
                          </a:solidFill>
                          <a:effectLst/>
                          <a:latin typeface="+mn-lt"/>
                          <a:ea typeface="+mn-ea"/>
                          <a:cs typeface="+mn-cs"/>
                        </a:rPr>
                        <a:t>authority</a:t>
                      </a:r>
                      <a:r>
                        <a:rPr lang="en-US" sz="2000" b="0" i="0" kern="1200" dirty="0">
                          <a:solidFill>
                            <a:schemeClr val="tx1"/>
                          </a:solidFill>
                          <a:effectLst/>
                          <a:latin typeface="+mn-lt"/>
                          <a:ea typeface="+mn-ea"/>
                          <a:cs typeface="+mn-cs"/>
                        </a:rPr>
                        <a:t> figure (unrelated to its content) and be more </a:t>
                      </a:r>
                      <a:r>
                        <a:rPr lang="en-US" sz="2000" b="0" i="0" u="none" strike="noStrike" kern="1200" dirty="0">
                          <a:solidFill>
                            <a:schemeClr val="tx1"/>
                          </a:solidFill>
                          <a:effectLst/>
                          <a:latin typeface="+mn-lt"/>
                          <a:ea typeface="+mn-ea"/>
                          <a:cs typeface="+mn-cs"/>
                        </a:rPr>
                        <a:t>influenced</a:t>
                      </a:r>
                      <a:r>
                        <a:rPr lang="en-US" sz="2000" b="0" i="0" kern="1200" dirty="0">
                          <a:solidFill>
                            <a:schemeClr val="tx1"/>
                          </a:solidFill>
                          <a:effectLst/>
                          <a:latin typeface="+mn-lt"/>
                          <a:ea typeface="+mn-ea"/>
                          <a:cs typeface="+mn-cs"/>
                        </a:rPr>
                        <a:t> by that opinion</a:t>
                      </a:r>
                      <a:endParaRPr lang="ru-RU"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71405795"/>
                  </a:ext>
                </a:extLst>
              </a:tr>
              <a:tr h="6045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i="0" kern="1200" dirty="0">
                          <a:solidFill>
                            <a:schemeClr val="tx1"/>
                          </a:solidFill>
                          <a:effectLst/>
                          <a:latin typeface="+mn-lt"/>
                          <a:ea typeface="+mn-ea"/>
                          <a:cs typeface="+mn-cs"/>
                        </a:rPr>
                        <a:t>Not invented here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b="0" i="0" kern="1200" dirty="0">
                          <a:solidFill>
                            <a:schemeClr val="tx1"/>
                          </a:solidFill>
                          <a:effectLst/>
                          <a:latin typeface="+mn-lt"/>
                          <a:ea typeface="+mn-ea"/>
                          <a:cs typeface="+mn-cs"/>
                        </a:rPr>
                        <a:t>The tendency to avoid using or buying products, </a:t>
                      </a:r>
                      <a:r>
                        <a:rPr lang="en-US" sz="2000" b="0" i="0" u="none" strike="noStrike" kern="1200" dirty="0">
                          <a:solidFill>
                            <a:schemeClr val="tx1"/>
                          </a:solidFill>
                          <a:effectLst/>
                          <a:latin typeface="+mn-lt"/>
                          <a:ea typeface="+mn-ea"/>
                          <a:cs typeface="+mn-cs"/>
                        </a:rPr>
                        <a:t>research</a:t>
                      </a:r>
                      <a:r>
                        <a:rPr lang="en-US" sz="2000" b="0" i="0" kern="1200" dirty="0">
                          <a:solidFill>
                            <a:schemeClr val="tx1"/>
                          </a:solidFill>
                          <a:effectLst/>
                          <a:latin typeface="+mn-lt"/>
                          <a:ea typeface="+mn-ea"/>
                          <a:cs typeface="+mn-cs"/>
                        </a:rPr>
                        <a:t>, standards, or knowledge from external origins. It is usually adopted by social, </a:t>
                      </a:r>
                      <a:r>
                        <a:rPr lang="en-US" sz="2000" b="0" i="0" u="none" strike="noStrike" kern="1200" dirty="0">
                          <a:solidFill>
                            <a:schemeClr val="tx1"/>
                          </a:solidFill>
                          <a:effectLst/>
                          <a:latin typeface="+mn-lt"/>
                          <a:ea typeface="+mn-ea"/>
                          <a:cs typeface="+mn-cs"/>
                        </a:rPr>
                        <a:t>corporate</a:t>
                      </a:r>
                      <a:r>
                        <a:rPr lang="en-US" sz="2000" b="0" i="0" kern="1200" dirty="0">
                          <a:solidFill>
                            <a:schemeClr val="tx1"/>
                          </a:solidFill>
                          <a:effectLst/>
                          <a:latin typeface="+mn-lt"/>
                          <a:ea typeface="+mn-ea"/>
                          <a:cs typeface="+mn-cs"/>
                        </a:rPr>
                        <a:t>, or institutional cultures.</a:t>
                      </a:r>
                      <a:endParaRPr lang="ru-RU"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75136643"/>
                  </a:ext>
                </a:extLst>
              </a:tr>
              <a:tr h="8509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i="0" kern="1200" dirty="0">
                          <a:solidFill>
                            <a:schemeClr val="tx1"/>
                          </a:solidFill>
                          <a:effectLst/>
                          <a:latin typeface="+mn-lt"/>
                          <a:ea typeface="+mn-ea"/>
                          <a:cs typeface="+mn-cs"/>
                        </a:rPr>
                        <a:t>Planning fallacy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b="0" i="0" kern="1200" dirty="0">
                          <a:solidFill>
                            <a:schemeClr val="tx1"/>
                          </a:solidFill>
                          <a:effectLst/>
                          <a:latin typeface="+mn-lt"/>
                          <a:ea typeface="+mn-ea"/>
                          <a:cs typeface="+mn-cs"/>
                        </a:rPr>
                        <a:t>The phenomenon in which predictions about how much time will be needed to complete a future task display an </a:t>
                      </a:r>
                      <a:r>
                        <a:rPr lang="en-US" sz="2000" b="0" i="0" u="none" strike="noStrike" kern="1200" dirty="0">
                          <a:solidFill>
                            <a:schemeClr val="tx1"/>
                          </a:solidFill>
                          <a:effectLst/>
                          <a:latin typeface="+mn-lt"/>
                          <a:ea typeface="+mn-ea"/>
                          <a:cs typeface="+mn-cs"/>
                        </a:rPr>
                        <a:t>optimism bias</a:t>
                      </a:r>
                      <a:r>
                        <a:rPr lang="en-US" sz="2000" b="0" i="0" kern="1200" dirty="0">
                          <a:solidFill>
                            <a:schemeClr val="tx1"/>
                          </a:solidFill>
                          <a:effectLst/>
                          <a:latin typeface="+mn-lt"/>
                          <a:ea typeface="+mn-ea"/>
                          <a:cs typeface="+mn-cs"/>
                        </a:rPr>
                        <a:t> and underestimate the time needed</a:t>
                      </a:r>
                      <a:endParaRPr lang="ru-RU"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56550154"/>
                  </a:ext>
                </a:extLst>
              </a:tr>
            </a:tbl>
          </a:graphicData>
        </a:graphic>
      </p:graphicFrame>
    </p:spTree>
    <p:extLst>
      <p:ext uri="{BB962C8B-B14F-4D97-AF65-F5344CB8AC3E}">
        <p14:creationId xmlns:p14="http://schemas.microsoft.com/office/powerpoint/2010/main" val="38214568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48F63A3B-78C7-47BE-AE5E-E10140E04643}" type="slidenum">
              <a:rPr lang="en-US" smtClean="0"/>
              <a:t>4</a:t>
            </a:fld>
            <a:endParaRPr lang="en-US" dirty="0"/>
          </a:p>
        </p:txBody>
      </p:sp>
      <p:sp>
        <p:nvSpPr>
          <p:cNvPr id="3" name="TextBox 2">
            <a:extLst>
              <a:ext uri="{FF2B5EF4-FFF2-40B4-BE49-F238E27FC236}">
                <a16:creationId xmlns:a16="http://schemas.microsoft.com/office/drawing/2014/main" id="{81BD1123-3626-1C45-BF5B-1C1864FA8AFA}"/>
              </a:ext>
            </a:extLst>
          </p:cNvPr>
          <p:cNvSpPr txBox="1"/>
          <p:nvPr/>
        </p:nvSpPr>
        <p:spPr>
          <a:xfrm>
            <a:off x="381959" y="213126"/>
            <a:ext cx="9777440" cy="477054"/>
          </a:xfrm>
          <a:prstGeom prst="rect">
            <a:avLst/>
          </a:prstGeom>
          <a:noFill/>
        </p:spPr>
        <p:txBody>
          <a:bodyPr wrap="square" rtlCol="0">
            <a:spAutoFit/>
          </a:bodyPr>
          <a:lstStyle/>
          <a:p>
            <a:pPr defTabSz="1217692">
              <a:defRPr/>
            </a:pPr>
            <a:r>
              <a:rPr lang="en-US" altLang="zh-CN" sz="2500" b="1" kern="0" dirty="0">
                <a:solidFill>
                  <a:srgbClr val="1F4E79"/>
                </a:solidFill>
                <a:latin typeface="SB Sans Display" panose="020B0503040504020204" pitchFamily="34" charset="0"/>
                <a:ea typeface="等线" panose="02010600030101010101" pitchFamily="2" charset="-122"/>
                <a:cs typeface="SB Sans Display" panose="020B0503040504020204" pitchFamily="34" charset="0"/>
              </a:rPr>
              <a:t>Types of risks in Bank:</a:t>
            </a:r>
            <a:endParaRPr lang="ru-RU" altLang="zh-CN" sz="2500" kern="0" dirty="0">
              <a:solidFill>
                <a:srgbClr val="5B9BD5">
                  <a:lumMod val="50000"/>
                </a:srgbClr>
              </a:solidFill>
              <a:latin typeface="SB Sans Display" panose="020B0503040504020204" pitchFamily="34" charset="0"/>
              <a:ea typeface="等线" panose="02010600030101010101" pitchFamily="2" charset="-122"/>
              <a:cs typeface="SB Sans Display" panose="020B0503040504020204" pitchFamily="34" charset="0"/>
            </a:endParaRPr>
          </a:p>
        </p:txBody>
      </p:sp>
      <p:sp>
        <p:nvSpPr>
          <p:cNvPr id="5" name="Прямоугольник 4"/>
          <p:cNvSpPr/>
          <p:nvPr/>
        </p:nvSpPr>
        <p:spPr>
          <a:xfrm>
            <a:off x="483476" y="1078524"/>
            <a:ext cx="6096000" cy="3939540"/>
          </a:xfrm>
          <a:prstGeom prst="rect">
            <a:avLst/>
          </a:prstGeom>
        </p:spPr>
        <p:txBody>
          <a:bodyPr>
            <a:spAutoFit/>
          </a:bodyPr>
          <a:lstStyle/>
          <a:p>
            <a:r>
              <a:rPr lang="en-US" sz="2500" dirty="0"/>
              <a:t>1. Credit risk</a:t>
            </a:r>
          </a:p>
          <a:p>
            <a:r>
              <a:rPr lang="en-US" sz="2500" dirty="0"/>
              <a:t>2. Market risk of trading book</a:t>
            </a:r>
          </a:p>
          <a:p>
            <a:r>
              <a:rPr lang="en-US" sz="2500" dirty="0"/>
              <a:t>3. Liquidity risk</a:t>
            </a:r>
          </a:p>
          <a:p>
            <a:r>
              <a:rPr lang="en-US" sz="2500" dirty="0"/>
              <a:t>4. Interest rate</a:t>
            </a:r>
          </a:p>
          <a:p>
            <a:r>
              <a:rPr lang="en-US" sz="2500" dirty="0"/>
              <a:t>5. Currency risk</a:t>
            </a:r>
          </a:p>
          <a:p>
            <a:r>
              <a:rPr lang="en-US" sz="2500" dirty="0"/>
              <a:t>6. Operational risk</a:t>
            </a:r>
          </a:p>
          <a:p>
            <a:r>
              <a:rPr lang="en-US" sz="2500" dirty="0"/>
              <a:t>7. Legal and regulatory risk</a:t>
            </a:r>
          </a:p>
          <a:p>
            <a:r>
              <a:rPr lang="en-US" sz="2500" dirty="0"/>
              <a:t>8. Business and strategic risk</a:t>
            </a:r>
          </a:p>
          <a:p>
            <a:r>
              <a:rPr lang="en-US" sz="2500" dirty="0"/>
              <a:t>9. ESG risk </a:t>
            </a:r>
          </a:p>
          <a:p>
            <a:r>
              <a:rPr lang="en-US" sz="2500" dirty="0"/>
              <a:t>10. Reputation risk</a:t>
            </a:r>
          </a:p>
        </p:txBody>
      </p:sp>
    </p:spTree>
    <p:extLst>
      <p:ext uri="{BB962C8B-B14F-4D97-AF65-F5344CB8AC3E}">
        <p14:creationId xmlns:p14="http://schemas.microsoft.com/office/powerpoint/2010/main" val="8213963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48F63A3B-78C7-47BE-AE5E-E10140E04643}" type="slidenum">
              <a:rPr lang="en-US" smtClean="0"/>
              <a:t>40</a:t>
            </a:fld>
            <a:endParaRPr lang="en-US" dirty="0"/>
          </a:p>
        </p:txBody>
      </p:sp>
      <p:sp>
        <p:nvSpPr>
          <p:cNvPr id="3" name="TextBox 2">
            <a:extLst>
              <a:ext uri="{FF2B5EF4-FFF2-40B4-BE49-F238E27FC236}">
                <a16:creationId xmlns:a16="http://schemas.microsoft.com/office/drawing/2014/main" id="{81BD1123-3626-1C45-BF5B-1C1864FA8AFA}"/>
              </a:ext>
            </a:extLst>
          </p:cNvPr>
          <p:cNvSpPr txBox="1"/>
          <p:nvPr/>
        </p:nvSpPr>
        <p:spPr>
          <a:xfrm>
            <a:off x="381959" y="213126"/>
            <a:ext cx="9777440" cy="477054"/>
          </a:xfrm>
          <a:prstGeom prst="rect">
            <a:avLst/>
          </a:prstGeom>
          <a:noFill/>
        </p:spPr>
        <p:txBody>
          <a:bodyPr wrap="square" rtlCol="0">
            <a:spAutoFit/>
          </a:bodyPr>
          <a:lstStyle/>
          <a:p>
            <a:pPr defTabSz="1217692">
              <a:defRPr/>
            </a:pPr>
            <a:r>
              <a:rPr lang="en-US" sz="2500" b="1" kern="0" dirty="0">
                <a:solidFill>
                  <a:srgbClr val="1F4E79"/>
                </a:solidFill>
                <a:latin typeface="SB Sans Display" panose="020B0503040504020204" pitchFamily="34" charset="0"/>
                <a:ea typeface="等线" panose="02010600030101010101" pitchFamily="2" charset="-122"/>
                <a:cs typeface="SB Sans Display" panose="020B0503040504020204" pitchFamily="34" charset="0"/>
              </a:rPr>
              <a:t>Fundamental attribution error</a:t>
            </a:r>
          </a:p>
        </p:txBody>
      </p:sp>
      <p:pic>
        <p:nvPicPr>
          <p:cNvPr id="4" name="Рисунок 3"/>
          <p:cNvPicPr>
            <a:picLocks noChangeAspect="1"/>
          </p:cNvPicPr>
          <p:nvPr/>
        </p:nvPicPr>
        <p:blipFill>
          <a:blip r:embed="rId2"/>
          <a:stretch>
            <a:fillRect/>
          </a:stretch>
        </p:blipFill>
        <p:spPr>
          <a:xfrm>
            <a:off x="381959" y="964775"/>
            <a:ext cx="8404689" cy="5213154"/>
          </a:xfrm>
          <a:prstGeom prst="rect">
            <a:avLst/>
          </a:prstGeom>
        </p:spPr>
      </p:pic>
    </p:spTree>
    <p:extLst>
      <p:ext uri="{BB962C8B-B14F-4D97-AF65-F5344CB8AC3E}">
        <p14:creationId xmlns:p14="http://schemas.microsoft.com/office/powerpoint/2010/main" val="20111436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48F63A3B-78C7-47BE-AE5E-E10140E04643}" type="slidenum">
              <a:rPr lang="en-US" smtClean="0"/>
              <a:t>41</a:t>
            </a:fld>
            <a:endParaRPr lang="en-US" dirty="0"/>
          </a:p>
        </p:txBody>
      </p:sp>
      <p:sp>
        <p:nvSpPr>
          <p:cNvPr id="3" name="TextBox 2">
            <a:extLst>
              <a:ext uri="{FF2B5EF4-FFF2-40B4-BE49-F238E27FC236}">
                <a16:creationId xmlns:a16="http://schemas.microsoft.com/office/drawing/2014/main" id="{81BD1123-3626-1C45-BF5B-1C1864FA8AFA}"/>
              </a:ext>
            </a:extLst>
          </p:cNvPr>
          <p:cNvSpPr txBox="1"/>
          <p:nvPr/>
        </p:nvSpPr>
        <p:spPr>
          <a:xfrm>
            <a:off x="381959" y="213126"/>
            <a:ext cx="9777440" cy="861774"/>
          </a:xfrm>
          <a:prstGeom prst="rect">
            <a:avLst/>
          </a:prstGeom>
          <a:noFill/>
        </p:spPr>
        <p:txBody>
          <a:bodyPr wrap="square" rtlCol="0">
            <a:spAutoFit/>
          </a:bodyPr>
          <a:lstStyle/>
          <a:p>
            <a:pPr defTabSz="1217692">
              <a:defRPr/>
            </a:pPr>
            <a:r>
              <a:rPr lang="en-US" sz="2500" b="1" kern="0" dirty="0">
                <a:solidFill>
                  <a:srgbClr val="1F4E79"/>
                </a:solidFill>
                <a:latin typeface="SB Sans Display" panose="020B0503040504020204" pitchFamily="34" charset="0"/>
                <a:ea typeface="等线" panose="02010600030101010101" pitchFamily="2" charset="-122"/>
                <a:cs typeface="SB Sans Display" panose="020B0503040504020204" pitchFamily="34" charset="0"/>
              </a:rPr>
              <a:t>Authority bias</a:t>
            </a:r>
          </a:p>
          <a:p>
            <a:pPr defTabSz="1217692">
              <a:defRPr/>
            </a:pPr>
            <a:endParaRPr lang="en-US" sz="2500" b="1" kern="0" dirty="0">
              <a:solidFill>
                <a:srgbClr val="1F4E79"/>
              </a:solidFill>
              <a:latin typeface="SB Sans Display" panose="020B0503040504020204" pitchFamily="34" charset="0"/>
              <a:ea typeface="等线" panose="02010600030101010101" pitchFamily="2" charset="-122"/>
              <a:cs typeface="SB Sans Display" panose="020B0503040504020204" pitchFamily="34" charset="0"/>
            </a:endParaRPr>
          </a:p>
        </p:txBody>
      </p:sp>
      <p:pic>
        <p:nvPicPr>
          <p:cNvPr id="4" name="Рисунок 3"/>
          <p:cNvPicPr>
            <a:picLocks noChangeAspect="1"/>
          </p:cNvPicPr>
          <p:nvPr/>
        </p:nvPicPr>
        <p:blipFill>
          <a:blip r:embed="rId2"/>
          <a:stretch>
            <a:fillRect/>
          </a:stretch>
        </p:blipFill>
        <p:spPr>
          <a:xfrm>
            <a:off x="381959" y="755595"/>
            <a:ext cx="9248775" cy="5514975"/>
          </a:xfrm>
          <a:prstGeom prst="rect">
            <a:avLst/>
          </a:prstGeom>
        </p:spPr>
      </p:pic>
    </p:spTree>
    <p:extLst>
      <p:ext uri="{BB962C8B-B14F-4D97-AF65-F5344CB8AC3E}">
        <p14:creationId xmlns:p14="http://schemas.microsoft.com/office/powerpoint/2010/main" val="1782575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48F63A3B-78C7-47BE-AE5E-E10140E04643}" type="slidenum">
              <a:rPr lang="en-US" smtClean="0"/>
              <a:t>42</a:t>
            </a:fld>
            <a:endParaRPr lang="en-US" dirty="0"/>
          </a:p>
        </p:txBody>
      </p:sp>
      <p:sp>
        <p:nvSpPr>
          <p:cNvPr id="3" name="TextBox 2">
            <a:extLst>
              <a:ext uri="{FF2B5EF4-FFF2-40B4-BE49-F238E27FC236}">
                <a16:creationId xmlns:a16="http://schemas.microsoft.com/office/drawing/2014/main" id="{81BD1123-3626-1C45-BF5B-1C1864FA8AFA}"/>
              </a:ext>
            </a:extLst>
          </p:cNvPr>
          <p:cNvSpPr txBox="1"/>
          <p:nvPr/>
        </p:nvSpPr>
        <p:spPr>
          <a:xfrm>
            <a:off x="381959" y="213126"/>
            <a:ext cx="9777440" cy="477054"/>
          </a:xfrm>
          <a:prstGeom prst="rect">
            <a:avLst/>
          </a:prstGeom>
          <a:noFill/>
        </p:spPr>
        <p:txBody>
          <a:bodyPr wrap="square" rtlCol="0">
            <a:spAutoFit/>
          </a:bodyPr>
          <a:lstStyle/>
          <a:p>
            <a:pPr defTabSz="1217692">
              <a:defRPr/>
            </a:pPr>
            <a:r>
              <a:rPr lang="en-US" sz="2500" b="1" kern="0" dirty="0">
                <a:solidFill>
                  <a:srgbClr val="1F4E79"/>
                </a:solidFill>
                <a:latin typeface="SB Sans Display" panose="020B0503040504020204" pitchFamily="34" charset="0"/>
                <a:ea typeface="等线" panose="02010600030101010101" pitchFamily="2" charset="-122"/>
                <a:cs typeface="SB Sans Display" panose="020B0503040504020204" pitchFamily="34" charset="0"/>
              </a:rPr>
              <a:t>Not invented here</a:t>
            </a:r>
          </a:p>
        </p:txBody>
      </p:sp>
      <p:pic>
        <p:nvPicPr>
          <p:cNvPr id="4" name="Рисунок 3"/>
          <p:cNvPicPr>
            <a:picLocks noChangeAspect="1"/>
          </p:cNvPicPr>
          <p:nvPr/>
        </p:nvPicPr>
        <p:blipFill>
          <a:blip r:embed="rId2"/>
          <a:stretch>
            <a:fillRect/>
          </a:stretch>
        </p:blipFill>
        <p:spPr>
          <a:xfrm>
            <a:off x="457462" y="739337"/>
            <a:ext cx="5817213" cy="5925368"/>
          </a:xfrm>
          <a:prstGeom prst="rect">
            <a:avLst/>
          </a:prstGeom>
        </p:spPr>
      </p:pic>
      <p:sp>
        <p:nvSpPr>
          <p:cNvPr id="5" name="Прямоугольник 4"/>
          <p:cNvSpPr/>
          <p:nvPr/>
        </p:nvSpPr>
        <p:spPr>
          <a:xfrm>
            <a:off x="6537434" y="872046"/>
            <a:ext cx="5097518" cy="5016758"/>
          </a:xfrm>
          <a:prstGeom prst="rect">
            <a:avLst/>
          </a:prstGeom>
        </p:spPr>
        <p:txBody>
          <a:bodyPr wrap="square">
            <a:spAutoFit/>
          </a:bodyPr>
          <a:lstStyle/>
          <a:p>
            <a:r>
              <a:rPr lang="en-US" sz="2000" dirty="0">
                <a:latin typeface="Arial" panose="020B0604020202020204" pitchFamily="34" charset="0"/>
                <a:cs typeface="Arial" panose="020B0604020202020204" pitchFamily="34" charset="0"/>
              </a:rPr>
              <a:t>According to an article by David </a:t>
            </a:r>
            <a:r>
              <a:rPr lang="en-US" sz="2000" dirty="0" err="1">
                <a:latin typeface="Arial" panose="020B0604020202020204" pitchFamily="34" charset="0"/>
                <a:cs typeface="Arial" panose="020B0604020202020204" pitchFamily="34" charset="0"/>
              </a:rPr>
              <a:t>Antons</a:t>
            </a:r>
            <a:r>
              <a:rPr lang="en-US" sz="2000" dirty="0">
                <a:latin typeface="Arial" panose="020B0604020202020204" pitchFamily="34" charset="0"/>
                <a:cs typeface="Arial" panose="020B0604020202020204" pitchFamily="34" charset="0"/>
              </a:rPr>
              <a:t> and Frank T. </a:t>
            </a:r>
            <a:r>
              <a:rPr lang="en-US" sz="2000" dirty="0" err="1">
                <a:latin typeface="Arial" panose="020B0604020202020204" pitchFamily="34" charset="0"/>
                <a:cs typeface="Arial" panose="020B0604020202020204" pitchFamily="34" charset="0"/>
              </a:rPr>
              <a:t>Piller</a:t>
            </a:r>
            <a:r>
              <a:rPr lang="en-US" sz="2000" dirty="0">
                <a:latin typeface="Arial" panose="020B0604020202020204" pitchFamily="34" charset="0"/>
                <a:cs typeface="Arial" panose="020B0604020202020204" pitchFamily="34" charset="0"/>
              </a:rPr>
              <a:t> of RWTH Aachen University, two key conditions must exist to identify the presence of the syndrome: </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a boundary of knowledge between two entities</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an irrational devaluation of external knowledge.  </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The experimenters concluded that once we feel like we’ve created an idea, a sense of ownership is established and we begin to overvalue the usefulness and importance of that idea. In other words, we can form irrational and unhealthy attachments to our own ideas.</a:t>
            </a:r>
            <a:endParaRPr lang="en-US" sz="2000" b="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3563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48F63A3B-78C7-47BE-AE5E-E10140E04643}" type="slidenum">
              <a:rPr lang="en-US" smtClean="0"/>
              <a:t>43</a:t>
            </a:fld>
            <a:endParaRPr lang="en-US" dirty="0"/>
          </a:p>
        </p:txBody>
      </p:sp>
      <p:sp>
        <p:nvSpPr>
          <p:cNvPr id="3" name="TextBox 2">
            <a:extLst>
              <a:ext uri="{FF2B5EF4-FFF2-40B4-BE49-F238E27FC236}">
                <a16:creationId xmlns:a16="http://schemas.microsoft.com/office/drawing/2014/main" id="{81BD1123-3626-1C45-BF5B-1C1864FA8AFA}"/>
              </a:ext>
            </a:extLst>
          </p:cNvPr>
          <p:cNvSpPr txBox="1"/>
          <p:nvPr/>
        </p:nvSpPr>
        <p:spPr>
          <a:xfrm>
            <a:off x="381959" y="213126"/>
            <a:ext cx="9777440" cy="477054"/>
          </a:xfrm>
          <a:prstGeom prst="rect">
            <a:avLst/>
          </a:prstGeom>
          <a:noFill/>
        </p:spPr>
        <p:txBody>
          <a:bodyPr wrap="square" rtlCol="0">
            <a:spAutoFit/>
          </a:bodyPr>
          <a:lstStyle/>
          <a:p>
            <a:pPr defTabSz="1217692">
              <a:defRPr/>
            </a:pPr>
            <a:r>
              <a:rPr lang="en-US" sz="2500" b="1" kern="0" dirty="0">
                <a:solidFill>
                  <a:srgbClr val="1F4E79"/>
                </a:solidFill>
                <a:latin typeface="SB Sans Display" panose="020B0503040504020204" pitchFamily="34" charset="0"/>
                <a:ea typeface="等线" panose="02010600030101010101" pitchFamily="2" charset="-122"/>
                <a:cs typeface="SB Sans Display" panose="020B0503040504020204" pitchFamily="34" charset="0"/>
              </a:rPr>
              <a:t>Planning fallacy</a:t>
            </a:r>
          </a:p>
        </p:txBody>
      </p:sp>
      <p:pic>
        <p:nvPicPr>
          <p:cNvPr id="4" name="Рисунок 3"/>
          <p:cNvPicPr>
            <a:picLocks noChangeAspect="1"/>
          </p:cNvPicPr>
          <p:nvPr/>
        </p:nvPicPr>
        <p:blipFill>
          <a:blip r:embed="rId2"/>
          <a:stretch>
            <a:fillRect/>
          </a:stretch>
        </p:blipFill>
        <p:spPr>
          <a:xfrm>
            <a:off x="381959" y="851338"/>
            <a:ext cx="4524491" cy="4088524"/>
          </a:xfrm>
          <a:prstGeom prst="rect">
            <a:avLst/>
          </a:prstGeom>
        </p:spPr>
      </p:pic>
      <p:sp>
        <p:nvSpPr>
          <p:cNvPr id="5" name="Прямоугольник 4"/>
          <p:cNvSpPr/>
          <p:nvPr/>
        </p:nvSpPr>
        <p:spPr>
          <a:xfrm>
            <a:off x="5087007" y="690180"/>
            <a:ext cx="6663558" cy="5632311"/>
          </a:xfrm>
          <a:prstGeom prst="rect">
            <a:avLst/>
          </a:prstGeom>
        </p:spPr>
        <p:txBody>
          <a:bodyPr wrap="square">
            <a:spAutoFit/>
          </a:bodyPr>
          <a:lstStyle/>
          <a:p>
            <a:r>
              <a:rPr lang="en-US" dirty="0">
                <a:solidFill>
                  <a:srgbClr val="202122"/>
                </a:solidFill>
                <a:latin typeface="Arial" panose="020B0604020202020204" pitchFamily="34" charset="0"/>
              </a:rPr>
              <a:t>In a 1994 </a:t>
            </a:r>
            <a:r>
              <a:rPr lang="en-US" dirty="0">
                <a:latin typeface="Arial" panose="020B0604020202020204" pitchFamily="34" charset="0"/>
              </a:rPr>
              <a:t>study, 37 psychology students were asked to estimate how long it would take to finish their senior theses. The average estimate was 33.9 days.</a:t>
            </a:r>
          </a:p>
          <a:p>
            <a:r>
              <a:rPr lang="en-US" dirty="0">
                <a:latin typeface="Arial" panose="020B0604020202020204" pitchFamily="34" charset="0"/>
              </a:rPr>
              <a:t>They also estimated how long it would take "if everything went as well as it possibly could" (averaging 27.4 days) and "if everything went as poorly as it possibly could" (averaging </a:t>
            </a:r>
            <a:r>
              <a:rPr lang="en-US" dirty="0">
                <a:solidFill>
                  <a:srgbClr val="202122"/>
                </a:solidFill>
                <a:latin typeface="Arial" panose="020B0604020202020204" pitchFamily="34" charset="0"/>
              </a:rPr>
              <a:t>48.6 days). </a:t>
            </a:r>
          </a:p>
          <a:p>
            <a:r>
              <a:rPr lang="en-US" dirty="0">
                <a:solidFill>
                  <a:srgbClr val="202122"/>
                </a:solidFill>
                <a:latin typeface="Arial" panose="020B0604020202020204" pitchFamily="34" charset="0"/>
              </a:rPr>
              <a:t>The average </a:t>
            </a:r>
            <a:r>
              <a:rPr lang="en-US" b="1" dirty="0">
                <a:solidFill>
                  <a:srgbClr val="202122"/>
                </a:solidFill>
                <a:latin typeface="Arial" panose="020B0604020202020204" pitchFamily="34" charset="0"/>
              </a:rPr>
              <a:t>actual completion time was 55.5 days</a:t>
            </a:r>
            <a:r>
              <a:rPr lang="en-US" dirty="0">
                <a:solidFill>
                  <a:srgbClr val="202122"/>
                </a:solidFill>
                <a:latin typeface="Arial" panose="020B0604020202020204" pitchFamily="34" charset="0"/>
              </a:rPr>
              <a:t>, with only about 30% of the students completing their thesis in the amount of time they predicted.</a:t>
            </a:r>
          </a:p>
          <a:p>
            <a:endParaRPr lang="en-US" dirty="0">
              <a:solidFill>
                <a:srgbClr val="202122"/>
              </a:solidFill>
              <a:latin typeface="Arial" panose="020B0604020202020204" pitchFamily="34" charset="0"/>
            </a:endParaRPr>
          </a:p>
          <a:p>
            <a:r>
              <a:rPr lang="en-US" dirty="0">
                <a:solidFill>
                  <a:srgbClr val="202122"/>
                </a:solidFill>
                <a:latin typeface="Arial" panose="020B0604020202020204" pitchFamily="34" charset="0"/>
              </a:rPr>
              <a:t>Another study asked students to estimate when they would complete their personal academic projects. Specifically, the researchers asked for estimated times by which the students thought it was 50%, 75%, and 99% probable their personal projects would be done</a:t>
            </a:r>
          </a:p>
          <a:p>
            <a:r>
              <a:rPr lang="en-US" dirty="0">
                <a:solidFill>
                  <a:srgbClr val="202122"/>
                </a:solidFill>
                <a:latin typeface="Arial" panose="020B0604020202020204" pitchFamily="34" charset="0"/>
              </a:rPr>
              <a:t>13% of subjects finished their project by the time they had assigned a 50% probability level;</a:t>
            </a:r>
          </a:p>
          <a:p>
            <a:r>
              <a:rPr lang="en-US" dirty="0">
                <a:solidFill>
                  <a:srgbClr val="202122"/>
                </a:solidFill>
                <a:latin typeface="Arial" panose="020B0604020202020204" pitchFamily="34" charset="0"/>
              </a:rPr>
              <a:t>19% finished by the time assigned a 75% probability level;</a:t>
            </a:r>
          </a:p>
          <a:p>
            <a:r>
              <a:rPr lang="en-US" dirty="0">
                <a:solidFill>
                  <a:srgbClr val="202122"/>
                </a:solidFill>
                <a:latin typeface="Arial" panose="020B0604020202020204" pitchFamily="34" charset="0"/>
              </a:rPr>
              <a:t>45% finished by the time of their 99% probability level.</a:t>
            </a:r>
            <a:endParaRPr lang="en-US" b="0" i="0" dirty="0">
              <a:solidFill>
                <a:srgbClr val="202122"/>
              </a:solidFill>
              <a:effectLst/>
              <a:latin typeface="Arial" panose="020B0604020202020204" pitchFamily="34" charset="0"/>
            </a:endParaRPr>
          </a:p>
        </p:txBody>
      </p:sp>
    </p:spTree>
    <p:extLst>
      <p:ext uri="{BB962C8B-B14F-4D97-AF65-F5344CB8AC3E}">
        <p14:creationId xmlns:p14="http://schemas.microsoft.com/office/powerpoint/2010/main" val="16006527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48F63A3B-78C7-47BE-AE5E-E10140E04643}" type="slidenum">
              <a:rPr lang="en-US" smtClean="0"/>
              <a:t>44</a:t>
            </a:fld>
            <a:endParaRPr lang="en-US" dirty="0"/>
          </a:p>
        </p:txBody>
      </p:sp>
      <p:sp>
        <p:nvSpPr>
          <p:cNvPr id="3" name="TextBox 2">
            <a:extLst>
              <a:ext uri="{FF2B5EF4-FFF2-40B4-BE49-F238E27FC236}">
                <a16:creationId xmlns:a16="http://schemas.microsoft.com/office/drawing/2014/main" id="{81BD1123-3626-1C45-BF5B-1C1864FA8AFA}"/>
              </a:ext>
            </a:extLst>
          </p:cNvPr>
          <p:cNvSpPr txBox="1"/>
          <p:nvPr/>
        </p:nvSpPr>
        <p:spPr>
          <a:xfrm>
            <a:off x="381959" y="213126"/>
            <a:ext cx="9777440" cy="477054"/>
          </a:xfrm>
          <a:prstGeom prst="rect">
            <a:avLst/>
          </a:prstGeom>
          <a:noFill/>
        </p:spPr>
        <p:txBody>
          <a:bodyPr wrap="square" rtlCol="0">
            <a:spAutoFit/>
          </a:bodyPr>
          <a:lstStyle/>
          <a:p>
            <a:pPr defTabSz="1217692">
              <a:defRPr/>
            </a:pPr>
            <a:r>
              <a:rPr lang="en-US" altLang="zh-CN" sz="2500" b="1" kern="0" dirty="0">
                <a:solidFill>
                  <a:srgbClr val="1F4E79"/>
                </a:solidFill>
                <a:latin typeface="SB Sans Display" panose="020B0503040504020204" pitchFamily="34" charset="0"/>
                <a:ea typeface="等线" panose="02010600030101010101" pitchFamily="2" charset="-122"/>
                <a:cs typeface="SB Sans Display" panose="020B0503040504020204" pitchFamily="34" charset="0"/>
              </a:rPr>
              <a:t>Need to act fast</a:t>
            </a:r>
            <a:endParaRPr lang="ru-RU" altLang="zh-CN" sz="2500" kern="0" dirty="0">
              <a:solidFill>
                <a:srgbClr val="5B9BD5">
                  <a:lumMod val="50000"/>
                </a:srgbClr>
              </a:solidFill>
              <a:latin typeface="SB Sans Display" panose="020B0503040504020204" pitchFamily="34" charset="0"/>
              <a:ea typeface="等线" panose="02010600030101010101" pitchFamily="2" charset="-122"/>
              <a:cs typeface="SB Sans Display" panose="020B0503040504020204" pitchFamily="34" charset="0"/>
            </a:endParaRPr>
          </a:p>
        </p:txBody>
      </p:sp>
      <p:graphicFrame>
        <p:nvGraphicFramePr>
          <p:cNvPr id="4" name="Таблица 3"/>
          <p:cNvGraphicFramePr>
            <a:graphicFrameLocks noGrp="1"/>
          </p:cNvGraphicFramePr>
          <p:nvPr>
            <p:extLst>
              <p:ext uri="{D42A27DB-BD31-4B8C-83A1-F6EECF244321}">
                <p14:modId xmlns:p14="http://schemas.microsoft.com/office/powerpoint/2010/main" val="238894279"/>
              </p:ext>
            </p:extLst>
          </p:nvPr>
        </p:nvGraphicFramePr>
        <p:xfrm>
          <a:off x="482599" y="961404"/>
          <a:ext cx="11204904" cy="4455628"/>
        </p:xfrm>
        <a:graphic>
          <a:graphicData uri="http://schemas.openxmlformats.org/drawingml/2006/table">
            <a:tbl>
              <a:tblPr firstRow="1" bandRow="1">
                <a:tableStyleId>{2D5ABB26-0587-4C30-8999-92F81FD0307C}</a:tableStyleId>
              </a:tblPr>
              <a:tblGrid>
                <a:gridCol w="1798146">
                  <a:extLst>
                    <a:ext uri="{9D8B030D-6E8A-4147-A177-3AD203B41FA5}">
                      <a16:colId xmlns:a16="http://schemas.microsoft.com/office/drawing/2014/main" val="1888880180"/>
                    </a:ext>
                  </a:extLst>
                </a:gridCol>
                <a:gridCol w="9406758">
                  <a:extLst>
                    <a:ext uri="{9D8B030D-6E8A-4147-A177-3AD203B41FA5}">
                      <a16:colId xmlns:a16="http://schemas.microsoft.com/office/drawing/2014/main" val="1162658296"/>
                    </a:ext>
                  </a:extLst>
                </a:gridCol>
              </a:tblGrid>
              <a:tr h="777320">
                <a:tc>
                  <a:txBody>
                    <a:bodyPr/>
                    <a:lstStyle/>
                    <a:p>
                      <a:pPr algn="ctr"/>
                      <a:r>
                        <a:rPr lang="en-US" sz="2000" b="1" dirty="0"/>
                        <a:t>Name of Bias</a:t>
                      </a:r>
                      <a:endParaRPr lang="ru-RU" sz="20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a:t>Description</a:t>
                      </a:r>
                      <a:endParaRPr lang="ru-RU" sz="20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9200166"/>
                  </a:ext>
                </a:extLst>
              </a:tr>
              <a:tr h="11726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i="0" kern="1200" dirty="0">
                          <a:solidFill>
                            <a:schemeClr val="tx1"/>
                          </a:solidFill>
                          <a:effectLst/>
                          <a:latin typeface="+mn-lt"/>
                          <a:ea typeface="+mn-ea"/>
                          <a:cs typeface="+mn-cs"/>
                        </a:rPr>
                        <a:t>Illusion of control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b="0" i="0" kern="1200" dirty="0">
                          <a:solidFill>
                            <a:schemeClr val="tx1"/>
                          </a:solidFill>
                          <a:effectLst/>
                          <a:latin typeface="+mn-lt"/>
                          <a:ea typeface="+mn-ea"/>
                          <a:cs typeface="+mn-cs"/>
                        </a:rPr>
                        <a:t>The tendency for people to overestimate their ability to control events.</a:t>
                      </a:r>
                      <a:endParaRPr lang="ru-RU"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31005347"/>
                  </a:ext>
                </a:extLst>
              </a:tr>
              <a:tr h="8172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i="0" kern="1200" dirty="0">
                          <a:solidFill>
                            <a:schemeClr val="tx1"/>
                          </a:solidFill>
                          <a:effectLst/>
                          <a:latin typeface="+mn-lt"/>
                          <a:ea typeface="+mn-ea"/>
                          <a:cs typeface="+mn-cs"/>
                        </a:rPr>
                        <a:t>Risk compensation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b="0" i="0" kern="1200" dirty="0">
                          <a:solidFill>
                            <a:schemeClr val="tx1"/>
                          </a:solidFill>
                          <a:effectLst/>
                          <a:latin typeface="+mn-lt"/>
                          <a:ea typeface="+mn-ea"/>
                          <a:cs typeface="+mn-cs"/>
                        </a:rPr>
                        <a:t>The </a:t>
                      </a:r>
                      <a:r>
                        <a:rPr lang="en-US" sz="2000" b="0" i="0" u="none" strike="noStrike" kern="1200" dirty="0">
                          <a:solidFill>
                            <a:schemeClr val="tx1"/>
                          </a:solidFill>
                          <a:effectLst/>
                          <a:latin typeface="+mn-lt"/>
                          <a:ea typeface="+mn-ea"/>
                          <a:cs typeface="+mn-cs"/>
                        </a:rPr>
                        <a:t>theory</a:t>
                      </a:r>
                      <a:r>
                        <a:rPr lang="en-US" sz="2000" b="0" i="0" kern="1200" dirty="0">
                          <a:solidFill>
                            <a:schemeClr val="tx1"/>
                          </a:solidFill>
                          <a:effectLst/>
                          <a:latin typeface="+mn-lt"/>
                          <a:ea typeface="+mn-ea"/>
                          <a:cs typeface="+mn-cs"/>
                        </a:rPr>
                        <a:t> which suggests that people typically adjust their </a:t>
                      </a:r>
                      <a:r>
                        <a:rPr lang="en-US" sz="2000" b="0" i="0" u="none" strike="noStrike" kern="1200" dirty="0">
                          <a:solidFill>
                            <a:schemeClr val="tx1"/>
                          </a:solidFill>
                          <a:effectLst/>
                          <a:latin typeface="+mn-lt"/>
                          <a:ea typeface="+mn-ea"/>
                          <a:cs typeface="+mn-cs"/>
                        </a:rPr>
                        <a:t>behavior</a:t>
                      </a:r>
                      <a:r>
                        <a:rPr lang="en-US" sz="2000" b="0" i="0" kern="1200" dirty="0">
                          <a:solidFill>
                            <a:schemeClr val="tx1"/>
                          </a:solidFill>
                          <a:effectLst/>
                          <a:latin typeface="+mn-lt"/>
                          <a:ea typeface="+mn-ea"/>
                          <a:cs typeface="+mn-cs"/>
                        </a:rPr>
                        <a:t> in response to perceived levels of risk, becoming more careful where they sense greater risk and less careful if they feel more protected</a:t>
                      </a:r>
                      <a:endParaRPr lang="ru-RU"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78200015"/>
                  </a:ext>
                </a:extLst>
              </a:tr>
              <a:tr h="8172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i="0" kern="1200" dirty="0">
                          <a:solidFill>
                            <a:schemeClr val="tx1"/>
                          </a:solidFill>
                          <a:effectLst/>
                          <a:latin typeface="+mn-lt"/>
                          <a:ea typeface="+mn-ea"/>
                          <a:cs typeface="+mn-cs"/>
                        </a:rPr>
                        <a:t>Escalation of commitment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b="0" i="0" kern="1200" dirty="0">
                          <a:solidFill>
                            <a:schemeClr val="tx1"/>
                          </a:solidFill>
                          <a:effectLst/>
                          <a:latin typeface="+mn-lt"/>
                          <a:ea typeface="+mn-ea"/>
                          <a:cs typeface="+mn-cs"/>
                        </a:rPr>
                        <a:t>Human behavior pattern in which an individual or group facing increasingly negative outcomes from a </a:t>
                      </a:r>
                      <a:r>
                        <a:rPr lang="en-US" sz="2000" b="0" i="0" u="none" strike="noStrike" kern="1200" dirty="0">
                          <a:solidFill>
                            <a:schemeClr val="tx1"/>
                          </a:solidFill>
                          <a:effectLst/>
                          <a:latin typeface="+mn-lt"/>
                          <a:ea typeface="+mn-ea"/>
                          <a:cs typeface="+mn-cs"/>
                        </a:rPr>
                        <a:t>decision</a:t>
                      </a:r>
                      <a:r>
                        <a:rPr lang="en-US" sz="2000" b="0" i="0" kern="1200" dirty="0">
                          <a:solidFill>
                            <a:schemeClr val="tx1"/>
                          </a:solidFill>
                          <a:effectLst/>
                          <a:latin typeface="+mn-lt"/>
                          <a:ea typeface="+mn-ea"/>
                          <a:cs typeface="+mn-cs"/>
                        </a:rPr>
                        <a:t>, action, or investment nevertheless continue the behavior instead of altering course</a:t>
                      </a:r>
                      <a:endParaRPr lang="ru-RU"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71405795"/>
                  </a:ext>
                </a:extLst>
              </a:tr>
              <a:tr h="4940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i="0" kern="1200" dirty="0">
                          <a:solidFill>
                            <a:schemeClr val="tx1"/>
                          </a:solidFill>
                          <a:effectLst/>
                          <a:latin typeface="+mn-lt"/>
                          <a:ea typeface="+mn-ea"/>
                          <a:cs typeface="+mn-cs"/>
                        </a:rPr>
                        <a:t>Loss aversion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b="0" i="0" kern="1200" dirty="0">
                          <a:solidFill>
                            <a:schemeClr val="tx1"/>
                          </a:solidFill>
                          <a:effectLst/>
                          <a:latin typeface="+mn-lt"/>
                          <a:ea typeface="+mn-ea"/>
                          <a:cs typeface="+mn-cs"/>
                        </a:rPr>
                        <a:t>the tendency to prefer avoiding </a:t>
                      </a:r>
                      <a:r>
                        <a:rPr lang="en-US" sz="2000" b="0" i="0" u="none" strike="noStrike" kern="1200" dirty="0">
                          <a:solidFill>
                            <a:schemeClr val="tx1"/>
                          </a:solidFill>
                          <a:effectLst/>
                          <a:latin typeface="+mn-lt"/>
                          <a:ea typeface="+mn-ea"/>
                          <a:cs typeface="+mn-cs"/>
                        </a:rPr>
                        <a:t>losses</a:t>
                      </a:r>
                      <a:r>
                        <a:rPr lang="en-US" sz="2000" b="0" i="0" kern="1200" dirty="0">
                          <a:solidFill>
                            <a:schemeClr val="tx1"/>
                          </a:solidFill>
                          <a:effectLst/>
                          <a:latin typeface="+mn-lt"/>
                          <a:ea typeface="+mn-ea"/>
                          <a:cs typeface="+mn-cs"/>
                        </a:rPr>
                        <a:t> to acquiring equivalent gains</a:t>
                      </a:r>
                      <a:endParaRPr lang="ru-RU"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75136643"/>
                  </a:ext>
                </a:extLst>
              </a:tr>
            </a:tbl>
          </a:graphicData>
        </a:graphic>
      </p:graphicFrame>
    </p:spTree>
    <p:extLst>
      <p:ext uri="{BB962C8B-B14F-4D97-AF65-F5344CB8AC3E}">
        <p14:creationId xmlns:p14="http://schemas.microsoft.com/office/powerpoint/2010/main" val="36927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48F63A3B-78C7-47BE-AE5E-E10140E04643}" type="slidenum">
              <a:rPr lang="en-US" smtClean="0"/>
              <a:t>45</a:t>
            </a:fld>
            <a:endParaRPr lang="en-US" dirty="0"/>
          </a:p>
        </p:txBody>
      </p:sp>
      <p:sp>
        <p:nvSpPr>
          <p:cNvPr id="3" name="TextBox 2">
            <a:extLst>
              <a:ext uri="{FF2B5EF4-FFF2-40B4-BE49-F238E27FC236}">
                <a16:creationId xmlns:a16="http://schemas.microsoft.com/office/drawing/2014/main" id="{81BD1123-3626-1C45-BF5B-1C1864FA8AFA}"/>
              </a:ext>
            </a:extLst>
          </p:cNvPr>
          <p:cNvSpPr txBox="1"/>
          <p:nvPr/>
        </p:nvSpPr>
        <p:spPr>
          <a:xfrm>
            <a:off x="381959" y="213126"/>
            <a:ext cx="9777440" cy="477054"/>
          </a:xfrm>
          <a:prstGeom prst="rect">
            <a:avLst/>
          </a:prstGeom>
          <a:noFill/>
        </p:spPr>
        <p:txBody>
          <a:bodyPr wrap="square" rtlCol="0">
            <a:spAutoFit/>
          </a:bodyPr>
          <a:lstStyle/>
          <a:p>
            <a:pPr defTabSz="1217692">
              <a:defRPr/>
            </a:pPr>
            <a:r>
              <a:rPr lang="en-US" sz="2500" b="1" kern="0" dirty="0">
                <a:solidFill>
                  <a:srgbClr val="1F4E79"/>
                </a:solidFill>
                <a:latin typeface="SB Sans Display" panose="020B0503040504020204" pitchFamily="34" charset="0"/>
                <a:ea typeface="等线" panose="02010600030101010101" pitchFamily="2" charset="-122"/>
                <a:cs typeface="SB Sans Display" panose="020B0503040504020204" pitchFamily="34" charset="0"/>
              </a:rPr>
              <a:t>Illusion of control</a:t>
            </a:r>
          </a:p>
        </p:txBody>
      </p:sp>
      <p:sp>
        <p:nvSpPr>
          <p:cNvPr id="4" name="Прямоугольник 3"/>
          <p:cNvSpPr/>
          <p:nvPr/>
        </p:nvSpPr>
        <p:spPr>
          <a:xfrm>
            <a:off x="329409" y="720497"/>
            <a:ext cx="5577407" cy="5632311"/>
          </a:xfrm>
          <a:prstGeom prst="rect">
            <a:avLst/>
          </a:prstGeom>
        </p:spPr>
        <p:txBody>
          <a:bodyPr wrap="square">
            <a:spAutoFit/>
          </a:bodyPr>
          <a:lstStyle/>
          <a:p>
            <a:pPr fontAlgn="base"/>
            <a:r>
              <a:rPr lang="en-US" sz="2000" dirty="0"/>
              <a:t>You are probably falling prey to this illusion anytime you think your actions influence an event outside your individual control, for example</a:t>
            </a:r>
            <a:r>
              <a:rPr lang="en-US" sz="2000" dirty="0">
                <a:solidFill>
                  <a:srgbClr val="212121"/>
                </a:solidFill>
                <a:latin typeface="Arial" panose="020B0604020202020204" pitchFamily="34" charset="0"/>
                <a:cs typeface="Arial" panose="020B0604020202020204" pitchFamily="34" charset="0"/>
              </a:rPr>
              <a:t>:</a:t>
            </a:r>
          </a:p>
          <a:p>
            <a:pPr marL="285750" indent="-285750" fontAlgn="base">
              <a:buFont typeface="Arial" panose="020B0604020202020204" pitchFamily="34" charset="0"/>
              <a:buChar char="•"/>
            </a:pPr>
            <a:r>
              <a:rPr lang="en-US" sz="2000" b="1" dirty="0">
                <a:solidFill>
                  <a:srgbClr val="212121"/>
                </a:solidFill>
                <a:latin typeface="Arial" panose="020B0604020202020204" pitchFamily="34" charset="0"/>
                <a:cs typeface="Arial" panose="020B0604020202020204" pitchFamily="34" charset="0"/>
              </a:rPr>
              <a:t>Engaging in rituals: </a:t>
            </a:r>
            <a:r>
              <a:rPr lang="en-US" sz="2000" dirty="0">
                <a:solidFill>
                  <a:srgbClr val="212121"/>
                </a:solidFill>
                <a:latin typeface="Arial" panose="020B0604020202020204" pitchFamily="34" charset="0"/>
                <a:cs typeface="Arial" panose="020B0604020202020204" pitchFamily="34" charset="0"/>
              </a:rPr>
              <a:t>For example, wearing a specific lucky item or participating in rituals to ensure that your favorite team wins a game.</a:t>
            </a:r>
          </a:p>
          <a:p>
            <a:pPr marL="285750" indent="-285750" fontAlgn="base">
              <a:buFont typeface="Arial" panose="020B0604020202020204" pitchFamily="34" charset="0"/>
              <a:buChar char="•"/>
            </a:pPr>
            <a:r>
              <a:rPr lang="en-US" sz="2000" b="1" dirty="0">
                <a:solidFill>
                  <a:srgbClr val="212121"/>
                </a:solidFill>
                <a:latin typeface="Arial" panose="020B0604020202020204" pitchFamily="34" charset="0"/>
                <a:cs typeface="Arial" panose="020B0604020202020204" pitchFamily="34" charset="0"/>
              </a:rPr>
              <a:t>Dwelling on regrets</a:t>
            </a:r>
            <a:r>
              <a:rPr lang="en-US" sz="2000" dirty="0">
                <a:solidFill>
                  <a:srgbClr val="212121"/>
                </a:solidFill>
                <a:latin typeface="Arial" panose="020B0604020202020204" pitchFamily="34" charset="0"/>
                <a:cs typeface="Arial" panose="020B0604020202020204" pitchFamily="34" charset="0"/>
              </a:rPr>
              <a:t>: Sometimes, people will ruminate over past events because they mistakenly believe they could have controlled or changed the outcome.</a:t>
            </a:r>
          </a:p>
          <a:p>
            <a:pPr marL="285750" indent="-285750" fontAlgn="base">
              <a:buFont typeface="Arial" panose="020B0604020202020204" pitchFamily="34" charset="0"/>
              <a:buChar char="•"/>
            </a:pPr>
            <a:r>
              <a:rPr lang="en-US" sz="2000" b="1" dirty="0">
                <a:solidFill>
                  <a:srgbClr val="212121"/>
                </a:solidFill>
                <a:latin typeface="Arial" panose="020B0604020202020204" pitchFamily="34" charset="0"/>
                <a:cs typeface="Arial" panose="020B0604020202020204" pitchFamily="34" charset="0"/>
              </a:rPr>
              <a:t>Risky behaviors</a:t>
            </a:r>
            <a:r>
              <a:rPr lang="en-US" sz="2000" dirty="0">
                <a:solidFill>
                  <a:srgbClr val="212121"/>
                </a:solidFill>
                <a:latin typeface="Arial" panose="020B0604020202020204" pitchFamily="34" charset="0"/>
                <a:cs typeface="Arial" panose="020B0604020202020204" pitchFamily="34" charset="0"/>
              </a:rPr>
              <a:t>: People who think they are in control of events may be more likely to engage in risky behaviors. </a:t>
            </a:r>
          </a:p>
          <a:p>
            <a:pPr marL="285750" indent="-285750" fontAlgn="base">
              <a:buFont typeface="Arial" panose="020B0604020202020204" pitchFamily="34" charset="0"/>
              <a:buChar char="•"/>
            </a:pPr>
            <a:r>
              <a:rPr lang="en-US" sz="2000" b="1" dirty="0">
                <a:latin typeface="Arial" panose="020B0604020202020204" pitchFamily="34" charset="0"/>
                <a:cs typeface="Arial" panose="020B0604020202020204" pitchFamily="34" charset="0"/>
              </a:rPr>
              <a:t>Magical thinking</a:t>
            </a:r>
            <a:r>
              <a:rPr lang="en-US" sz="2000" dirty="0">
                <a:latin typeface="Arial" panose="020B0604020202020204" pitchFamily="34" charset="0"/>
                <a:cs typeface="Arial" panose="020B0604020202020204" pitchFamily="34" charset="0"/>
              </a:rPr>
              <a:t>: When people try to make something happen through force of will (i.e., trying to direct the events with their own thoughts), they tend to attribute the outcome to their own thought</a:t>
            </a:r>
          </a:p>
        </p:txBody>
      </p:sp>
      <p:cxnSp>
        <p:nvCxnSpPr>
          <p:cNvPr id="5" name="Прямая соединительная линия 4"/>
          <p:cNvCxnSpPr/>
          <p:nvPr/>
        </p:nvCxnSpPr>
        <p:spPr>
          <a:xfrm>
            <a:off x="5990892" y="567559"/>
            <a:ext cx="0" cy="5570482"/>
          </a:xfrm>
          <a:prstGeom prst="line">
            <a:avLst/>
          </a:prstGeom>
          <a:ln w="12700">
            <a:prstDash val="sysDot"/>
          </a:ln>
        </p:spPr>
        <p:style>
          <a:lnRef idx="1">
            <a:schemeClr val="accent1"/>
          </a:lnRef>
          <a:fillRef idx="0">
            <a:schemeClr val="accent1"/>
          </a:fillRef>
          <a:effectRef idx="0">
            <a:schemeClr val="accent1"/>
          </a:effectRef>
          <a:fontRef idx="minor">
            <a:schemeClr val="tx1"/>
          </a:fontRef>
        </p:style>
      </p:cxnSp>
      <p:sp>
        <p:nvSpPr>
          <p:cNvPr id="6" name="Прямоугольник 5"/>
          <p:cNvSpPr/>
          <p:nvPr/>
        </p:nvSpPr>
        <p:spPr>
          <a:xfrm>
            <a:off x="6117016" y="720497"/>
            <a:ext cx="5780694" cy="5940088"/>
          </a:xfrm>
          <a:prstGeom prst="rect">
            <a:avLst/>
          </a:prstGeom>
        </p:spPr>
        <p:txBody>
          <a:bodyPr wrap="square">
            <a:spAutoFit/>
          </a:bodyPr>
          <a:lstStyle/>
          <a:p>
            <a:pPr fontAlgn="base"/>
            <a:r>
              <a:rPr lang="en-US" sz="2000" dirty="0"/>
              <a:t>Factors which increase the likelihood of this illusion:</a:t>
            </a:r>
            <a:endParaRPr lang="ru-RU" sz="2000" b="1" dirty="0"/>
          </a:p>
          <a:p>
            <a:pPr marL="342900" indent="-342900" fontAlgn="base">
              <a:buFont typeface="Arial" panose="020B0604020202020204" pitchFamily="34" charset="0"/>
              <a:buChar char="•"/>
            </a:pPr>
            <a:r>
              <a:rPr lang="en-US" sz="2000" b="1" dirty="0"/>
              <a:t>Type of feedback</a:t>
            </a:r>
            <a:r>
              <a:rPr lang="en-US" sz="2000" dirty="0"/>
              <a:t>: When people receive feedback emphasizing success, they are more likely to feel they are in control. When feedback focuses on failure, however, people tend to feel less in control of the situation.</a:t>
            </a:r>
          </a:p>
          <a:p>
            <a:pPr marL="342900" indent="-342900" fontAlgn="base">
              <a:buFont typeface="Arial" panose="020B0604020202020204" pitchFamily="34" charset="0"/>
              <a:buChar char="•"/>
            </a:pPr>
            <a:r>
              <a:rPr lang="en-US" sz="2000" b="1" dirty="0"/>
              <a:t>Familiarity</a:t>
            </a:r>
            <a:r>
              <a:rPr lang="en-US" sz="2000" dirty="0"/>
              <a:t>: When people are very familiar with a situation and outcome, it is more common to experience an illusion of control.</a:t>
            </a:r>
          </a:p>
          <a:p>
            <a:pPr marL="342900" indent="-342900" fontAlgn="base">
              <a:buFont typeface="Arial" panose="020B0604020202020204" pitchFamily="34" charset="0"/>
              <a:buChar char="•"/>
            </a:pPr>
            <a:r>
              <a:rPr lang="en-US" sz="2000" b="1" dirty="0"/>
              <a:t>Emotional involvement</a:t>
            </a:r>
            <a:r>
              <a:rPr lang="en-US" sz="2000" dirty="0"/>
              <a:t>: This phenomenon is stronger when people have an emotional investment in what happens.</a:t>
            </a:r>
          </a:p>
          <a:p>
            <a:pPr marL="342900" indent="-342900" fontAlgn="base">
              <a:buFont typeface="Arial" panose="020B0604020202020204" pitchFamily="34" charset="0"/>
              <a:buChar char="•"/>
            </a:pPr>
            <a:r>
              <a:rPr lang="en-US" sz="2000" b="1" dirty="0"/>
              <a:t>Mood</a:t>
            </a:r>
            <a:r>
              <a:rPr lang="en-US" sz="2000" dirty="0"/>
              <a:t>: The effect is lessened among people who have depression. Depressed people are more likely to make negative judgments about their ability to influence what happens.</a:t>
            </a:r>
            <a:r>
              <a:rPr lang="en-US" sz="2000" baseline="30000" dirty="0"/>
              <a:t>2</a:t>
            </a:r>
            <a:endParaRPr lang="en-US" sz="2000" dirty="0"/>
          </a:p>
          <a:p>
            <a:pPr marL="342900" indent="-342900" fontAlgn="base">
              <a:buFont typeface="Arial" panose="020B0604020202020204" pitchFamily="34" charset="0"/>
              <a:buChar char="•"/>
            </a:pPr>
            <a:r>
              <a:rPr lang="en-US" sz="2000" b="1" dirty="0"/>
              <a:t>Performance</a:t>
            </a:r>
            <a:r>
              <a:rPr lang="en-US" sz="2000" dirty="0"/>
              <a:t>: Doing well at the beginning of a task often leads people to think they have more control than they actually do.</a:t>
            </a:r>
          </a:p>
        </p:txBody>
      </p:sp>
    </p:spTree>
    <p:extLst>
      <p:ext uri="{BB962C8B-B14F-4D97-AF65-F5344CB8AC3E}">
        <p14:creationId xmlns:p14="http://schemas.microsoft.com/office/powerpoint/2010/main" val="37112892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48F63A3B-78C7-47BE-AE5E-E10140E04643}" type="slidenum">
              <a:rPr lang="en-US" smtClean="0"/>
              <a:t>46</a:t>
            </a:fld>
            <a:endParaRPr lang="en-US" dirty="0"/>
          </a:p>
        </p:txBody>
      </p:sp>
      <p:sp>
        <p:nvSpPr>
          <p:cNvPr id="3" name="TextBox 2">
            <a:extLst>
              <a:ext uri="{FF2B5EF4-FFF2-40B4-BE49-F238E27FC236}">
                <a16:creationId xmlns:a16="http://schemas.microsoft.com/office/drawing/2014/main" id="{81BD1123-3626-1C45-BF5B-1C1864FA8AFA}"/>
              </a:ext>
            </a:extLst>
          </p:cNvPr>
          <p:cNvSpPr txBox="1"/>
          <p:nvPr/>
        </p:nvSpPr>
        <p:spPr>
          <a:xfrm>
            <a:off x="381959" y="213126"/>
            <a:ext cx="9777440" cy="477054"/>
          </a:xfrm>
          <a:prstGeom prst="rect">
            <a:avLst/>
          </a:prstGeom>
          <a:noFill/>
        </p:spPr>
        <p:txBody>
          <a:bodyPr wrap="square" rtlCol="0">
            <a:spAutoFit/>
          </a:bodyPr>
          <a:lstStyle/>
          <a:p>
            <a:pPr defTabSz="1217692">
              <a:defRPr/>
            </a:pPr>
            <a:r>
              <a:rPr lang="en-US" sz="2500" b="1" kern="0" dirty="0">
                <a:solidFill>
                  <a:srgbClr val="1F4E79"/>
                </a:solidFill>
                <a:latin typeface="SB Sans Display" panose="020B0503040504020204" pitchFamily="34" charset="0"/>
                <a:ea typeface="等线" panose="02010600030101010101" pitchFamily="2" charset="-122"/>
                <a:cs typeface="SB Sans Display" panose="020B0503040504020204" pitchFamily="34" charset="0"/>
              </a:rPr>
              <a:t>Escalation of commitment</a:t>
            </a:r>
          </a:p>
        </p:txBody>
      </p:sp>
      <p:sp>
        <p:nvSpPr>
          <p:cNvPr id="4" name="Прямоугольник 3"/>
          <p:cNvSpPr/>
          <p:nvPr/>
        </p:nvSpPr>
        <p:spPr>
          <a:xfrm>
            <a:off x="329409" y="720497"/>
            <a:ext cx="5577407" cy="5970865"/>
          </a:xfrm>
          <a:prstGeom prst="rect">
            <a:avLst/>
          </a:prstGeom>
        </p:spPr>
        <p:txBody>
          <a:bodyPr wrap="square">
            <a:spAutoFit/>
          </a:bodyPr>
          <a:lstStyle/>
          <a:p>
            <a:pPr fontAlgn="base"/>
            <a:r>
              <a:rPr lang="en-US" dirty="0">
                <a:latin typeface="Arial" panose="020B0604020202020204" pitchFamily="34" charset="0"/>
                <a:cs typeface="Arial" panose="020B0604020202020204" pitchFamily="34" charset="0"/>
              </a:rPr>
              <a:t>The actor maintains behaviors that are irrational, but align with previous decisions and actions, for example</a:t>
            </a:r>
            <a:r>
              <a:rPr lang="en-US" dirty="0">
                <a:solidFill>
                  <a:srgbClr val="212121"/>
                </a:solidFill>
                <a:latin typeface="Arial" panose="020B0604020202020204" pitchFamily="34" charset="0"/>
                <a:cs typeface="Arial" panose="020B0604020202020204" pitchFamily="34" charset="0"/>
              </a:rPr>
              <a:t>:</a:t>
            </a:r>
          </a:p>
          <a:p>
            <a:pPr marL="285750" indent="-285750" fontAlgn="base">
              <a:buFont typeface="Arial" panose="020B0604020202020204" pitchFamily="34" charset="0"/>
              <a:buChar char="•"/>
            </a:pPr>
            <a:r>
              <a:rPr lang="en-US" dirty="0">
                <a:latin typeface="Arial" panose="020B0604020202020204" pitchFamily="34" charset="0"/>
                <a:cs typeface="Arial" panose="020B0604020202020204" pitchFamily="34" charset="0"/>
              </a:rPr>
              <a:t>An advance-fee scam - involves promising the victim a significant share of a large sum of money, in return for a small up-front payment.</a:t>
            </a:r>
            <a:r>
              <a:rPr lang="en-US" baseline="3000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 If a victim makes the payment, the fraudster either invents a series of further fees for the victim to pay or simply disappears.</a:t>
            </a:r>
            <a:endParaRPr lang="en-US" baseline="30000" dirty="0">
              <a:latin typeface="Arial" panose="020B0604020202020204" pitchFamily="34" charset="0"/>
              <a:cs typeface="Arial" panose="020B0604020202020204" pitchFamily="34" charset="0"/>
            </a:endParaRPr>
          </a:p>
          <a:p>
            <a:pPr marL="285750" indent="-285750" fontAlgn="base">
              <a:buFont typeface="Arial" panose="020B0604020202020204" pitchFamily="34" charset="0"/>
              <a:buChar char="•"/>
            </a:pPr>
            <a:r>
              <a:rPr lang="en-US" dirty="0">
                <a:latin typeface="Arial" panose="020B0604020202020204" pitchFamily="34" charset="0"/>
                <a:cs typeface="Arial" panose="020B0604020202020204" pitchFamily="34" charset="0"/>
              </a:rPr>
              <a:t>After a heated and aggressive bidding war, property developer Robert Campeau ended up buying Bloomingdale's for an estimated $600 million more than it was worth. In 1992, The Wall Street Journal wrote regarding the bidding war that "we're not dealing in price anymore but egos." Campeau was forced to declare bankruptcy soon afterwards.</a:t>
            </a:r>
          </a:p>
          <a:p>
            <a:pPr marL="285750" indent="-285750" fontAlgn="base">
              <a:buFont typeface="Arial" panose="020B0604020202020204" pitchFamily="34" charset="0"/>
              <a:buChar char="•"/>
            </a:pPr>
            <a:r>
              <a:rPr lang="en-US" dirty="0">
                <a:latin typeface="Arial" panose="020B0604020202020204" pitchFamily="34" charset="0"/>
                <a:cs typeface="Arial" panose="020B0604020202020204" pitchFamily="34" charset="0"/>
              </a:rPr>
              <a:t>30–40% of software projects experience escalation of commitment due to their complexity and uncertainty. Intangibility makes determining the current status of projects especially difficult</a:t>
            </a:r>
            <a:endParaRPr lang="en-US" dirty="0">
              <a:solidFill>
                <a:srgbClr val="212121"/>
              </a:solidFill>
              <a:latin typeface="Arial" panose="020B0604020202020204" pitchFamily="34" charset="0"/>
              <a:cs typeface="Arial" panose="020B0604020202020204" pitchFamily="34" charset="0"/>
            </a:endParaRPr>
          </a:p>
        </p:txBody>
      </p:sp>
      <p:cxnSp>
        <p:nvCxnSpPr>
          <p:cNvPr id="5" name="Прямая соединительная линия 4"/>
          <p:cNvCxnSpPr/>
          <p:nvPr/>
        </p:nvCxnSpPr>
        <p:spPr>
          <a:xfrm>
            <a:off x="5990892" y="567559"/>
            <a:ext cx="0" cy="5570482"/>
          </a:xfrm>
          <a:prstGeom prst="line">
            <a:avLst/>
          </a:prstGeom>
          <a:ln w="12700">
            <a:prstDash val="sysDot"/>
          </a:ln>
        </p:spPr>
        <p:style>
          <a:lnRef idx="1">
            <a:schemeClr val="accent1"/>
          </a:lnRef>
          <a:fillRef idx="0">
            <a:schemeClr val="accent1"/>
          </a:fillRef>
          <a:effectRef idx="0">
            <a:schemeClr val="accent1"/>
          </a:effectRef>
          <a:fontRef idx="minor">
            <a:schemeClr val="tx1"/>
          </a:fontRef>
        </p:style>
      </p:cxnSp>
      <p:sp>
        <p:nvSpPr>
          <p:cNvPr id="6" name="Прямоугольник 5"/>
          <p:cNvSpPr/>
          <p:nvPr/>
        </p:nvSpPr>
        <p:spPr>
          <a:xfrm>
            <a:off x="6074969" y="564056"/>
            <a:ext cx="5780694" cy="6186309"/>
          </a:xfrm>
          <a:prstGeom prst="rect">
            <a:avLst/>
          </a:prstGeom>
        </p:spPr>
        <p:txBody>
          <a:bodyPr wrap="square">
            <a:spAutoFit/>
          </a:bodyPr>
          <a:lstStyle/>
          <a:p>
            <a:r>
              <a:rPr lang="en-US" b="1" dirty="0">
                <a:latin typeface="Arial" panose="020B0604020202020204" pitchFamily="34" charset="0"/>
                <a:cs typeface="Arial" panose="020B0604020202020204" pitchFamily="34" charset="0"/>
              </a:rPr>
              <a:t>Drivers:</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Project</a:t>
            </a:r>
          </a:p>
          <a:p>
            <a:r>
              <a:rPr lang="en-US" dirty="0">
                <a:latin typeface="Arial" panose="020B0604020202020204" pitchFamily="34" charset="0"/>
                <a:cs typeface="Arial" panose="020B0604020202020204" pitchFamily="34" charset="0"/>
              </a:rPr>
              <a:t>High costs of ending a project or changing its course, potential financial gain upon completion, and extensive structure can factor in to escalation of commitment, making it difficult to walk away from the project. </a:t>
            </a:r>
          </a:p>
          <a:p>
            <a:r>
              <a:rPr lang="en-US" b="1" dirty="0">
                <a:latin typeface="Arial" panose="020B0604020202020204" pitchFamily="34" charset="0"/>
                <a:cs typeface="Arial" panose="020B0604020202020204" pitchFamily="34" charset="0"/>
              </a:rPr>
              <a:t>Psychological</a:t>
            </a:r>
          </a:p>
          <a:p>
            <a:r>
              <a:rPr lang="en-US" dirty="0">
                <a:latin typeface="Arial" panose="020B0604020202020204" pitchFamily="34" charset="0"/>
                <a:cs typeface="Arial" panose="020B0604020202020204" pitchFamily="34" charset="0"/>
              </a:rPr>
              <a:t>Optimism and belief that one has control over what will still be positive outcomes lead to continued self-justification of commitment to actions. </a:t>
            </a:r>
          </a:p>
          <a:p>
            <a:r>
              <a:rPr lang="en-US" b="1" dirty="0">
                <a:latin typeface="Arial" panose="020B0604020202020204" pitchFamily="34" charset="0"/>
                <a:cs typeface="Arial" panose="020B0604020202020204" pitchFamily="34" charset="0"/>
              </a:rPr>
              <a:t>Social</a:t>
            </a:r>
          </a:p>
          <a:p>
            <a:r>
              <a:rPr lang="en-US" dirty="0">
                <a:latin typeface="Arial" panose="020B0604020202020204" pitchFamily="34" charset="0"/>
                <a:cs typeface="Arial" panose="020B0604020202020204" pitchFamily="34" charset="0"/>
              </a:rPr>
              <a:t>Group identity or cohesive strength has been found to have the most influence on escalation of commitment while public evaluation of decision and resistance to decision from others has little significance in relation.</a:t>
            </a:r>
          </a:p>
          <a:p>
            <a:r>
              <a:rPr lang="en-US" b="1" dirty="0">
                <a:latin typeface="Arial" panose="020B0604020202020204" pitchFamily="34" charset="0"/>
                <a:cs typeface="Arial" panose="020B0604020202020204" pitchFamily="34" charset="0"/>
              </a:rPr>
              <a:t>Structural</a:t>
            </a:r>
          </a:p>
          <a:p>
            <a:r>
              <a:rPr lang="en-US" dirty="0">
                <a:latin typeface="Arial" panose="020B0604020202020204" pitchFamily="34" charset="0"/>
                <a:cs typeface="Arial" panose="020B0604020202020204" pitchFamily="34" charset="0"/>
              </a:rPr>
              <a:t>Structural determinants are those that refer to the cultural and environmental features and resources of the project's overall organization. The minimal research available on them indicates that agency problems most influence escalation of commitment.</a:t>
            </a:r>
          </a:p>
        </p:txBody>
      </p:sp>
    </p:spTree>
    <p:extLst>
      <p:ext uri="{BB962C8B-B14F-4D97-AF65-F5344CB8AC3E}">
        <p14:creationId xmlns:p14="http://schemas.microsoft.com/office/powerpoint/2010/main" val="4830497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48F63A3B-78C7-47BE-AE5E-E10140E04643}" type="slidenum">
              <a:rPr lang="en-US" smtClean="0"/>
              <a:t>47</a:t>
            </a:fld>
            <a:endParaRPr lang="en-US" dirty="0"/>
          </a:p>
        </p:txBody>
      </p:sp>
      <p:sp>
        <p:nvSpPr>
          <p:cNvPr id="3" name="TextBox 2">
            <a:extLst>
              <a:ext uri="{FF2B5EF4-FFF2-40B4-BE49-F238E27FC236}">
                <a16:creationId xmlns:a16="http://schemas.microsoft.com/office/drawing/2014/main" id="{81BD1123-3626-1C45-BF5B-1C1864FA8AFA}"/>
              </a:ext>
            </a:extLst>
          </p:cNvPr>
          <p:cNvSpPr txBox="1"/>
          <p:nvPr/>
        </p:nvSpPr>
        <p:spPr>
          <a:xfrm>
            <a:off x="381959" y="213126"/>
            <a:ext cx="9777440" cy="477054"/>
          </a:xfrm>
          <a:prstGeom prst="rect">
            <a:avLst/>
          </a:prstGeom>
          <a:noFill/>
        </p:spPr>
        <p:txBody>
          <a:bodyPr wrap="square" rtlCol="0">
            <a:spAutoFit/>
          </a:bodyPr>
          <a:lstStyle/>
          <a:p>
            <a:pPr defTabSz="1217692">
              <a:defRPr/>
            </a:pPr>
            <a:r>
              <a:rPr lang="en-US" sz="2500" b="1" kern="0" dirty="0">
                <a:solidFill>
                  <a:srgbClr val="1F4E79"/>
                </a:solidFill>
                <a:latin typeface="SB Sans Display" panose="020B0503040504020204" pitchFamily="34" charset="0"/>
                <a:ea typeface="等线" panose="02010600030101010101" pitchFamily="2" charset="-122"/>
                <a:cs typeface="SB Sans Display" panose="020B0503040504020204" pitchFamily="34" charset="0"/>
              </a:rPr>
              <a:t>Loss aversion</a:t>
            </a:r>
          </a:p>
        </p:txBody>
      </p:sp>
      <p:pic>
        <p:nvPicPr>
          <p:cNvPr id="5" name="Рисунок 4"/>
          <p:cNvPicPr>
            <a:picLocks noChangeAspect="1"/>
          </p:cNvPicPr>
          <p:nvPr/>
        </p:nvPicPr>
        <p:blipFill>
          <a:blip r:embed="rId3"/>
          <a:stretch>
            <a:fillRect/>
          </a:stretch>
        </p:blipFill>
        <p:spPr>
          <a:xfrm>
            <a:off x="5060853" y="379330"/>
            <a:ext cx="3570326" cy="3183677"/>
          </a:xfrm>
          <a:prstGeom prst="rect">
            <a:avLst/>
          </a:prstGeom>
        </p:spPr>
      </p:pic>
      <p:sp>
        <p:nvSpPr>
          <p:cNvPr id="6" name="Прямоугольник 5"/>
          <p:cNvSpPr/>
          <p:nvPr/>
        </p:nvSpPr>
        <p:spPr>
          <a:xfrm>
            <a:off x="480660" y="1138535"/>
            <a:ext cx="4291038" cy="3477875"/>
          </a:xfrm>
          <a:prstGeom prst="rect">
            <a:avLst/>
          </a:prstGeom>
        </p:spPr>
        <p:txBody>
          <a:bodyPr wrap="square">
            <a:spAutoFit/>
          </a:bodyPr>
          <a:lstStyle/>
          <a:p>
            <a:r>
              <a:rPr lang="en-US" sz="2000" dirty="0">
                <a:solidFill>
                  <a:srgbClr val="202122"/>
                </a:solidFill>
                <a:latin typeface="Arial" panose="020B0604020202020204" pitchFamily="34" charset="0"/>
                <a:cs typeface="Arial" panose="020B0604020202020204" pitchFamily="34" charset="0"/>
              </a:rPr>
              <a:t>Which option do you choose:</a:t>
            </a:r>
            <a:endParaRPr lang="ru-RU" sz="2000" dirty="0">
              <a:solidFill>
                <a:srgbClr val="202122"/>
              </a:solidFill>
              <a:latin typeface="Arial" panose="020B0604020202020204" pitchFamily="34" charset="0"/>
              <a:cs typeface="Arial" panose="020B0604020202020204" pitchFamily="34" charset="0"/>
            </a:endParaRPr>
          </a:p>
          <a:p>
            <a:r>
              <a:rPr lang="en-US" sz="2000" dirty="0">
                <a:solidFill>
                  <a:srgbClr val="202122"/>
                </a:solidFill>
                <a:latin typeface="Arial" panose="020B0604020202020204" pitchFamily="34" charset="0"/>
                <a:cs typeface="Arial" panose="020B0604020202020204" pitchFamily="34" charset="0"/>
              </a:rPr>
              <a:t>Option A – $0 with a probability of 1</a:t>
            </a:r>
            <a:r>
              <a:rPr lang="ru-RU" sz="2000" dirty="0">
                <a:solidFill>
                  <a:srgbClr val="202122"/>
                </a:solidFill>
                <a:latin typeface="Arial" panose="020B0604020202020204" pitchFamily="34" charset="0"/>
                <a:cs typeface="Arial" panose="020B0604020202020204" pitchFamily="34" charset="0"/>
              </a:rPr>
              <a:t>0</a:t>
            </a:r>
            <a:r>
              <a:rPr lang="en-US" sz="2000" dirty="0">
                <a:solidFill>
                  <a:srgbClr val="202122"/>
                </a:solidFill>
                <a:latin typeface="Arial" panose="020B0604020202020204" pitchFamily="34" charset="0"/>
                <a:cs typeface="Arial" panose="020B0604020202020204" pitchFamily="34" charset="0"/>
              </a:rPr>
              <a:t>%,$1</a:t>
            </a:r>
            <a:r>
              <a:rPr lang="ru-RU" sz="2000" dirty="0">
                <a:solidFill>
                  <a:srgbClr val="202122"/>
                </a:solidFill>
                <a:latin typeface="Arial" panose="020B0604020202020204" pitchFamily="34" charset="0"/>
                <a:cs typeface="Arial" panose="020B0604020202020204" pitchFamily="34" charset="0"/>
              </a:rPr>
              <a:t>3</a:t>
            </a:r>
            <a:r>
              <a:rPr lang="en-US" sz="2000" dirty="0">
                <a:solidFill>
                  <a:srgbClr val="202122"/>
                </a:solidFill>
                <a:latin typeface="Arial" panose="020B0604020202020204" pitchFamily="34" charset="0"/>
                <a:cs typeface="Arial" panose="020B0604020202020204" pitchFamily="34" charset="0"/>
              </a:rPr>
              <a:t>00 with a probability of 6</a:t>
            </a:r>
            <a:r>
              <a:rPr lang="ru-RU" sz="2000" dirty="0">
                <a:solidFill>
                  <a:srgbClr val="202122"/>
                </a:solidFill>
                <a:latin typeface="Arial" panose="020B0604020202020204" pitchFamily="34" charset="0"/>
                <a:cs typeface="Arial" panose="020B0604020202020204" pitchFamily="34" charset="0"/>
              </a:rPr>
              <a:t>0</a:t>
            </a:r>
            <a:r>
              <a:rPr lang="en-US" sz="2000" dirty="0">
                <a:solidFill>
                  <a:srgbClr val="202122"/>
                </a:solidFill>
                <a:latin typeface="Arial" panose="020B0604020202020204" pitchFamily="34" charset="0"/>
                <a:cs typeface="Arial" panose="020B0604020202020204" pitchFamily="34" charset="0"/>
              </a:rPr>
              <a:t>% and $1500 with a probability of 3</a:t>
            </a:r>
            <a:r>
              <a:rPr lang="ru-RU" sz="2000" dirty="0">
                <a:solidFill>
                  <a:srgbClr val="202122"/>
                </a:solidFill>
                <a:latin typeface="Arial" panose="020B0604020202020204" pitchFamily="34" charset="0"/>
                <a:cs typeface="Arial" panose="020B0604020202020204" pitchFamily="34" charset="0"/>
              </a:rPr>
              <a:t>0</a:t>
            </a:r>
            <a:r>
              <a:rPr lang="en-US" sz="2000" dirty="0">
                <a:solidFill>
                  <a:srgbClr val="202122"/>
                </a:solidFill>
                <a:latin typeface="Arial" panose="020B0604020202020204" pitchFamily="34" charset="0"/>
                <a:cs typeface="Arial" panose="020B0604020202020204" pitchFamily="34" charset="0"/>
              </a:rPr>
              <a:t>%</a:t>
            </a:r>
          </a:p>
          <a:p>
            <a:r>
              <a:rPr lang="en-US" sz="2000" dirty="0">
                <a:solidFill>
                  <a:srgbClr val="202122"/>
                </a:solidFill>
                <a:latin typeface="Arial" panose="020B0604020202020204" pitchFamily="34" charset="0"/>
                <a:cs typeface="Arial" panose="020B0604020202020204" pitchFamily="34" charset="0"/>
              </a:rPr>
              <a:t>or </a:t>
            </a:r>
          </a:p>
          <a:p>
            <a:r>
              <a:rPr lang="en-US" sz="2000" dirty="0">
                <a:solidFill>
                  <a:srgbClr val="202122"/>
                </a:solidFill>
                <a:latin typeface="Arial" panose="020B0604020202020204" pitchFamily="34" charset="0"/>
                <a:cs typeface="Arial" panose="020B0604020202020204" pitchFamily="34" charset="0"/>
              </a:rPr>
              <a:t>Option B – a guaranteed $</a:t>
            </a:r>
            <a:r>
              <a:rPr lang="ru-RU" sz="2000" dirty="0">
                <a:solidFill>
                  <a:srgbClr val="202122"/>
                </a:solidFill>
                <a:latin typeface="Arial" panose="020B0604020202020204" pitchFamily="34" charset="0"/>
                <a:cs typeface="Arial" panose="020B0604020202020204" pitchFamily="34" charset="0"/>
              </a:rPr>
              <a:t>1000</a:t>
            </a:r>
            <a:endParaRPr lang="en-US" sz="2000" dirty="0">
              <a:solidFill>
                <a:srgbClr val="202122"/>
              </a:solidFill>
              <a:latin typeface="Arial" panose="020B0604020202020204" pitchFamily="34" charset="0"/>
              <a:cs typeface="Arial" panose="020B0604020202020204" pitchFamily="34" charset="0"/>
            </a:endParaRPr>
          </a:p>
          <a:p>
            <a:endParaRPr lang="en-US" sz="2000" dirty="0">
              <a:solidFill>
                <a:srgbClr val="202122"/>
              </a:solidFill>
              <a:latin typeface="Arial" panose="020B0604020202020204" pitchFamily="34" charset="0"/>
              <a:cs typeface="Arial" panose="020B0604020202020204" pitchFamily="34" charset="0"/>
            </a:endParaRPr>
          </a:p>
          <a:p>
            <a:endParaRPr lang="en-US" sz="2000" dirty="0">
              <a:solidFill>
                <a:srgbClr val="202122"/>
              </a:solidFill>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Mat expectation of option A</a:t>
            </a:r>
            <a:r>
              <a:rPr lang="en-US" sz="2000" dirty="0">
                <a:solidFill>
                  <a:srgbClr val="202122"/>
                </a:solidFill>
                <a:latin typeface="Arial" panose="020B0604020202020204" pitchFamily="34" charset="0"/>
                <a:cs typeface="Arial" panose="020B0604020202020204" pitchFamily="34" charset="0"/>
              </a:rPr>
              <a:t>: 1500*30%+1300*60%+0*10%=1230 &gt; 1000</a:t>
            </a:r>
            <a:endParaRPr lang="en-US" sz="2000" dirty="0">
              <a:latin typeface="Arial" panose="020B0604020202020204" pitchFamily="34" charset="0"/>
              <a:cs typeface="Arial" panose="020B0604020202020204" pitchFamily="34" charset="0"/>
            </a:endParaRPr>
          </a:p>
        </p:txBody>
      </p:sp>
      <p:pic>
        <p:nvPicPr>
          <p:cNvPr id="7" name="Рисунок 6"/>
          <p:cNvPicPr>
            <a:picLocks noChangeAspect="1"/>
          </p:cNvPicPr>
          <p:nvPr/>
        </p:nvPicPr>
        <p:blipFill>
          <a:blip r:embed="rId4"/>
          <a:stretch>
            <a:fillRect/>
          </a:stretch>
        </p:blipFill>
        <p:spPr>
          <a:xfrm>
            <a:off x="381959" y="3544355"/>
            <a:ext cx="4291038" cy="1025128"/>
          </a:xfrm>
          <a:prstGeom prst="rect">
            <a:avLst/>
          </a:prstGeom>
        </p:spPr>
      </p:pic>
      <p:sp>
        <p:nvSpPr>
          <p:cNvPr id="8" name="Прямоугольник 7"/>
          <p:cNvSpPr/>
          <p:nvPr/>
        </p:nvSpPr>
        <p:spPr>
          <a:xfrm>
            <a:off x="5002925" y="4074453"/>
            <a:ext cx="6936826" cy="1938992"/>
          </a:xfrm>
          <a:prstGeom prst="rect">
            <a:avLst/>
          </a:prstGeom>
        </p:spPr>
        <p:txBody>
          <a:bodyPr wrap="square">
            <a:spAutoFit/>
          </a:bodyPr>
          <a:lstStyle/>
          <a:p>
            <a:r>
              <a:rPr lang="en-US" sz="2000" dirty="0">
                <a:solidFill>
                  <a:srgbClr val="202122"/>
                </a:solidFill>
                <a:latin typeface="Arial" panose="020B0604020202020204" pitchFamily="34" charset="0"/>
                <a:cs typeface="Arial" panose="020B0604020202020204" pitchFamily="34" charset="0"/>
              </a:rPr>
              <a:t>Humans are theorized to be hardwired to be loss averse due to asymmetric evolutionary pressure on losses and gains: "for an organism operating close to the edge of survival, the loss of a day's food could cause death, whereas the gain of an extra day's food would not cause an extra day of life".</a:t>
            </a:r>
            <a:endParaRPr lang="ru-RU" sz="2000" dirty="0">
              <a:latin typeface="Arial" panose="020B0604020202020204" pitchFamily="34" charset="0"/>
              <a:cs typeface="Arial" panose="020B0604020202020204" pitchFamily="34" charset="0"/>
            </a:endParaRPr>
          </a:p>
        </p:txBody>
      </p:sp>
      <p:cxnSp>
        <p:nvCxnSpPr>
          <p:cNvPr id="9" name="Прямая соединительная линия 8"/>
          <p:cNvCxnSpPr/>
          <p:nvPr/>
        </p:nvCxnSpPr>
        <p:spPr>
          <a:xfrm>
            <a:off x="4845262" y="567559"/>
            <a:ext cx="0" cy="5570482"/>
          </a:xfrm>
          <a:prstGeom prst="line">
            <a:avLst/>
          </a:prstGeom>
          <a:ln w="12700">
            <a:prstDash val="sysDot"/>
          </a:ln>
        </p:spPr>
        <p:style>
          <a:lnRef idx="1">
            <a:schemeClr val="accent1"/>
          </a:lnRef>
          <a:fillRef idx="0">
            <a:schemeClr val="accent1"/>
          </a:fillRef>
          <a:effectRef idx="0">
            <a:schemeClr val="accent1"/>
          </a:effectRef>
          <a:fontRef idx="minor">
            <a:schemeClr val="tx1"/>
          </a:fontRef>
        </p:style>
      </p:cxnSp>
      <p:sp>
        <p:nvSpPr>
          <p:cNvPr id="10" name="Прямоугольник 9"/>
          <p:cNvSpPr/>
          <p:nvPr/>
        </p:nvSpPr>
        <p:spPr>
          <a:xfrm>
            <a:off x="8719958" y="292702"/>
            <a:ext cx="3472042" cy="3477875"/>
          </a:xfrm>
          <a:prstGeom prst="rect">
            <a:avLst/>
          </a:prstGeom>
        </p:spPr>
        <p:txBody>
          <a:bodyPr wrap="square">
            <a:spAutoFit/>
          </a:bodyPr>
          <a:lstStyle/>
          <a:p>
            <a:r>
              <a:rPr lang="en-US" sz="2000" dirty="0">
                <a:latin typeface="Arial" panose="020B0604020202020204" pitchFamily="34" charset="0"/>
                <a:cs typeface="Arial" panose="020B0604020202020204" pitchFamily="34" charset="0"/>
              </a:rPr>
              <a:t>“The response to losses is stronger than the response to corresponding gains” is </a:t>
            </a:r>
            <a:r>
              <a:rPr lang="en-US" sz="2000" dirty="0" err="1">
                <a:latin typeface="Arial" panose="020B0604020202020204" pitchFamily="34" charset="0"/>
                <a:cs typeface="Arial" panose="020B0604020202020204" pitchFamily="34" charset="0"/>
              </a:rPr>
              <a:t>Kahneman’s</a:t>
            </a:r>
            <a:r>
              <a:rPr lang="en-US" sz="2000" dirty="0">
                <a:latin typeface="Arial" panose="020B0604020202020204" pitchFamily="34" charset="0"/>
                <a:cs typeface="Arial" panose="020B0604020202020204" pitchFamily="34" charset="0"/>
              </a:rPr>
              <a:t> definition of loss aversion. “Losses loom larger than gains” meaning that people by nature are aversive to losses. Loss aversion gets stronger as the stakes of a gamble or choice grow larger. </a:t>
            </a:r>
          </a:p>
        </p:txBody>
      </p:sp>
      <p:pic>
        <p:nvPicPr>
          <p:cNvPr id="11" name="Рисунок 10"/>
          <p:cNvPicPr>
            <a:picLocks noChangeAspect="1"/>
          </p:cNvPicPr>
          <p:nvPr/>
        </p:nvPicPr>
        <p:blipFill>
          <a:blip r:embed="rId4"/>
          <a:stretch>
            <a:fillRect/>
          </a:stretch>
        </p:blipFill>
        <p:spPr>
          <a:xfrm>
            <a:off x="4950379" y="310162"/>
            <a:ext cx="7241621" cy="5746533"/>
          </a:xfrm>
          <a:prstGeom prst="rect">
            <a:avLst/>
          </a:prstGeom>
        </p:spPr>
      </p:pic>
    </p:spTree>
    <p:extLst>
      <p:ext uri="{BB962C8B-B14F-4D97-AF65-F5344CB8AC3E}">
        <p14:creationId xmlns:p14="http://schemas.microsoft.com/office/powerpoint/2010/main" val="1939178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1"/>
                                        </p:tgtEl>
                                      </p:cBhvr>
                                    </p:animEffect>
                                    <p:set>
                                      <p:cBhvr>
                                        <p:cTn id="12"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48F63A3B-78C7-47BE-AE5E-E10140E04643}" type="slidenum">
              <a:rPr lang="en-US" smtClean="0"/>
              <a:t>48</a:t>
            </a:fld>
            <a:endParaRPr lang="en-US" dirty="0"/>
          </a:p>
        </p:txBody>
      </p:sp>
      <p:sp>
        <p:nvSpPr>
          <p:cNvPr id="4" name="TextBox 3">
            <a:extLst>
              <a:ext uri="{FF2B5EF4-FFF2-40B4-BE49-F238E27FC236}">
                <a16:creationId xmlns:a16="http://schemas.microsoft.com/office/drawing/2014/main" id="{81BD1123-3626-1C45-BF5B-1C1864FA8AFA}"/>
              </a:ext>
            </a:extLst>
          </p:cNvPr>
          <p:cNvSpPr txBox="1"/>
          <p:nvPr/>
        </p:nvSpPr>
        <p:spPr>
          <a:xfrm>
            <a:off x="381959" y="213126"/>
            <a:ext cx="9777440" cy="477054"/>
          </a:xfrm>
          <a:prstGeom prst="rect">
            <a:avLst/>
          </a:prstGeom>
          <a:noFill/>
        </p:spPr>
        <p:txBody>
          <a:bodyPr wrap="square" rtlCol="0">
            <a:spAutoFit/>
          </a:bodyPr>
          <a:lstStyle/>
          <a:p>
            <a:pPr defTabSz="1217692">
              <a:defRPr/>
            </a:pPr>
            <a:r>
              <a:rPr lang="en-US" altLang="zh-CN" sz="2500" b="1" kern="0" dirty="0">
                <a:solidFill>
                  <a:srgbClr val="1F4E79"/>
                </a:solidFill>
                <a:latin typeface="SB Sans Display" panose="020B0503040504020204" pitchFamily="34" charset="0"/>
                <a:ea typeface="等线" panose="02010600030101010101" pitchFamily="2" charset="-122"/>
                <a:cs typeface="SB Sans Display" panose="020B0503040504020204" pitchFamily="34" charset="0"/>
              </a:rPr>
              <a:t>Bias vs Noise</a:t>
            </a:r>
            <a:endParaRPr lang="ru-RU" altLang="zh-CN" sz="2500" kern="0" dirty="0">
              <a:solidFill>
                <a:srgbClr val="5B9BD5">
                  <a:lumMod val="50000"/>
                </a:srgbClr>
              </a:solidFill>
              <a:latin typeface="SB Sans Display" panose="020B0503040504020204" pitchFamily="34" charset="0"/>
              <a:ea typeface="等线" panose="02010600030101010101" pitchFamily="2" charset="-122"/>
              <a:cs typeface="SB Sans Display" panose="020B0503040504020204" pitchFamily="34" charset="0"/>
            </a:endParaRPr>
          </a:p>
        </p:txBody>
      </p:sp>
      <p:pic>
        <p:nvPicPr>
          <p:cNvPr id="3" name="Рисунок 2"/>
          <p:cNvPicPr>
            <a:picLocks noChangeAspect="1"/>
          </p:cNvPicPr>
          <p:nvPr/>
        </p:nvPicPr>
        <p:blipFill>
          <a:blip r:embed="rId2"/>
          <a:stretch>
            <a:fillRect/>
          </a:stretch>
        </p:blipFill>
        <p:spPr>
          <a:xfrm>
            <a:off x="797144" y="894529"/>
            <a:ext cx="3101242" cy="5257471"/>
          </a:xfrm>
          <a:prstGeom prst="rect">
            <a:avLst/>
          </a:prstGeom>
        </p:spPr>
      </p:pic>
      <p:sp>
        <p:nvSpPr>
          <p:cNvPr id="7" name="TextBox 6"/>
          <p:cNvSpPr txBox="1"/>
          <p:nvPr/>
        </p:nvSpPr>
        <p:spPr>
          <a:xfrm>
            <a:off x="4550979" y="1250731"/>
            <a:ext cx="7462345" cy="3170099"/>
          </a:xfrm>
          <a:prstGeom prst="rect">
            <a:avLst/>
          </a:prstGeom>
          <a:noFill/>
        </p:spPr>
        <p:txBody>
          <a:bodyPr wrap="square" rtlCol="0">
            <a:spAutoFit/>
          </a:bodyPr>
          <a:lstStyle/>
          <a:p>
            <a:pPr marL="342900" indent="-342900">
              <a:buAutoNum type="arabicPeriod"/>
            </a:pPr>
            <a:r>
              <a:rPr lang="en-US" sz="2500" dirty="0"/>
              <a:t>Wherever there is a judgment, there is noise – and more of it than you think</a:t>
            </a:r>
          </a:p>
          <a:p>
            <a:pPr marL="342900" indent="-342900">
              <a:buAutoNum type="arabicPeriod"/>
            </a:pPr>
            <a:r>
              <a:rPr lang="en-US" sz="2500" dirty="0"/>
              <a:t>Humans objective ignorance affects not only on ability to predict events but even our capacity to understand them</a:t>
            </a:r>
          </a:p>
          <a:p>
            <a:pPr marL="342900" indent="-342900">
              <a:buAutoNum type="arabicPeriod"/>
            </a:pPr>
            <a:r>
              <a:rPr lang="en-US" sz="2500" dirty="0"/>
              <a:t>Why is noise rarely considered as an important problem?</a:t>
            </a:r>
          </a:p>
          <a:p>
            <a:pPr marL="342900" indent="-342900">
              <a:buAutoNum type="arabicPeriod"/>
            </a:pPr>
            <a:r>
              <a:rPr lang="en-US" sz="2500" dirty="0"/>
              <a:t>Is a Guideline of any sort is effective to reduce noise?</a:t>
            </a:r>
          </a:p>
        </p:txBody>
      </p:sp>
    </p:spTree>
    <p:extLst>
      <p:ext uri="{BB962C8B-B14F-4D97-AF65-F5344CB8AC3E}">
        <p14:creationId xmlns:p14="http://schemas.microsoft.com/office/powerpoint/2010/main" val="17386296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48F63A3B-78C7-47BE-AE5E-E10140E04643}" type="slidenum">
              <a:rPr lang="en-US" smtClean="0"/>
              <a:t>49</a:t>
            </a:fld>
            <a:endParaRPr lang="en-US" dirty="0"/>
          </a:p>
        </p:txBody>
      </p:sp>
      <p:sp>
        <p:nvSpPr>
          <p:cNvPr id="5" name="Прямоугольник 4"/>
          <p:cNvSpPr/>
          <p:nvPr/>
        </p:nvSpPr>
        <p:spPr>
          <a:xfrm>
            <a:off x="390268" y="1467480"/>
            <a:ext cx="11475911" cy="1708160"/>
          </a:xfrm>
          <a:prstGeom prst="rect">
            <a:avLst/>
          </a:prstGeom>
        </p:spPr>
        <p:txBody>
          <a:bodyPr wrap="square">
            <a:spAutoFit/>
          </a:bodyPr>
          <a:lstStyle/>
          <a:p>
            <a:r>
              <a:rPr lang="en-US" sz="3500" dirty="0"/>
              <a:t>I strongly recommend you watch a conversation between</a:t>
            </a:r>
          </a:p>
          <a:p>
            <a:r>
              <a:rPr lang="en-US" sz="3500" dirty="0"/>
              <a:t>of Daniel </a:t>
            </a:r>
            <a:r>
              <a:rPr lang="en-US" sz="3500" dirty="0" err="1"/>
              <a:t>Kahneman</a:t>
            </a:r>
            <a:r>
              <a:rPr lang="en-US" sz="3500" dirty="0"/>
              <a:t> and Yuval Noah Harari:</a:t>
            </a:r>
            <a:endParaRPr lang="ru-RU" sz="3500" dirty="0">
              <a:hlinkClick r:id="rId2"/>
            </a:endParaRPr>
          </a:p>
          <a:p>
            <a:r>
              <a:rPr lang="en-US" sz="3500" dirty="0">
                <a:hlinkClick r:id="rId2"/>
              </a:rPr>
              <a:t>https://www.youtube.com/watch?v=7yhg7NmTeVg</a:t>
            </a:r>
            <a:endParaRPr lang="en-US" sz="3500" dirty="0"/>
          </a:p>
        </p:txBody>
      </p:sp>
    </p:spTree>
    <p:extLst>
      <p:ext uri="{BB962C8B-B14F-4D97-AF65-F5344CB8AC3E}">
        <p14:creationId xmlns:p14="http://schemas.microsoft.com/office/powerpoint/2010/main" val="5978408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48F63A3B-78C7-47BE-AE5E-E10140E04643}" type="slidenum">
              <a:rPr lang="en-US" smtClean="0"/>
              <a:t>5</a:t>
            </a:fld>
            <a:endParaRPr lang="en-US" dirty="0"/>
          </a:p>
        </p:txBody>
      </p:sp>
      <p:sp>
        <p:nvSpPr>
          <p:cNvPr id="3" name="TextBox 2">
            <a:extLst>
              <a:ext uri="{FF2B5EF4-FFF2-40B4-BE49-F238E27FC236}">
                <a16:creationId xmlns:a16="http://schemas.microsoft.com/office/drawing/2014/main" id="{81BD1123-3626-1C45-BF5B-1C1864FA8AFA}"/>
              </a:ext>
            </a:extLst>
          </p:cNvPr>
          <p:cNvSpPr txBox="1"/>
          <p:nvPr/>
        </p:nvSpPr>
        <p:spPr>
          <a:xfrm>
            <a:off x="381959" y="213126"/>
            <a:ext cx="9777440" cy="477054"/>
          </a:xfrm>
          <a:prstGeom prst="rect">
            <a:avLst/>
          </a:prstGeom>
          <a:noFill/>
        </p:spPr>
        <p:txBody>
          <a:bodyPr wrap="square" rtlCol="0">
            <a:spAutoFit/>
          </a:bodyPr>
          <a:lstStyle/>
          <a:p>
            <a:pPr defTabSz="1217692">
              <a:defRPr/>
            </a:pPr>
            <a:r>
              <a:rPr lang="en-US" altLang="zh-CN" sz="2500" b="1" kern="0" dirty="0">
                <a:solidFill>
                  <a:srgbClr val="1F4E79"/>
                </a:solidFill>
                <a:latin typeface="SB Sans Display" panose="020B0503040504020204" pitchFamily="34" charset="0"/>
                <a:ea typeface="等线" panose="02010600030101010101" pitchFamily="2" charset="-122"/>
                <a:cs typeface="SB Sans Display" panose="020B0503040504020204" pitchFamily="34" charset="0"/>
              </a:rPr>
              <a:t>Risk management process</a:t>
            </a:r>
            <a:endParaRPr lang="ru-RU" altLang="zh-CN" sz="2500" kern="0" dirty="0">
              <a:solidFill>
                <a:srgbClr val="5B9BD5">
                  <a:lumMod val="50000"/>
                </a:srgbClr>
              </a:solidFill>
              <a:latin typeface="SB Sans Display" panose="020B0503040504020204" pitchFamily="34" charset="0"/>
              <a:ea typeface="等线" panose="02010600030101010101" pitchFamily="2" charset="-122"/>
              <a:cs typeface="SB Sans Display" panose="020B0503040504020204" pitchFamily="34" charset="0"/>
            </a:endParaRPr>
          </a:p>
        </p:txBody>
      </p:sp>
      <p:pic>
        <p:nvPicPr>
          <p:cNvPr id="4" name="Рисунок 3"/>
          <p:cNvPicPr>
            <a:picLocks noChangeAspect="1"/>
          </p:cNvPicPr>
          <p:nvPr/>
        </p:nvPicPr>
        <p:blipFill>
          <a:blip r:embed="rId2"/>
          <a:stretch>
            <a:fillRect/>
          </a:stretch>
        </p:blipFill>
        <p:spPr>
          <a:xfrm>
            <a:off x="580860" y="905861"/>
            <a:ext cx="10315575" cy="5067300"/>
          </a:xfrm>
          <a:prstGeom prst="rect">
            <a:avLst/>
          </a:prstGeom>
        </p:spPr>
      </p:pic>
    </p:spTree>
    <p:extLst>
      <p:ext uri="{BB962C8B-B14F-4D97-AF65-F5344CB8AC3E}">
        <p14:creationId xmlns:p14="http://schemas.microsoft.com/office/powerpoint/2010/main" val="18803430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48F63A3B-78C7-47BE-AE5E-E10140E04643}" type="slidenum">
              <a:rPr lang="en-US" smtClean="0"/>
              <a:t>6</a:t>
            </a:fld>
            <a:endParaRPr lang="en-US" dirty="0"/>
          </a:p>
        </p:txBody>
      </p:sp>
      <p:sp>
        <p:nvSpPr>
          <p:cNvPr id="5" name="TextBox 4"/>
          <p:cNvSpPr txBox="1"/>
          <p:nvPr/>
        </p:nvSpPr>
        <p:spPr>
          <a:xfrm>
            <a:off x="3045204" y="1044702"/>
            <a:ext cx="8822946" cy="1446550"/>
          </a:xfrm>
          <a:prstGeom prst="rect">
            <a:avLst/>
          </a:prstGeom>
          <a:noFill/>
        </p:spPr>
        <p:txBody>
          <a:bodyPr wrap="square" rtlCol="0">
            <a:spAutoFit/>
          </a:bodyPr>
          <a:lstStyle/>
          <a:p>
            <a:r>
              <a:rPr lang="en-US" sz="2200" dirty="0">
                <a:latin typeface="Arial" panose="020B0604020202020204" pitchFamily="34" charset="0"/>
                <a:cs typeface="Arial" panose="020B0604020202020204" pitchFamily="34" charset="0"/>
              </a:rPr>
              <a:t>The probability that a risk event will occur during the predetermined </a:t>
            </a:r>
            <a:r>
              <a:rPr lang="en-GB" sz="2200" dirty="0">
                <a:latin typeface="Arial" panose="020B0604020202020204" pitchFamily="34" charset="0"/>
                <a:cs typeface="Arial" panose="020B0604020202020204" pitchFamily="34" charset="0"/>
              </a:rPr>
              <a:t>period </a:t>
            </a:r>
            <a:r>
              <a:rPr lang="en-US" sz="2200" dirty="0">
                <a:latin typeface="Arial" panose="020B0604020202020204" pitchFamily="34" charset="0"/>
                <a:cs typeface="Arial" panose="020B0604020202020204" pitchFamily="34" charset="0"/>
              </a:rPr>
              <a:t>– </a:t>
            </a:r>
            <a:r>
              <a:rPr lang="en-GB" sz="2200" b="1" dirty="0">
                <a:latin typeface="Arial" panose="020B0604020202020204" pitchFamily="34" charset="0"/>
                <a:cs typeface="Arial" panose="020B0604020202020204" pitchFamily="34" charset="0"/>
              </a:rPr>
              <a:t>likelihood</a:t>
            </a:r>
            <a:endParaRPr lang="en-US" sz="2200" dirty="0">
              <a:latin typeface="Arial" panose="020B0604020202020204" pitchFamily="34" charset="0"/>
              <a:cs typeface="Arial" panose="020B0604020202020204" pitchFamily="34" charset="0"/>
            </a:endParaRPr>
          </a:p>
          <a:p>
            <a:r>
              <a:rPr lang="en-US" sz="2200" dirty="0">
                <a:latin typeface="Arial" panose="020B0604020202020204" pitchFamily="34" charset="0"/>
                <a:cs typeface="Arial" panose="020B0604020202020204" pitchFamily="34" charset="0"/>
              </a:rPr>
              <a:t>The impact or consequence of the event if it occurs – </a:t>
            </a:r>
            <a:r>
              <a:rPr lang="en-US" sz="2200" b="1" dirty="0">
                <a:latin typeface="Arial" panose="020B0604020202020204" pitchFamily="34" charset="0"/>
                <a:cs typeface="Arial" panose="020B0604020202020204" pitchFamily="34" charset="0"/>
              </a:rPr>
              <a:t>severity</a:t>
            </a:r>
            <a:r>
              <a:rPr lang="en-US" sz="2200" dirty="0">
                <a:latin typeface="Arial" panose="020B0604020202020204" pitchFamily="34" charset="0"/>
                <a:cs typeface="Arial" panose="020B0604020202020204" pitchFamily="34" charset="0"/>
              </a:rPr>
              <a:t> (the price you pay)</a:t>
            </a:r>
          </a:p>
        </p:txBody>
      </p:sp>
      <p:pic>
        <p:nvPicPr>
          <p:cNvPr id="9" name="Рисунок 8"/>
          <p:cNvPicPr>
            <a:picLocks noChangeAspect="1"/>
          </p:cNvPicPr>
          <p:nvPr/>
        </p:nvPicPr>
        <p:blipFill>
          <a:blip r:embed="rId3"/>
          <a:stretch>
            <a:fillRect/>
          </a:stretch>
        </p:blipFill>
        <p:spPr>
          <a:xfrm>
            <a:off x="3121504" y="2726421"/>
            <a:ext cx="6239066" cy="3787323"/>
          </a:xfrm>
          <a:prstGeom prst="rect">
            <a:avLst/>
          </a:prstGeom>
        </p:spPr>
      </p:pic>
      <p:sp>
        <p:nvSpPr>
          <p:cNvPr id="4" name="Oval 3">
            <a:extLst>
              <a:ext uri="{FF2B5EF4-FFF2-40B4-BE49-F238E27FC236}">
                <a16:creationId xmlns:a16="http://schemas.microsoft.com/office/drawing/2014/main" id="{C1068923-4753-150A-02EC-54EC3EA09CAA}"/>
              </a:ext>
            </a:extLst>
          </p:cNvPr>
          <p:cNvSpPr/>
          <p:nvPr/>
        </p:nvSpPr>
        <p:spPr>
          <a:xfrm>
            <a:off x="4634553" y="4476954"/>
            <a:ext cx="1610686" cy="173652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3123A4AE-DCF1-F0BC-2FC0-568FD19AF5F0}"/>
              </a:ext>
            </a:extLst>
          </p:cNvPr>
          <p:cNvSpPr/>
          <p:nvPr/>
        </p:nvSpPr>
        <p:spPr>
          <a:xfrm>
            <a:off x="6979516" y="4467429"/>
            <a:ext cx="1610686" cy="173652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 name="Straight Connector 9">
            <a:extLst>
              <a:ext uri="{FF2B5EF4-FFF2-40B4-BE49-F238E27FC236}">
                <a16:creationId xmlns:a16="http://schemas.microsoft.com/office/drawing/2014/main" id="{1A859682-12AE-01B2-6FB4-11ED64A52198}"/>
              </a:ext>
            </a:extLst>
          </p:cNvPr>
          <p:cNvCxnSpPr/>
          <p:nvPr/>
        </p:nvCxnSpPr>
        <p:spPr>
          <a:xfrm>
            <a:off x="469783" y="2686945"/>
            <a:ext cx="11501307" cy="22667"/>
          </a:xfrm>
          <a:prstGeom prst="line">
            <a:avLst/>
          </a:prstGeom>
          <a:ln w="6350">
            <a:prstDash val="sysDash"/>
          </a:ln>
        </p:spPr>
        <p:style>
          <a:lnRef idx="1">
            <a:schemeClr val="accent1"/>
          </a:lnRef>
          <a:fillRef idx="0">
            <a:schemeClr val="accent1"/>
          </a:fillRef>
          <a:effectRef idx="0">
            <a:schemeClr val="accent1"/>
          </a:effectRef>
          <a:fontRef idx="minor">
            <a:schemeClr val="tx1"/>
          </a:fontRef>
        </p:style>
      </p:cxnSp>
      <p:sp>
        <p:nvSpPr>
          <p:cNvPr id="12" name="Arrow: Right 11">
            <a:extLst>
              <a:ext uri="{FF2B5EF4-FFF2-40B4-BE49-F238E27FC236}">
                <a16:creationId xmlns:a16="http://schemas.microsoft.com/office/drawing/2014/main" id="{2B7093AA-CC82-8555-8C12-3B7F6F51A73C}"/>
              </a:ext>
            </a:extLst>
          </p:cNvPr>
          <p:cNvSpPr/>
          <p:nvPr/>
        </p:nvSpPr>
        <p:spPr>
          <a:xfrm>
            <a:off x="2387979" y="1587058"/>
            <a:ext cx="466725" cy="2762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3E9B250B-C2AD-93B6-408B-D9EDBA479FF5}"/>
              </a:ext>
            </a:extLst>
          </p:cNvPr>
          <p:cNvSpPr txBox="1"/>
          <p:nvPr/>
        </p:nvSpPr>
        <p:spPr>
          <a:xfrm>
            <a:off x="381959" y="1437578"/>
            <a:ext cx="1932616" cy="492443"/>
          </a:xfrm>
          <a:prstGeom prst="rect">
            <a:avLst/>
          </a:prstGeom>
          <a:noFill/>
        </p:spPr>
        <p:txBody>
          <a:bodyPr wrap="square" rtlCol="0">
            <a:spAutoFit/>
          </a:bodyPr>
          <a:lstStyle/>
          <a:p>
            <a:r>
              <a:rPr lang="ru-RU" sz="2600" b="1" dirty="0">
                <a:latin typeface="Arial" panose="020B0604020202020204" pitchFamily="34" charset="0"/>
                <a:cs typeface="Arial" panose="020B0604020202020204" pitchFamily="34" charset="0"/>
              </a:rPr>
              <a:t>2</a:t>
            </a:r>
            <a:r>
              <a:rPr lang="en-GB" sz="2600" b="1" dirty="0">
                <a:latin typeface="Arial" panose="020B0604020202020204" pitchFamily="34" charset="0"/>
                <a:cs typeface="Arial" panose="020B0604020202020204" pitchFamily="34" charset="0"/>
              </a:rPr>
              <a:t>. Measure</a:t>
            </a:r>
          </a:p>
        </p:txBody>
      </p:sp>
      <p:sp>
        <p:nvSpPr>
          <p:cNvPr id="14" name="Arrow: Right 13">
            <a:extLst>
              <a:ext uri="{FF2B5EF4-FFF2-40B4-BE49-F238E27FC236}">
                <a16:creationId xmlns:a16="http://schemas.microsoft.com/office/drawing/2014/main" id="{A4C87F76-4125-F81B-4433-1185EED5275D}"/>
              </a:ext>
            </a:extLst>
          </p:cNvPr>
          <p:cNvSpPr/>
          <p:nvPr/>
        </p:nvSpPr>
        <p:spPr>
          <a:xfrm>
            <a:off x="2387979" y="1598874"/>
            <a:ext cx="466725" cy="2762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BBCA4F60-311C-715E-6B2F-805E0F7965BC}"/>
              </a:ext>
            </a:extLst>
          </p:cNvPr>
          <p:cNvSpPr txBox="1"/>
          <p:nvPr/>
        </p:nvSpPr>
        <p:spPr>
          <a:xfrm>
            <a:off x="469783" y="4307921"/>
            <a:ext cx="1844792" cy="492443"/>
          </a:xfrm>
          <a:prstGeom prst="rect">
            <a:avLst/>
          </a:prstGeom>
          <a:noFill/>
        </p:spPr>
        <p:txBody>
          <a:bodyPr wrap="square" rtlCol="0">
            <a:spAutoFit/>
          </a:bodyPr>
          <a:lstStyle/>
          <a:p>
            <a:r>
              <a:rPr lang="en-GB" sz="2600" b="1" dirty="0">
                <a:latin typeface="Arial" panose="020B0604020202020204" pitchFamily="34" charset="0"/>
                <a:cs typeface="Arial" panose="020B0604020202020204" pitchFamily="34" charset="0"/>
              </a:rPr>
              <a:t>3. Manage</a:t>
            </a:r>
          </a:p>
        </p:txBody>
      </p:sp>
      <p:sp>
        <p:nvSpPr>
          <p:cNvPr id="16" name="Arrow: Right 15">
            <a:extLst>
              <a:ext uri="{FF2B5EF4-FFF2-40B4-BE49-F238E27FC236}">
                <a16:creationId xmlns:a16="http://schemas.microsoft.com/office/drawing/2014/main" id="{8766AF70-2D22-F803-E802-5E0C98E83B1E}"/>
              </a:ext>
            </a:extLst>
          </p:cNvPr>
          <p:cNvSpPr/>
          <p:nvPr/>
        </p:nvSpPr>
        <p:spPr>
          <a:xfrm>
            <a:off x="2387979" y="4428826"/>
            <a:ext cx="466725" cy="2762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7944D3A4-7BB2-A4BF-759C-6906AC851353}"/>
              </a:ext>
            </a:extLst>
          </p:cNvPr>
          <p:cNvSpPr txBox="1"/>
          <p:nvPr/>
        </p:nvSpPr>
        <p:spPr>
          <a:xfrm>
            <a:off x="381959" y="213126"/>
            <a:ext cx="9777440" cy="477054"/>
          </a:xfrm>
          <a:prstGeom prst="rect">
            <a:avLst/>
          </a:prstGeom>
          <a:noFill/>
        </p:spPr>
        <p:txBody>
          <a:bodyPr wrap="square" rtlCol="0">
            <a:spAutoFit/>
          </a:bodyPr>
          <a:lstStyle/>
          <a:p>
            <a:pPr defTabSz="1217692">
              <a:defRPr/>
            </a:pPr>
            <a:r>
              <a:rPr lang="en-US" altLang="zh-CN" sz="2500" b="1" kern="0" dirty="0">
                <a:solidFill>
                  <a:srgbClr val="1F4E79"/>
                </a:solidFill>
                <a:latin typeface="SB Sans Display" panose="020B0503040504020204" pitchFamily="34" charset="0"/>
                <a:ea typeface="等线" panose="02010600030101010101" pitchFamily="2" charset="-122"/>
                <a:cs typeface="SB Sans Display" panose="020B0503040504020204" pitchFamily="34" charset="0"/>
              </a:rPr>
              <a:t>Components of risk</a:t>
            </a:r>
            <a:r>
              <a:rPr lang="ru-RU" altLang="zh-CN" sz="2500" b="1" kern="0" dirty="0">
                <a:solidFill>
                  <a:srgbClr val="1F4E79"/>
                </a:solidFill>
                <a:latin typeface="SB Sans Display" panose="020B0503040504020204" pitchFamily="34" charset="0"/>
                <a:ea typeface="等线" panose="02010600030101010101" pitchFamily="2" charset="-122"/>
                <a:cs typeface="SB Sans Display" panose="020B0503040504020204" pitchFamily="34" charset="0"/>
              </a:rPr>
              <a:t> </a:t>
            </a:r>
            <a:r>
              <a:rPr lang="en-US" altLang="zh-CN" sz="2500" b="1" kern="0" dirty="0">
                <a:solidFill>
                  <a:srgbClr val="1F4E79"/>
                </a:solidFill>
                <a:latin typeface="SB Sans Display" panose="020B0503040504020204" pitchFamily="34" charset="0"/>
                <a:ea typeface="等线" panose="02010600030101010101" pitchFamily="2" charset="-122"/>
                <a:cs typeface="SB Sans Display" panose="020B0503040504020204" pitchFamily="34" charset="0"/>
              </a:rPr>
              <a:t>and</a:t>
            </a:r>
            <a:r>
              <a:rPr lang="ru-RU" altLang="zh-CN" sz="2500" b="1" kern="0" dirty="0">
                <a:solidFill>
                  <a:srgbClr val="1F4E79"/>
                </a:solidFill>
                <a:latin typeface="SB Sans Display" panose="020B0503040504020204" pitchFamily="34" charset="0"/>
                <a:ea typeface="等线" panose="02010600030101010101" pitchFamily="2" charset="-122"/>
                <a:cs typeface="SB Sans Display" panose="020B0503040504020204" pitchFamily="34" charset="0"/>
              </a:rPr>
              <a:t> </a:t>
            </a:r>
            <a:r>
              <a:rPr lang="en-US" altLang="zh-CN" sz="2500" b="1" kern="0" dirty="0">
                <a:solidFill>
                  <a:srgbClr val="1F4E79"/>
                </a:solidFill>
                <a:latin typeface="SB Sans Display" panose="020B0503040504020204" pitchFamily="34" charset="0"/>
                <a:ea typeface="等线" panose="02010600030101010101" pitchFamily="2" charset="-122"/>
                <a:cs typeface="SB Sans Display" panose="020B0503040504020204" pitchFamily="34" charset="0"/>
              </a:rPr>
              <a:t>risk measurement</a:t>
            </a:r>
            <a:endParaRPr lang="ru-RU" altLang="zh-CN" sz="2500" kern="0" dirty="0">
              <a:solidFill>
                <a:srgbClr val="5B9BD5">
                  <a:lumMod val="50000"/>
                </a:srgbClr>
              </a:solidFill>
              <a:latin typeface="SB Sans Display" panose="020B0503040504020204" pitchFamily="34" charset="0"/>
              <a:ea typeface="等线" panose="02010600030101010101" pitchFamily="2" charset="-122"/>
              <a:cs typeface="SB Sans Display" panose="020B0503040504020204" pitchFamily="34" charset="0"/>
            </a:endParaRPr>
          </a:p>
        </p:txBody>
      </p:sp>
    </p:spTree>
    <p:extLst>
      <p:ext uri="{BB962C8B-B14F-4D97-AF65-F5344CB8AC3E}">
        <p14:creationId xmlns:p14="http://schemas.microsoft.com/office/powerpoint/2010/main" val="2024119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48F63A3B-78C7-47BE-AE5E-E10140E04643}" type="slidenum">
              <a:rPr lang="en-US" smtClean="0"/>
              <a:t>7</a:t>
            </a:fld>
            <a:endParaRPr lang="en-US" dirty="0"/>
          </a:p>
        </p:txBody>
      </p:sp>
      <p:sp>
        <p:nvSpPr>
          <p:cNvPr id="3" name="TextBox 2">
            <a:extLst>
              <a:ext uri="{FF2B5EF4-FFF2-40B4-BE49-F238E27FC236}">
                <a16:creationId xmlns:a16="http://schemas.microsoft.com/office/drawing/2014/main" id="{81BD1123-3626-1C45-BF5B-1C1864FA8AFA}"/>
              </a:ext>
            </a:extLst>
          </p:cNvPr>
          <p:cNvSpPr txBox="1"/>
          <p:nvPr/>
        </p:nvSpPr>
        <p:spPr>
          <a:xfrm>
            <a:off x="381959" y="213126"/>
            <a:ext cx="9777440" cy="477054"/>
          </a:xfrm>
          <a:prstGeom prst="rect">
            <a:avLst/>
          </a:prstGeom>
          <a:noFill/>
        </p:spPr>
        <p:txBody>
          <a:bodyPr wrap="square" rtlCol="0">
            <a:spAutoFit/>
          </a:bodyPr>
          <a:lstStyle/>
          <a:p>
            <a:pPr defTabSz="1217692">
              <a:defRPr/>
            </a:pPr>
            <a:r>
              <a:rPr lang="en-US" altLang="zh-CN" sz="2500" b="1" kern="0" dirty="0">
                <a:solidFill>
                  <a:srgbClr val="1F4E79"/>
                </a:solidFill>
                <a:latin typeface="SB Sans Display" panose="020B0503040504020204" pitchFamily="34" charset="0"/>
                <a:ea typeface="等线" panose="02010600030101010101" pitchFamily="2" charset="-122"/>
                <a:cs typeface="SB Sans Display" panose="020B0503040504020204" pitchFamily="34" charset="0"/>
              </a:rPr>
              <a:t>Risk management tools</a:t>
            </a:r>
            <a:endParaRPr lang="ru-RU" altLang="zh-CN" sz="2500" kern="0" dirty="0">
              <a:solidFill>
                <a:srgbClr val="5B9BD5">
                  <a:lumMod val="50000"/>
                </a:srgbClr>
              </a:solidFill>
              <a:latin typeface="SB Sans Display" panose="020B0503040504020204" pitchFamily="34" charset="0"/>
              <a:ea typeface="等线" panose="02010600030101010101" pitchFamily="2" charset="-122"/>
              <a:cs typeface="SB Sans Display" panose="020B0503040504020204" pitchFamily="34" charset="0"/>
            </a:endParaRPr>
          </a:p>
        </p:txBody>
      </p:sp>
      <p:sp>
        <p:nvSpPr>
          <p:cNvPr id="4" name="TextBox 3"/>
          <p:cNvSpPr txBox="1"/>
          <p:nvPr/>
        </p:nvSpPr>
        <p:spPr>
          <a:xfrm>
            <a:off x="381959" y="690180"/>
            <a:ext cx="8228641" cy="6001643"/>
          </a:xfrm>
          <a:prstGeom prst="rect">
            <a:avLst/>
          </a:prstGeom>
          <a:noFill/>
        </p:spPr>
        <p:txBody>
          <a:bodyPr wrap="square" rtlCol="0">
            <a:spAutoFit/>
          </a:bodyPr>
          <a:lstStyle/>
          <a:p>
            <a:r>
              <a:rPr lang="en-US" sz="2400" b="1" dirty="0"/>
              <a:t>Accept:</a:t>
            </a:r>
          </a:p>
          <a:p>
            <a:pPr marL="342900" indent="-342900">
              <a:buFont typeface="Arial" panose="020B0604020202020204" pitchFamily="34" charset="0"/>
              <a:buChar char="•"/>
            </a:pPr>
            <a:r>
              <a:rPr lang="en-US" sz="2400" dirty="0"/>
              <a:t>Thresholds</a:t>
            </a:r>
          </a:p>
          <a:p>
            <a:pPr marL="342900" indent="-342900">
              <a:buFont typeface="Arial" panose="020B0604020202020204" pitchFamily="34" charset="0"/>
              <a:buChar char="•"/>
            </a:pPr>
            <a:r>
              <a:rPr lang="en-US" sz="2400" dirty="0"/>
              <a:t>Limits</a:t>
            </a:r>
          </a:p>
          <a:p>
            <a:endParaRPr lang="en-US" sz="2400" b="1" dirty="0"/>
          </a:p>
          <a:p>
            <a:r>
              <a:rPr lang="en-US" sz="2400" b="1" dirty="0"/>
              <a:t>Share:</a:t>
            </a:r>
          </a:p>
          <a:p>
            <a:pPr marL="342900" indent="-342900">
              <a:buFont typeface="Arial" panose="020B0604020202020204" pitchFamily="34" charset="0"/>
              <a:buChar char="•"/>
            </a:pPr>
            <a:r>
              <a:rPr lang="en-US" sz="2400" dirty="0"/>
              <a:t>Insurance</a:t>
            </a:r>
          </a:p>
          <a:p>
            <a:pPr marL="342900" indent="-342900">
              <a:buFont typeface="Arial" panose="020B0604020202020204" pitchFamily="34" charset="0"/>
              <a:buChar char="•"/>
            </a:pPr>
            <a:r>
              <a:rPr lang="en-US" sz="2400" dirty="0"/>
              <a:t>Joint products</a:t>
            </a:r>
          </a:p>
          <a:p>
            <a:pPr marL="342900" indent="-342900">
              <a:buFont typeface="Arial" panose="020B0604020202020204" pitchFamily="34" charset="0"/>
              <a:buChar char="•"/>
            </a:pPr>
            <a:r>
              <a:rPr lang="en-US" sz="2400" dirty="0"/>
              <a:t>Hedging</a:t>
            </a:r>
          </a:p>
          <a:p>
            <a:endParaRPr lang="en-US" sz="2400" b="1" dirty="0"/>
          </a:p>
          <a:p>
            <a:r>
              <a:rPr lang="en-US" sz="2400" b="1" dirty="0"/>
              <a:t>Control:</a:t>
            </a:r>
          </a:p>
          <a:p>
            <a:pPr marL="342900" indent="-342900">
              <a:buFont typeface="Arial" panose="020B0604020202020204" pitchFamily="34" charset="0"/>
              <a:buChar char="•"/>
            </a:pPr>
            <a:r>
              <a:rPr lang="en-US" sz="2400" dirty="0"/>
              <a:t>Reporting (watch list/warning signals and etc.)</a:t>
            </a:r>
          </a:p>
          <a:p>
            <a:endParaRPr lang="en-US" sz="2400" dirty="0"/>
          </a:p>
          <a:p>
            <a:r>
              <a:rPr lang="en-US" sz="2400" b="1" dirty="0"/>
              <a:t>Mitigate:</a:t>
            </a:r>
          </a:p>
          <a:p>
            <a:pPr marL="342900" indent="-342900">
              <a:buFont typeface="Arial" panose="020B0604020202020204" pitchFamily="34" charset="0"/>
              <a:buChar char="•"/>
            </a:pPr>
            <a:r>
              <a:rPr lang="en-US" sz="2400" dirty="0"/>
              <a:t>Rejection</a:t>
            </a:r>
          </a:p>
          <a:p>
            <a:pPr marL="342900" indent="-342900">
              <a:buFont typeface="Arial" panose="020B0604020202020204" pitchFamily="34" charset="0"/>
              <a:buChar char="•"/>
            </a:pPr>
            <a:r>
              <a:rPr lang="en-US" sz="2400" dirty="0"/>
              <a:t>Collateral</a:t>
            </a:r>
          </a:p>
          <a:p>
            <a:pPr marL="342900" indent="-342900">
              <a:buFont typeface="Arial" panose="020B0604020202020204" pitchFamily="34" charset="0"/>
              <a:buChar char="•"/>
            </a:pPr>
            <a:r>
              <a:rPr lang="en-US" sz="2400" dirty="0"/>
              <a:t>Covenants</a:t>
            </a:r>
          </a:p>
        </p:txBody>
      </p:sp>
    </p:spTree>
    <p:extLst>
      <p:ext uri="{BB962C8B-B14F-4D97-AF65-F5344CB8AC3E}">
        <p14:creationId xmlns:p14="http://schemas.microsoft.com/office/powerpoint/2010/main" val="23074093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48F63A3B-78C7-47BE-AE5E-E10140E04643}" type="slidenum">
              <a:rPr lang="en-US" smtClean="0"/>
              <a:t>8</a:t>
            </a:fld>
            <a:endParaRPr lang="en-US" dirty="0"/>
          </a:p>
        </p:txBody>
      </p:sp>
      <p:sp>
        <p:nvSpPr>
          <p:cNvPr id="4" name="TextBox 3">
            <a:extLst>
              <a:ext uri="{FF2B5EF4-FFF2-40B4-BE49-F238E27FC236}">
                <a16:creationId xmlns:a16="http://schemas.microsoft.com/office/drawing/2014/main" id="{81BD1123-3626-1C45-BF5B-1C1864FA8AFA}"/>
              </a:ext>
            </a:extLst>
          </p:cNvPr>
          <p:cNvSpPr txBox="1"/>
          <p:nvPr/>
        </p:nvSpPr>
        <p:spPr>
          <a:xfrm>
            <a:off x="381959" y="213126"/>
            <a:ext cx="9777440" cy="477054"/>
          </a:xfrm>
          <a:prstGeom prst="rect">
            <a:avLst/>
          </a:prstGeom>
          <a:noFill/>
        </p:spPr>
        <p:txBody>
          <a:bodyPr wrap="square" rtlCol="0">
            <a:spAutoFit/>
          </a:bodyPr>
          <a:lstStyle/>
          <a:p>
            <a:pPr defTabSz="1217692">
              <a:defRPr/>
            </a:pPr>
            <a:r>
              <a:rPr lang="en-US" altLang="zh-CN" sz="2500" b="1" kern="0" dirty="0">
                <a:solidFill>
                  <a:srgbClr val="1F4E79"/>
                </a:solidFill>
                <a:latin typeface="SB Sans Display" panose="020B0503040504020204" pitchFamily="34" charset="0"/>
                <a:ea typeface="等线" panose="02010600030101010101" pitchFamily="2" charset="-122"/>
                <a:cs typeface="SB Sans Display" panose="020B0503040504020204" pitchFamily="34" charset="0"/>
              </a:rPr>
              <a:t>Risk/Return tradeoff</a:t>
            </a:r>
            <a:endParaRPr lang="ru-RU" altLang="zh-CN" sz="2500" kern="0" dirty="0">
              <a:solidFill>
                <a:srgbClr val="5B9BD5">
                  <a:lumMod val="50000"/>
                </a:srgbClr>
              </a:solidFill>
              <a:latin typeface="SB Sans Display" panose="020B0503040504020204" pitchFamily="34" charset="0"/>
              <a:ea typeface="等线" panose="02010600030101010101" pitchFamily="2" charset="-122"/>
              <a:cs typeface="SB Sans Display" panose="020B0503040504020204" pitchFamily="34" charset="0"/>
            </a:endParaRPr>
          </a:p>
        </p:txBody>
      </p:sp>
      <p:pic>
        <p:nvPicPr>
          <p:cNvPr id="8" name="Рисунок 7"/>
          <p:cNvPicPr>
            <a:picLocks noChangeAspect="1"/>
          </p:cNvPicPr>
          <p:nvPr/>
        </p:nvPicPr>
        <p:blipFill>
          <a:blip r:embed="rId2"/>
          <a:stretch>
            <a:fillRect/>
          </a:stretch>
        </p:blipFill>
        <p:spPr>
          <a:xfrm>
            <a:off x="381959" y="690180"/>
            <a:ext cx="6375888" cy="5697428"/>
          </a:xfrm>
          <a:prstGeom prst="rect">
            <a:avLst/>
          </a:prstGeom>
        </p:spPr>
      </p:pic>
      <p:pic>
        <p:nvPicPr>
          <p:cNvPr id="5" name="Рисунок 4"/>
          <p:cNvPicPr>
            <a:picLocks noChangeAspect="1"/>
          </p:cNvPicPr>
          <p:nvPr/>
        </p:nvPicPr>
        <p:blipFill>
          <a:blip r:embed="rId3"/>
          <a:stretch>
            <a:fillRect/>
          </a:stretch>
        </p:blipFill>
        <p:spPr>
          <a:xfrm>
            <a:off x="381959" y="685825"/>
            <a:ext cx="11740055" cy="962818"/>
          </a:xfrm>
          <a:prstGeom prst="rect">
            <a:avLst/>
          </a:prstGeom>
        </p:spPr>
      </p:pic>
    </p:spTree>
    <p:extLst>
      <p:ext uri="{BB962C8B-B14F-4D97-AF65-F5344CB8AC3E}">
        <p14:creationId xmlns:p14="http://schemas.microsoft.com/office/powerpoint/2010/main" val="132061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48F63A3B-78C7-47BE-AE5E-E10140E04643}" type="slidenum">
              <a:rPr lang="en-US" smtClean="0"/>
              <a:t>9</a:t>
            </a:fld>
            <a:endParaRPr lang="en-US" dirty="0"/>
          </a:p>
        </p:txBody>
      </p:sp>
      <p:pic>
        <p:nvPicPr>
          <p:cNvPr id="3" name="Рисунок 2"/>
          <p:cNvPicPr>
            <a:picLocks noChangeAspect="1"/>
          </p:cNvPicPr>
          <p:nvPr/>
        </p:nvPicPr>
        <p:blipFill>
          <a:blip r:embed="rId2"/>
          <a:stretch>
            <a:fillRect/>
          </a:stretch>
        </p:blipFill>
        <p:spPr>
          <a:xfrm>
            <a:off x="472637" y="812089"/>
            <a:ext cx="10153650" cy="4981575"/>
          </a:xfrm>
          <a:prstGeom prst="rect">
            <a:avLst/>
          </a:prstGeom>
        </p:spPr>
      </p:pic>
      <p:sp>
        <p:nvSpPr>
          <p:cNvPr id="4" name="TextBox 3">
            <a:extLst>
              <a:ext uri="{FF2B5EF4-FFF2-40B4-BE49-F238E27FC236}">
                <a16:creationId xmlns:a16="http://schemas.microsoft.com/office/drawing/2014/main" id="{81BD1123-3626-1C45-BF5B-1C1864FA8AFA}"/>
              </a:ext>
            </a:extLst>
          </p:cNvPr>
          <p:cNvSpPr txBox="1"/>
          <p:nvPr/>
        </p:nvSpPr>
        <p:spPr>
          <a:xfrm>
            <a:off x="381959" y="213126"/>
            <a:ext cx="9777440" cy="477054"/>
          </a:xfrm>
          <a:prstGeom prst="rect">
            <a:avLst/>
          </a:prstGeom>
          <a:noFill/>
        </p:spPr>
        <p:txBody>
          <a:bodyPr wrap="square" rtlCol="0">
            <a:spAutoFit/>
          </a:bodyPr>
          <a:lstStyle/>
          <a:p>
            <a:pPr defTabSz="1217692">
              <a:defRPr/>
            </a:pPr>
            <a:r>
              <a:rPr lang="en-US" altLang="zh-CN" sz="2500" b="1" kern="0" dirty="0">
                <a:solidFill>
                  <a:srgbClr val="1F4E79"/>
                </a:solidFill>
                <a:latin typeface="SB Sans Display" panose="020B0503040504020204" pitchFamily="34" charset="0"/>
                <a:ea typeface="等线" panose="02010600030101010101" pitchFamily="2" charset="-122"/>
                <a:cs typeface="SB Sans Display" panose="020B0503040504020204" pitchFamily="34" charset="0"/>
              </a:rPr>
              <a:t>Lines of defense</a:t>
            </a:r>
            <a:endParaRPr lang="ru-RU" altLang="zh-CN" sz="2500" kern="0" dirty="0">
              <a:solidFill>
                <a:srgbClr val="5B9BD5">
                  <a:lumMod val="50000"/>
                </a:srgbClr>
              </a:solidFill>
              <a:latin typeface="SB Sans Display" panose="020B0503040504020204" pitchFamily="34" charset="0"/>
              <a:ea typeface="等线" panose="02010600030101010101" pitchFamily="2" charset="-122"/>
              <a:cs typeface="SB Sans Display" panose="020B0503040504020204" pitchFamily="34" charset="0"/>
            </a:endParaRPr>
          </a:p>
        </p:txBody>
      </p:sp>
      <p:pic>
        <p:nvPicPr>
          <p:cNvPr id="5" name="Рисунок 4"/>
          <p:cNvPicPr>
            <a:picLocks noChangeAspect="1"/>
          </p:cNvPicPr>
          <p:nvPr/>
        </p:nvPicPr>
        <p:blipFill>
          <a:blip r:embed="rId3"/>
          <a:stretch>
            <a:fillRect/>
          </a:stretch>
        </p:blipFill>
        <p:spPr>
          <a:xfrm>
            <a:off x="6293069" y="1252866"/>
            <a:ext cx="4038600" cy="523382"/>
          </a:xfrm>
          <a:prstGeom prst="rect">
            <a:avLst/>
          </a:prstGeom>
        </p:spPr>
      </p:pic>
      <p:pic>
        <p:nvPicPr>
          <p:cNvPr id="6" name="Рисунок 5"/>
          <p:cNvPicPr>
            <a:picLocks noChangeAspect="1"/>
          </p:cNvPicPr>
          <p:nvPr/>
        </p:nvPicPr>
        <p:blipFill>
          <a:blip r:embed="rId4"/>
          <a:stretch>
            <a:fillRect/>
          </a:stretch>
        </p:blipFill>
        <p:spPr>
          <a:xfrm>
            <a:off x="7103679" y="2217025"/>
            <a:ext cx="3227989" cy="463792"/>
          </a:xfrm>
          <a:prstGeom prst="rect">
            <a:avLst/>
          </a:prstGeom>
        </p:spPr>
      </p:pic>
      <p:pic>
        <p:nvPicPr>
          <p:cNvPr id="7" name="Рисунок 6"/>
          <p:cNvPicPr>
            <a:picLocks noChangeAspect="1"/>
          </p:cNvPicPr>
          <p:nvPr/>
        </p:nvPicPr>
        <p:blipFill>
          <a:blip r:embed="rId4"/>
          <a:stretch>
            <a:fillRect/>
          </a:stretch>
        </p:blipFill>
        <p:spPr>
          <a:xfrm>
            <a:off x="7545607" y="2636983"/>
            <a:ext cx="2786061" cy="463792"/>
          </a:xfrm>
          <a:prstGeom prst="rect">
            <a:avLst/>
          </a:prstGeom>
        </p:spPr>
      </p:pic>
      <p:pic>
        <p:nvPicPr>
          <p:cNvPr id="8" name="Рисунок 7"/>
          <p:cNvPicPr>
            <a:picLocks noChangeAspect="1"/>
          </p:cNvPicPr>
          <p:nvPr/>
        </p:nvPicPr>
        <p:blipFill>
          <a:blip r:embed="rId5"/>
          <a:stretch>
            <a:fillRect/>
          </a:stretch>
        </p:blipFill>
        <p:spPr>
          <a:xfrm>
            <a:off x="7921024" y="3243503"/>
            <a:ext cx="2238375" cy="361950"/>
          </a:xfrm>
          <a:prstGeom prst="rect">
            <a:avLst/>
          </a:prstGeom>
        </p:spPr>
      </p:pic>
      <p:pic>
        <p:nvPicPr>
          <p:cNvPr id="9" name="Рисунок 8"/>
          <p:cNvPicPr>
            <a:picLocks noChangeAspect="1"/>
          </p:cNvPicPr>
          <p:nvPr/>
        </p:nvPicPr>
        <p:blipFill>
          <a:blip r:embed="rId5"/>
          <a:stretch>
            <a:fillRect/>
          </a:stretch>
        </p:blipFill>
        <p:spPr>
          <a:xfrm>
            <a:off x="8717673" y="3663461"/>
            <a:ext cx="1632512" cy="624122"/>
          </a:xfrm>
          <a:prstGeom prst="rect">
            <a:avLst/>
          </a:prstGeom>
        </p:spPr>
      </p:pic>
    </p:spTree>
    <p:extLst>
      <p:ext uri="{BB962C8B-B14F-4D97-AF65-F5344CB8AC3E}">
        <p14:creationId xmlns:p14="http://schemas.microsoft.com/office/powerpoint/2010/main" val="52249924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7037&quot;&gt;&lt;version val=&quot;32700&quot;/&gt;&lt;CPresentation id=&quot;1&quot;&gt;&lt;m_precDefaultNumber&gt;&lt;m_bNumberIsYear val=&quot;1&quot;/&gt;&lt;m_chMinusSymbol&gt;-&lt;/m_chMinusSymbol&gt;&lt;m_chDecimalSymbol17909&gt;,&lt;/m_chDecimalSymbol17909&gt;&lt;m_nGroupingDigits17909 val=&quot;3&quot;/&gt;&lt;m_chGroupingSymbol17909&gt; &lt;/m_chGroupingSymbol17909&gt;&lt;m_yearfmt&gt;&lt;begin val=&quot;0&quot;/&gt;&lt;end val=&quot;4&quot;/&gt;&lt;/m_yearfmt&gt;&lt;/m_precDefaultNumber&gt;&lt;m_precDefaultPercent&gt;&lt;m_bNumberIsYear val=&quot;1&quot;/&gt;&lt;m_chMinusSymbol&gt;-&lt;/m_chMinusSymbol&gt;&lt;m_nDecimalDigits17909 val=&quot;1&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d.%m.%y&lt;/m_strFormatTime&gt;&lt;m_yearfmt&gt;&lt;begin val=&quot;4&quot;/&gt;&lt;end val=&quot;4&quot;/&gt;&lt;/m_yearfmt&gt;&lt;/m_precDefaultDate&gt;&lt;m_precDefaultDay&gt;&lt;m_yearfmt&gt;&lt;begin val=&quot;0&quot;/&gt;&lt;end val=&quot;4&quot;/&gt;&lt;/m_yearfmt&gt;&lt;/m_precDefaultDay&gt;&lt;m_precDefaultWeek&gt;&lt;m_yearfmt&gt;&lt;begin val=&quot;0&quot;/&gt;&lt;end val=&quot;4&quot;/&gt;&lt;/m_yearfmt&gt;&lt;/m_precDefaultWeek&gt;&lt;m_precDefaultMonth&gt;&lt;m_bNumberIsYear val=&quot;0&quot;/&gt;&lt;m_strFormatTime&gt;%m.%y&lt;/m_strFormatTime&gt;&lt;m_yearfmt&gt;&lt;begin val=&quot;4&quot;/&gt;&lt;end val=&quot;4&quot;/&gt;&lt;/m_yearfmt&gt;&lt;/m_precDefaultMonth&gt;&lt;m_precDefaultQuarter&gt;&lt;m_bNumberIsYear val=&quot;0&quot;/&gt;&lt;m_strFormatTime&gt;%6/%y&lt;/m_strFormatTime&gt;&lt;m_yearfmt&gt;&lt;begin val=&quot;4&quot;/&gt;&lt;end val=&quot;4&quot;/&gt;&lt;/m_yearfmt&gt;&lt;/m_precDefaultQuarter&gt;&lt;m_precDefaultYear&gt;&lt;m_bNumberIsYear val=&quot;0&quot;/&gt;&lt;m_strFormatTime&gt;%y&lt;/m_strFormatTime&gt;&lt;m_yearfmt&gt;&lt;begin val=&quot;4&quot;/&gt;&lt;end val=&quot;4&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24&quot;&gt;&lt;elem m_fUsage=&quot;3.92657400688263980015E+00&quot;&gt;&lt;m_msothmcolidx val=&quot;0&quot;/&gt;&lt;m_rgb r=&quot;01&quot; g=&quot;D0&quot; b=&quot;B2&quot;/&gt;&lt;/elem&gt;&lt;elem m_fUsage=&quot;3.48640357080415252966E+00&quot;&gt;&lt;m_msothmcolidx val=&quot;0&quot;/&gt;&lt;m_rgb r=&quot;EB&quot; g=&quot;3C&quot; b=&quot;51&quot;/&gt;&lt;/elem&gt;&lt;elem m_fUsage=&quot;1.13304187590217297910E+00&quot;&gt;&lt;m_msothmcolidx val=&quot;0&quot;/&gt;&lt;m_rgb r=&quot;1F&quot; g=&quot;4E&quot; b=&quot;79&quot;/&gt;&lt;/elem&gt;&lt;elem m_fUsage=&quot;9.00000000000000022204E-01&quot;&gt;&lt;m_msothmcolidx val=&quot;0&quot;/&gt;&lt;m_rgb r=&quot;1A&quot; g=&quot;CC&quot; b=&quot;B3&quot;/&gt;&lt;/elem&gt;&lt;elem m_fUsage=&quot;4.65496520594089135958E-01&quot;&gt;&lt;m_msothmcolidx val=&quot;0&quot;/&gt;&lt;m_rgb r=&quot;BF&quot; g=&quot;D9&quot; b=&quot;F2&quot;/&gt;&lt;/elem&gt;&lt;elem m_fUsage=&quot;6.92046620607724011220E-02&quot;&gt;&lt;m_msothmcolidx val=&quot;0&quot;/&gt;&lt;m_rgb r=&quot;67&quot; g=&quot;A3&quot; b=&quot;DE&quot;/&gt;&lt;/elem&gt;&lt;elem m_fUsage=&quot;5.72641689702235463094E-03&quot;&gt;&lt;m_msothmcolidx val=&quot;0&quot;/&gt;&lt;m_rgb r=&quot;5C&quot; g=&quot;9C&quot; b=&quot;DB&quot;/&gt;&lt;/elem&gt;&lt;elem m_fUsage=&quot;5.25757294306693385988E-03&quot;&gt;&lt;m_msothmcolidx val=&quot;0&quot;/&gt;&lt;m_rgb r=&quot;29&quot; g=&quot;68&quot; b=&quot;A0&quot;/&gt;&lt;/elem&gt;&lt;elem m_fUsage=&quot;4.72836216603517416751E-03&quot;&gt;&lt;m_msothmcolidx val=&quot;0&quot;/&gt;&lt;m_rgb r=&quot;1B&quot; g=&quot;4B&quot; b=&quot;7C&quot;/&gt;&lt;/elem&gt;&lt;elem m_fUsage=&quot;2.60386015355053073925E-03&quot;&gt;&lt;m_msothmcolidx val=&quot;0&quot;/&gt;&lt;m_rgb r=&quot;FB&quot; g=&quot;C6&quot; b=&quot;7A&quot;/&gt;&lt;/elem&gt;&lt;elem m_fUsage=&quot;3.28067878494868730033E-04&quot;&gt;&lt;m_msothmcolidx val=&quot;0&quot;/&gt;&lt;m_rgb r=&quot;D5&quot; g=&quot;E3&quot; b=&quot;F0&quot;/&gt;&lt;/elem&gt;&lt;elem m_fUsage=&quot;2.42749445031547234118E-04&quot;&gt;&lt;m_msothmcolidx val=&quot;0&quot;/&gt;&lt;m_rgb r=&quot;19&quot; g=&quot;C4&quot; b=&quot;AD&quot;/&gt;&lt;/elem&gt;&lt;elem m_fUsage=&quot;1.27147365874567412668E-04&quot;&gt;&lt;m_msothmcolidx val=&quot;0&quot;/&gt;&lt;m_rgb r=&quot;99&quot; g=&quot;C1&quot; b=&quot;EA&quot;/&gt;&lt;/elem&gt;&lt;elem m_fUsage=&quot;1.14663209187165971619E-04&quot;&gt;&lt;m_msothmcolidx val=&quot;0&quot;/&gt;&lt;m_rgb r=&quot;44&quot; g=&quot;8D&quot; b=&quot;D7&quot;/&gt;&lt;/elem&gt;&lt;elem m_fUsage=&quot;8.00732654508037438581E-05&quot;&gt;&lt;m_msothmcolidx val=&quot;0&quot;/&gt;&lt;m_rgb r=&quot;14&quot; g=&quot;38&quot; b=&quot;5C&quot;/&gt;&lt;/elem&gt;&lt;elem m_fUsage=&quot;2.03296708912534923022E-05&quot;&gt;&lt;m_msothmcolidx val=&quot;0&quot;/&gt;&lt;m_rgb r=&quot;0E&quot; g=&quot;29&quot; b=&quot;45&quot;/&gt;&lt;/elem&gt;&lt;elem m_fUsage=&quot;1.41158163862184179890E-05&quot;&gt;&lt;m_msothmcolidx val=&quot;0&quot;/&gt;&lt;m_rgb r=&quot;18&quot; g=&quot;44&quot; b=&quot;70&quot;/&gt;&lt;/elem&gt;&lt;elem m_fUsage=&quot;1.14338112728369176055E-05&quot;&gt;&lt;m_msothmcolidx val=&quot;0&quot;/&gt;&lt;m_rgb r=&quot;C2&quot; g=&quot;D7&quot; b=&quot;EB&quot;/&gt;&lt;/elem&gt;&lt;elem m_fUsage=&quot;1.09907671777604938390E-05&quot;&gt;&lt;m_msothmcolidx val=&quot;0&quot;/&gt;&lt;m_rgb r=&quot;C5&quot; g=&quot;D8&quot; b=&quot;EB&quot;/&gt;&lt;/elem&gt;&lt;elem m_fUsage=&quot;5.60629055364774212656E-06&quot;&gt;&lt;m_msothmcolidx val=&quot;0&quot;/&gt;&lt;m_rgb r=&quot;14&quot; g=&quot;3A&quot; b=&quot;61&quot;/&gt;&lt;/elem&gt;&lt;elem m_fUsage=&quot;4.47282865952980774281E-06&quot;&gt;&lt;m_msothmcolidx val=&quot;0&quot;/&gt;&lt;m_rgb r=&quot;B7&quot; g=&quot;CE&quot; b=&quot;E6&quot;/&gt;&lt;/elem&gt;&lt;elem m_fUsage=&quot;1.54039716234422188595E-06&quot;&gt;&lt;m_msothmcolidx val=&quot;0&quot;/&gt;&lt;m_rgb r=&quot;11&quot; g=&quot;31&quot; b=&quot;51&quot;/&gt;&lt;/elem&gt;&lt;elem m_fUsage=&quot;1.01337161782938879136E-06&quot;&gt;&lt;m_msothmcolidx val=&quot;0&quot;/&gt;&lt;m_rgb r=&quot;16&quot; g=&quot;40&quot; b=&quot;69&quot;/&gt;&lt;/elem&gt;&lt;elem m_fUsage=&quot;8.20831010441804957000E-07&quot;&gt;&lt;m_msothmcolidx val=&quot;0&quot;/&gt;&lt;m_rgb r=&quot;BD&quot; g=&quot;D3&quot; b=&quot;E8&quot;/&gt;&lt;/elem&gt;&lt;/m_vecMRU&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rqb5kBBaRmKiSb.CREWcq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rqb5kBBaRmKiSb.CREWcq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3_Sberbank-theme">
  <a:themeElements>
    <a:clrScheme name="IR presentation">
      <a:dk1>
        <a:srgbClr val="283A51"/>
      </a:dk1>
      <a:lt1>
        <a:sysClr val="window" lastClr="FFFFFF"/>
      </a:lt1>
      <a:dk2>
        <a:srgbClr val="283A51"/>
      </a:dk2>
      <a:lt2>
        <a:srgbClr val="E7E6E6"/>
      </a:lt2>
      <a:accent1>
        <a:srgbClr val="283A51"/>
      </a:accent1>
      <a:accent2>
        <a:srgbClr val="B55578"/>
      </a:accent2>
      <a:accent3>
        <a:srgbClr val="0ABAB5"/>
      </a:accent3>
      <a:accent4>
        <a:srgbClr val="DAE4E8"/>
      </a:accent4>
      <a:accent5>
        <a:srgbClr val="35818E"/>
      </a:accent5>
      <a:accent6>
        <a:srgbClr val="C1CFD3"/>
      </a:accent6>
      <a:hlink>
        <a:srgbClr val="0563C1"/>
      </a:hlink>
      <a:folHlink>
        <a:srgbClr val="954F72"/>
      </a:folHlink>
    </a:clrScheme>
    <a:fontScheme name="Sberbank">
      <a:majorFont>
        <a:latin typeface="Circe"/>
        <a:ea typeface=""/>
        <a:cs typeface=""/>
      </a:majorFont>
      <a:minorFont>
        <a:latin typeface="Circe"/>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Макет раскрытия_V32[1] [Нередактируемый]" id="{CEED4749-5589-A144-9B91-4F01FD93F908}" vid="{4F880DBD-1455-B44D-B92A-5811B7384C41}"/>
    </a:ext>
  </a:extLst>
</a:theme>
</file>

<file path=ppt/theme/theme2.xml><?xml version="1.0" encoding="utf-8"?>
<a:theme xmlns:a="http://schemas.openxmlformats.org/drawingml/2006/main" name="1_Sberbank-theme">
  <a:themeElements>
    <a:clrScheme name="IR presentation">
      <a:dk1>
        <a:srgbClr val="283A51"/>
      </a:dk1>
      <a:lt1>
        <a:sysClr val="window" lastClr="FFFFFF"/>
      </a:lt1>
      <a:dk2>
        <a:srgbClr val="283A51"/>
      </a:dk2>
      <a:lt2>
        <a:srgbClr val="E7E6E6"/>
      </a:lt2>
      <a:accent1>
        <a:srgbClr val="283A51"/>
      </a:accent1>
      <a:accent2>
        <a:srgbClr val="B55578"/>
      </a:accent2>
      <a:accent3>
        <a:srgbClr val="0ABAB5"/>
      </a:accent3>
      <a:accent4>
        <a:srgbClr val="DAE4E8"/>
      </a:accent4>
      <a:accent5>
        <a:srgbClr val="35818E"/>
      </a:accent5>
      <a:accent6>
        <a:srgbClr val="C1CFD3"/>
      </a:accent6>
      <a:hlink>
        <a:srgbClr val="0563C1"/>
      </a:hlink>
      <a:folHlink>
        <a:srgbClr val="954F72"/>
      </a:folHlink>
    </a:clrScheme>
    <a:fontScheme name="Sberbank">
      <a:majorFont>
        <a:latin typeface="Circe"/>
        <a:ea typeface=""/>
        <a:cs typeface=""/>
      </a:majorFont>
      <a:minorFont>
        <a:latin typeface="Circe"/>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Макет раскрытия_V32[1] [Нередактируемый]" id="{CEED4749-5589-A144-9B91-4F01FD93F908}" vid="{50C2D48D-24F4-7843-8069-08EDE33C33AF}"/>
    </a:ext>
  </a:extLst>
</a:theme>
</file>

<file path=ppt/theme/theme3.xml><?xml version="1.0" encoding="utf-8"?>
<a:theme xmlns:a="http://schemas.openxmlformats.org/drawingml/2006/main" name="Sberbank-theme">
  <a:themeElements>
    <a:clrScheme name="IR presentation">
      <a:dk1>
        <a:srgbClr val="283A51"/>
      </a:dk1>
      <a:lt1>
        <a:sysClr val="window" lastClr="FFFFFF"/>
      </a:lt1>
      <a:dk2>
        <a:srgbClr val="283A51"/>
      </a:dk2>
      <a:lt2>
        <a:srgbClr val="E7E6E6"/>
      </a:lt2>
      <a:accent1>
        <a:srgbClr val="283A51"/>
      </a:accent1>
      <a:accent2>
        <a:srgbClr val="B55578"/>
      </a:accent2>
      <a:accent3>
        <a:srgbClr val="0ABAB5"/>
      </a:accent3>
      <a:accent4>
        <a:srgbClr val="DAE4E8"/>
      </a:accent4>
      <a:accent5>
        <a:srgbClr val="35818E"/>
      </a:accent5>
      <a:accent6>
        <a:srgbClr val="C1CFD3"/>
      </a:accent6>
      <a:hlink>
        <a:srgbClr val="0563C1"/>
      </a:hlink>
      <a:folHlink>
        <a:srgbClr val="954F72"/>
      </a:folHlink>
    </a:clrScheme>
    <a:fontScheme name="Sberbank">
      <a:majorFont>
        <a:latin typeface="Circe"/>
        <a:ea typeface=""/>
        <a:cs typeface=""/>
      </a:majorFont>
      <a:minorFont>
        <a:latin typeface="Circe"/>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Макет раскрытия_V32[1] [Нередактируемый]" id="{CEED4749-5589-A144-9B91-4F01FD93F908}" vid="{549BB1D3-B32A-4745-9436-A6D9416A2C99}"/>
    </a:ext>
  </a:extLst>
</a:theme>
</file>

<file path=ppt/theme/theme4.xml><?xml version="1.0" encoding="utf-8"?>
<a:theme xmlns:a="http://schemas.openxmlformats.org/drawingml/2006/main" name="2_Sberbank-theme">
  <a:themeElements>
    <a:clrScheme name="IR presentation">
      <a:dk1>
        <a:srgbClr val="283A51"/>
      </a:dk1>
      <a:lt1>
        <a:sysClr val="window" lastClr="FFFFFF"/>
      </a:lt1>
      <a:dk2>
        <a:srgbClr val="283A51"/>
      </a:dk2>
      <a:lt2>
        <a:srgbClr val="E7E6E6"/>
      </a:lt2>
      <a:accent1>
        <a:srgbClr val="283A51"/>
      </a:accent1>
      <a:accent2>
        <a:srgbClr val="B55578"/>
      </a:accent2>
      <a:accent3>
        <a:srgbClr val="0ABAB5"/>
      </a:accent3>
      <a:accent4>
        <a:srgbClr val="DAE4E8"/>
      </a:accent4>
      <a:accent5>
        <a:srgbClr val="35818E"/>
      </a:accent5>
      <a:accent6>
        <a:srgbClr val="C1CFD3"/>
      </a:accent6>
      <a:hlink>
        <a:srgbClr val="0563C1"/>
      </a:hlink>
      <a:folHlink>
        <a:srgbClr val="954F72"/>
      </a:folHlink>
    </a:clrScheme>
    <a:fontScheme name="Sberbank">
      <a:majorFont>
        <a:latin typeface="Circe"/>
        <a:ea typeface=""/>
        <a:cs typeface=""/>
      </a:majorFont>
      <a:minorFont>
        <a:latin typeface="Circe"/>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Макет раскрытия_V32[1] [Нередактируемый]" id="{CEED4749-5589-A144-9B91-4F01FD93F908}" vid="{8294BE27-7173-E440-83D1-EE186411A945}"/>
    </a:ext>
  </a:extLst>
</a:theme>
</file>

<file path=ppt/theme/theme5.xml><?xml version="1.0" encoding="utf-8"?>
<a:theme xmlns:a="http://schemas.openxmlformats.org/drawingml/2006/main" name="4_Sberbank-theme">
  <a:themeElements>
    <a:clrScheme name="IR presentation">
      <a:dk1>
        <a:srgbClr val="283A51"/>
      </a:dk1>
      <a:lt1>
        <a:sysClr val="window" lastClr="FFFFFF"/>
      </a:lt1>
      <a:dk2>
        <a:srgbClr val="283A51"/>
      </a:dk2>
      <a:lt2>
        <a:srgbClr val="E7E6E6"/>
      </a:lt2>
      <a:accent1>
        <a:srgbClr val="283A51"/>
      </a:accent1>
      <a:accent2>
        <a:srgbClr val="B55578"/>
      </a:accent2>
      <a:accent3>
        <a:srgbClr val="0ABAB5"/>
      </a:accent3>
      <a:accent4>
        <a:srgbClr val="DAE4E8"/>
      </a:accent4>
      <a:accent5>
        <a:srgbClr val="35818E"/>
      </a:accent5>
      <a:accent6>
        <a:srgbClr val="C1CFD3"/>
      </a:accent6>
      <a:hlink>
        <a:srgbClr val="0563C1"/>
      </a:hlink>
      <a:folHlink>
        <a:srgbClr val="954F72"/>
      </a:folHlink>
    </a:clrScheme>
    <a:fontScheme name="Sberbank">
      <a:majorFont>
        <a:latin typeface="Circe"/>
        <a:ea typeface=""/>
        <a:cs typeface=""/>
      </a:majorFont>
      <a:minorFont>
        <a:latin typeface="Circe"/>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Макет раскрытия_V32[1] [Нередактируемый]" id="{CEED4749-5589-A144-9B91-4F01FD93F908}" vid="{0F973EEC-E155-2945-9C0F-824B73A4A9D0}"/>
    </a:ext>
  </a:extLst>
</a:theme>
</file>

<file path=ppt/theme/theme6.xml><?xml version="1.0" encoding="utf-8"?>
<a:theme xmlns:a="http://schemas.openxmlformats.org/drawingml/2006/main" name="Титулы_СБ">
  <a:themeElements>
    <a:clrScheme name="шаблон СБ 1">
      <a:dk1>
        <a:srgbClr val="000000"/>
      </a:dk1>
      <a:lt1>
        <a:srgbClr val="FFFFFF"/>
      </a:lt1>
      <a:dk2>
        <a:srgbClr val="006F3C"/>
      </a:dk2>
      <a:lt2>
        <a:srgbClr val="999999"/>
      </a:lt2>
      <a:accent1>
        <a:srgbClr val="11A74C"/>
      </a:accent1>
      <a:accent2>
        <a:srgbClr val="7DC244"/>
      </a:accent2>
      <a:accent3>
        <a:srgbClr val="DC0F00"/>
      </a:accent3>
      <a:accent4>
        <a:srgbClr val="139884"/>
      </a:accent4>
      <a:accent5>
        <a:srgbClr val="EB7F2E"/>
      </a:accent5>
      <a:accent6>
        <a:srgbClr val="0C8CBB"/>
      </a:accent6>
      <a:hlink>
        <a:srgbClr val="71C7C4"/>
      </a:hlink>
      <a:folHlink>
        <a:srgbClr val="F6AC25"/>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шаблон-СБ-16-9" id="{139DC356-87A8-4CA5-A90F-96BAD60E2965}" vid="{22A53204-ED80-4269-9A04-24C44FF7FB65}"/>
    </a:ext>
  </a:extLst>
</a:theme>
</file>

<file path=ppt/theme/theme7.xml><?xml version="1.0" encoding="utf-8"?>
<a:theme xmlns:a="http://schemas.openxmlformats.org/drawingml/2006/main" name="1_Office Them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Оформление по умолчанию</Template>
  <TotalTime>100139</TotalTime>
  <Words>3880</Words>
  <Application>Microsoft Office PowerPoint</Application>
  <PresentationFormat>Widescreen</PresentationFormat>
  <Paragraphs>421</Paragraphs>
  <Slides>49</Slides>
  <Notes>4</Notes>
  <HiddenSlides>0</HiddenSlides>
  <MMClips>0</MMClips>
  <ScaleCrop>false</ScaleCrop>
  <HeadingPairs>
    <vt:vector size="8" baseType="variant">
      <vt:variant>
        <vt:lpstr>Fonts Used</vt:lpstr>
      </vt:variant>
      <vt:variant>
        <vt:i4>12</vt:i4>
      </vt:variant>
      <vt:variant>
        <vt:lpstr>Theme</vt:lpstr>
      </vt:variant>
      <vt:variant>
        <vt:i4>7</vt:i4>
      </vt:variant>
      <vt:variant>
        <vt:lpstr>Embedded OLE Servers</vt:lpstr>
      </vt:variant>
      <vt:variant>
        <vt:i4>1</vt:i4>
      </vt:variant>
      <vt:variant>
        <vt:lpstr>Slide Titles</vt:lpstr>
      </vt:variant>
      <vt:variant>
        <vt:i4>49</vt:i4>
      </vt:variant>
    </vt:vector>
  </HeadingPairs>
  <TitlesOfParts>
    <vt:vector size="69" baseType="lpstr">
      <vt:lpstr>Arial</vt:lpstr>
      <vt:lpstr>Calibri</vt:lpstr>
      <vt:lpstr>Calibri Light</vt:lpstr>
      <vt:lpstr>Cambria Math</vt:lpstr>
      <vt:lpstr>Circe</vt:lpstr>
      <vt:lpstr>Circe Light</vt:lpstr>
      <vt:lpstr>Fedra Sans Pro Book</vt:lpstr>
      <vt:lpstr>Franklin Gothic Book</vt:lpstr>
      <vt:lpstr>Sailec</vt:lpstr>
      <vt:lpstr>SB Sans Display</vt:lpstr>
      <vt:lpstr>Segoe UI</vt:lpstr>
      <vt:lpstr>Wingdings</vt:lpstr>
      <vt:lpstr>3_Sberbank-theme</vt:lpstr>
      <vt:lpstr>1_Sberbank-theme</vt:lpstr>
      <vt:lpstr>Sberbank-theme</vt:lpstr>
      <vt:lpstr>2_Sberbank-theme</vt:lpstr>
      <vt:lpstr>4_Sberbank-theme</vt:lpstr>
      <vt:lpstr>Титулы_СБ</vt:lpstr>
      <vt:lpstr>1_Office Theme</vt:lpstr>
      <vt:lpstr>Слайд think-cell</vt:lpstr>
      <vt:lpstr>1.1 Foundations of risk management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1.2 Foundations of risk management</vt:lpstr>
      <vt:lpstr>PowerPoint Presentation</vt:lpstr>
      <vt:lpstr>PowerPoint Presentation</vt:lpstr>
      <vt:lpstr>PowerPoint Presentation</vt:lpstr>
      <vt:lpstr>PowerPoint Presentation</vt:lpstr>
      <vt:lpstr>PowerPoint Presentation</vt:lpstr>
      <vt:lpstr>1.3 Foundations of risk management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1.4 Foundations of risk management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subject/>
  <dc:creator>Microsoft Office User</dc:creator>
  <cp:keywords/>
  <dc:description/>
  <cp:lastModifiedBy>STEPANCHENKO, D. (Dmitrii)</cp:lastModifiedBy>
  <cp:revision>3220</cp:revision>
  <dcterms:created xsi:type="dcterms:W3CDTF">2021-03-01T07:36:38Z</dcterms:created>
  <dcterms:modified xsi:type="dcterms:W3CDTF">2023-03-12T09:33:20Z</dcterms:modified>
  <cp:category/>
</cp:coreProperties>
</file>