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78" r:id="rId2"/>
    <p:sldMasterId id="2147483685" r:id="rId3"/>
    <p:sldMasterId id="2147483697" r:id="rId4"/>
    <p:sldMasterId id="2147483730" r:id="rId5"/>
    <p:sldMasterId id="2147484899" r:id="rId6"/>
    <p:sldMasterId id="2147485410" r:id="rId7"/>
  </p:sldMasterIdLst>
  <p:notesMasterIdLst>
    <p:notesMasterId r:id="rId23"/>
  </p:notesMasterIdLst>
  <p:handoutMasterIdLst>
    <p:handoutMasterId r:id="rId24"/>
  </p:handoutMasterIdLst>
  <p:sldIdLst>
    <p:sldId id="2134806336" r:id="rId8"/>
    <p:sldId id="2134806320" r:id="rId9"/>
    <p:sldId id="2134806241" r:id="rId10"/>
    <p:sldId id="2134806330" r:id="rId11"/>
    <p:sldId id="2134806339" r:id="rId12"/>
    <p:sldId id="2134806331" r:id="rId13"/>
    <p:sldId id="2134806335" r:id="rId14"/>
    <p:sldId id="2134806269" r:id="rId15"/>
    <p:sldId id="2134806337" r:id="rId16"/>
    <p:sldId id="2134806338" r:id="rId17"/>
    <p:sldId id="2134806332" r:id="rId18"/>
    <p:sldId id="2134806340" r:id="rId19"/>
    <p:sldId id="2134806333" r:id="rId20"/>
    <p:sldId id="2134806341" r:id="rId21"/>
    <p:sldId id="2134806334" r:id="rId22"/>
  </p:sldIdLst>
  <p:sldSz cx="12192000" cy="6858000"/>
  <p:notesSz cx="6858000" cy="9144000"/>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A39358-42A3-4201-B2C1-C9FD2E651B2F}">
          <p14:sldIdLst>
            <p14:sldId id="2134806336"/>
            <p14:sldId id="2134806320"/>
            <p14:sldId id="2134806241"/>
            <p14:sldId id="2134806330"/>
            <p14:sldId id="2134806339"/>
            <p14:sldId id="2134806331"/>
            <p14:sldId id="2134806335"/>
            <p14:sldId id="2134806269"/>
            <p14:sldId id="2134806337"/>
            <p14:sldId id="2134806338"/>
            <p14:sldId id="2134806332"/>
            <p14:sldId id="2134806340"/>
            <p14:sldId id="2134806333"/>
            <p14:sldId id="2134806341"/>
            <p14:sldId id="2134806334"/>
          </p14:sldIdLst>
        </p14:section>
      </p14:sectionLst>
    </p:ext>
    <p:ext uri="{EFAFB233-063F-42B5-8137-9DF3F51BA10A}">
      <p15:sldGuideLst xmlns:p15="http://schemas.microsoft.com/office/powerpoint/2012/main">
        <p15:guide id="1" orient="horz" pos="1656" userDrawn="1">
          <p15:clr>
            <a:srgbClr val="A4A3A4"/>
          </p15:clr>
        </p15:guide>
        <p15:guide id="21" userDrawn="1">
          <p15:clr>
            <a:srgbClr val="A4A3A4"/>
          </p15:clr>
        </p15:guide>
        <p15:guide id="47" orient="horz" pos="3163" userDrawn="1">
          <p15:clr>
            <a:srgbClr val="A4A3A4"/>
          </p15:clr>
        </p15:guide>
        <p15:guide id="66" pos="4679" userDrawn="1">
          <p15:clr>
            <a:srgbClr val="A4A3A4"/>
          </p15:clr>
        </p15:guide>
        <p15:guide id="75" orient="horz" pos="2523" userDrawn="1">
          <p15:clr>
            <a:srgbClr val="A4A3A4"/>
          </p15:clr>
        </p15:guide>
        <p15:guide id="76" orient="horz" pos="3816" userDrawn="1">
          <p15:clr>
            <a:srgbClr val="A4A3A4"/>
          </p15:clr>
        </p15:guide>
        <p15:guide id="78" orient="horz" pos="1094" userDrawn="1">
          <p15:clr>
            <a:srgbClr val="A4A3A4"/>
          </p15:clr>
        </p15:guide>
        <p15:guide id="79" pos="3840" userDrawn="1">
          <p15:clr>
            <a:srgbClr val="A4A3A4"/>
          </p15:clr>
        </p15:guide>
        <p15:guide id="82" pos="6811" userDrawn="1">
          <p15:clr>
            <a:srgbClr val="A4A3A4"/>
          </p15:clr>
        </p15:guide>
        <p15:guide id="83" pos="461" userDrawn="1">
          <p15:clr>
            <a:srgbClr val="A4A3A4"/>
          </p15:clr>
        </p15:guide>
        <p15:guide id="84" pos="7605" userDrawn="1">
          <p15:clr>
            <a:srgbClr val="A4A3A4"/>
          </p15:clr>
        </p15:guide>
        <p15:guide id="85" pos="1708" userDrawn="1">
          <p15:clr>
            <a:srgbClr val="A4A3A4"/>
          </p15:clr>
        </p15:guide>
        <p15:guide id="88" orient="horz" pos="3012" userDrawn="1">
          <p15:clr>
            <a:srgbClr val="A4A3A4"/>
          </p15:clr>
        </p15:guide>
        <p15:guide id="89" orient="horz" pos="1570" userDrawn="1">
          <p15:clr>
            <a:srgbClr val="A4A3A4"/>
          </p15:clr>
        </p15:guide>
        <p15:guide id="90" orient="horz" pos="1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E2789-BA1F-4CFC-DCC7-3CA0D04D8AE8}" name="STEPANCHENKO, D. (Dmitrii)" initials="SD(" userId="S::dmitrii.stepanchenko@ing.com::30c9d29d-ac41-46ff-b2be-c3f5dd1e26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Андреев Даниил Юрьевич" initials="АДЮ [2]" lastIdx="3" clrIdx="6">
    <p:extLst>
      <p:ext uri="{19B8F6BF-5375-455C-9EA6-DF929625EA0E}">
        <p15:presenceInfo xmlns:p15="http://schemas.microsoft.com/office/powerpoint/2012/main" userId="S-1-5-21-12604286-1394344279-468603755-1270333" providerId="AD"/>
      </p:ext>
    </p:extLst>
  </p:cmAuthor>
  <p:cmAuthor id="1" name="Дрючевский Дмитрий Викторович" initials="ДДВ" lastIdx="1" clrIdx="0">
    <p:extLst>
      <p:ext uri="{19B8F6BF-5375-455C-9EA6-DF929625EA0E}">
        <p15:presenceInfo xmlns:p15="http://schemas.microsoft.com/office/powerpoint/2012/main" userId="Дрючевский Дмитрий Викторович" providerId="None"/>
      </p:ext>
    </p:extLst>
  </p:cmAuthor>
  <p:cmAuthor id="8" name="ДС" initials="ДС" lastIdx="6" clrIdx="7">
    <p:extLst>
      <p:ext uri="{19B8F6BF-5375-455C-9EA6-DF929625EA0E}">
        <p15:presenceInfo xmlns:p15="http://schemas.microsoft.com/office/powerpoint/2012/main" userId="ДС" providerId="None"/>
      </p:ext>
    </p:extLst>
  </p:cmAuthor>
  <p:cmAuthor id="2" name="Степанченко Дмитрий Сергеевич" initials="СДС" lastIdx="219" clrIdx="1">
    <p:extLst>
      <p:ext uri="{19B8F6BF-5375-455C-9EA6-DF929625EA0E}">
        <p15:presenceInfo xmlns:p15="http://schemas.microsoft.com/office/powerpoint/2012/main" userId="Степанченко Дмитрий Сергеевич" providerId="None"/>
      </p:ext>
    </p:extLst>
  </p:cmAuthor>
  <p:cmAuthor id="3" name="Андреев Даниил Юрьевич" initials="АДЮ" lastIdx="27" clrIdx="2">
    <p:extLst>
      <p:ext uri="{19B8F6BF-5375-455C-9EA6-DF929625EA0E}">
        <p15:presenceInfo xmlns:p15="http://schemas.microsoft.com/office/powerpoint/2012/main" userId="Андреев Даниил Юрьевич" providerId="None"/>
      </p:ext>
    </p:extLst>
  </p:cmAuthor>
  <p:cmAuthor id="4" name="Гостев Андрей Сергеевич" initials="ГАС" lastIdx="43" clrIdx="3">
    <p:extLst>
      <p:ext uri="{19B8F6BF-5375-455C-9EA6-DF929625EA0E}">
        <p15:presenceInfo xmlns:p15="http://schemas.microsoft.com/office/powerpoint/2012/main" userId="Гостев Андрей Сергеевич" providerId="None"/>
      </p:ext>
    </p:extLst>
  </p:cmAuthor>
  <p:cmAuthor id="5" name="Ростов Олег Евгеньевич" initials="РОЕ" lastIdx="30" clrIdx="4">
    <p:extLst>
      <p:ext uri="{19B8F6BF-5375-455C-9EA6-DF929625EA0E}">
        <p15:presenceInfo xmlns:p15="http://schemas.microsoft.com/office/powerpoint/2012/main" userId="Ростов Олег Евгеньевич" providerId="None"/>
      </p:ext>
    </p:extLst>
  </p:cmAuthor>
  <p:cmAuthor id="6" name="Соловьев Георгий Александрович" initials="СГА" lastIdx="3" clrIdx="5">
    <p:extLst>
      <p:ext uri="{19B8F6BF-5375-455C-9EA6-DF929625EA0E}">
        <p15:presenceInfo xmlns:p15="http://schemas.microsoft.com/office/powerpoint/2012/main" userId="Соловьев Георгий Александр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E0E"/>
    <a:srgbClr val="00B050"/>
    <a:srgbClr val="C55A11"/>
    <a:srgbClr val="1F4E79"/>
    <a:srgbClr val="5B9BD5"/>
    <a:srgbClr val="ED7D31"/>
    <a:srgbClr val="7F7F7F"/>
    <a:srgbClr val="BB00DA"/>
    <a:srgbClr val="80808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089F27-2CA7-4F6B-AF97-026CBAF4CD7A}" v="316" dt="2023-02-20T18:38:41.02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3979" autoAdjust="0"/>
  </p:normalViewPr>
  <p:slideViewPr>
    <p:cSldViewPr snapToGrid="0">
      <p:cViewPr varScale="1">
        <p:scale>
          <a:sx n="81" d="100"/>
          <a:sy n="81" d="100"/>
        </p:scale>
        <p:origin x="86" y="163"/>
      </p:cViewPr>
      <p:guideLst>
        <p:guide orient="horz" pos="1656"/>
        <p:guide/>
        <p:guide orient="horz" pos="3163"/>
        <p:guide pos="4679"/>
        <p:guide orient="horz" pos="2523"/>
        <p:guide orient="horz" pos="3816"/>
        <p:guide orient="horz" pos="1094"/>
        <p:guide pos="3840"/>
        <p:guide pos="6811"/>
        <p:guide pos="461"/>
        <p:guide pos="7605"/>
        <p:guide pos="1708"/>
        <p:guide orient="horz" pos="3012"/>
        <p:guide orient="horz" pos="1570"/>
        <p:guide orient="horz" pos="1298"/>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0" d="100"/>
          <a:sy n="50" d="100"/>
        </p:scale>
        <p:origin x="264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ANCHENKO, D. (Dmitrii)" userId="30c9d29d-ac41-46ff-b2be-c3f5dd1e26e1" providerId="ADAL" clId="{0D4D30D3-52F8-490C-8E8C-24DC58349B06}"/>
    <pc:docChg chg="undo redo custSel addSld delSld modSld sldOrd modSection">
      <pc:chgData name="STEPANCHENKO, D. (Dmitrii)" userId="30c9d29d-ac41-46ff-b2be-c3f5dd1e26e1" providerId="ADAL" clId="{0D4D30D3-52F8-490C-8E8C-24DC58349B06}" dt="2022-12-31T10:28:41.364" v="8161" actId="13926"/>
      <pc:docMkLst>
        <pc:docMk/>
      </pc:docMkLst>
      <pc:sldChg chg="modSp mod">
        <pc:chgData name="STEPANCHENKO, D. (Dmitrii)" userId="30c9d29d-ac41-46ff-b2be-c3f5dd1e26e1" providerId="ADAL" clId="{0D4D30D3-52F8-490C-8E8C-24DC58349B06}" dt="2022-12-22T12:48:30.071" v="3688" actId="6549"/>
        <pc:sldMkLst>
          <pc:docMk/>
          <pc:sldMk cId="1150082579" sldId="2134806261"/>
        </pc:sldMkLst>
        <pc:spChg chg="mod">
          <ac:chgData name="STEPANCHENKO, D. (Dmitrii)" userId="30c9d29d-ac41-46ff-b2be-c3f5dd1e26e1" providerId="ADAL" clId="{0D4D30D3-52F8-490C-8E8C-24DC58349B06}" dt="2022-12-22T12:48:30.071" v="3688" actId="6549"/>
          <ac:spMkLst>
            <pc:docMk/>
            <pc:sldMk cId="1150082579" sldId="2134806261"/>
            <ac:spMk id="7" creationId="{00000000-0000-0000-0000-000000000000}"/>
          </ac:spMkLst>
        </pc:spChg>
      </pc:sldChg>
      <pc:sldChg chg="addSp delSp modSp mod delAnim">
        <pc:chgData name="STEPANCHENKO, D. (Dmitrii)" userId="30c9d29d-ac41-46ff-b2be-c3f5dd1e26e1" providerId="ADAL" clId="{0D4D30D3-52F8-490C-8E8C-24DC58349B06}" dt="2022-12-31T10:21:30.044" v="7983" actId="27918"/>
        <pc:sldMkLst>
          <pc:docMk/>
          <pc:sldMk cId="826615147" sldId="2134806265"/>
        </pc:sldMkLst>
        <pc:graphicFrameChg chg="del mod">
          <ac:chgData name="STEPANCHENKO, D. (Dmitrii)" userId="30c9d29d-ac41-46ff-b2be-c3f5dd1e26e1" providerId="ADAL" clId="{0D4D30D3-52F8-490C-8E8C-24DC58349B06}" dt="2022-12-27T17:25:19.333" v="7169" actId="478"/>
          <ac:graphicFrameMkLst>
            <pc:docMk/>
            <pc:sldMk cId="826615147" sldId="2134806265"/>
            <ac:graphicFrameMk id="8" creationId="{00000000-0000-0000-0000-000000000000}"/>
          </ac:graphicFrameMkLst>
        </pc:graphicFrameChg>
        <pc:graphicFrameChg chg="add mod">
          <ac:chgData name="STEPANCHENKO, D. (Dmitrii)" userId="30c9d29d-ac41-46ff-b2be-c3f5dd1e26e1" providerId="ADAL" clId="{0D4D30D3-52F8-490C-8E8C-24DC58349B06}" dt="2022-12-27T17:28:32.210" v="7249" actId="20577"/>
          <ac:graphicFrameMkLst>
            <pc:docMk/>
            <pc:sldMk cId="826615147" sldId="2134806265"/>
            <ac:graphicFrameMk id="10" creationId="{C1650B40-7C97-475C-93CC-E7F2AD0C6074}"/>
          </ac:graphicFrameMkLst>
        </pc:graphicFrameChg>
      </pc:sldChg>
      <pc:sldChg chg="modSp mod">
        <pc:chgData name="STEPANCHENKO, D. (Dmitrii)" userId="30c9d29d-ac41-46ff-b2be-c3f5dd1e26e1" providerId="ADAL" clId="{0D4D30D3-52F8-490C-8E8C-24DC58349B06}" dt="2022-12-23T13:40:58.391" v="6370" actId="20577"/>
        <pc:sldMkLst>
          <pc:docMk/>
          <pc:sldMk cId="4146022198" sldId="2134806269"/>
        </pc:sldMkLst>
        <pc:spChg chg="mod">
          <ac:chgData name="STEPANCHENKO, D. (Dmitrii)" userId="30c9d29d-ac41-46ff-b2be-c3f5dd1e26e1" providerId="ADAL" clId="{0D4D30D3-52F8-490C-8E8C-24DC58349B06}" dt="2022-12-23T13:40:58.391" v="6370" actId="20577"/>
          <ac:spMkLst>
            <pc:docMk/>
            <pc:sldMk cId="4146022198" sldId="2134806269"/>
            <ac:spMk id="5" creationId="{81BD1123-3626-1C45-BF5B-1C1864FA8AFA}"/>
          </ac:spMkLst>
        </pc:spChg>
      </pc:sldChg>
      <pc:sldChg chg="addCm">
        <pc:chgData name="STEPANCHENKO, D. (Dmitrii)" userId="30c9d29d-ac41-46ff-b2be-c3f5dd1e26e1" providerId="ADAL" clId="{0D4D30D3-52F8-490C-8E8C-24DC58349B06}" dt="2022-12-22T10:08:14.113" v="2370"/>
        <pc:sldMkLst>
          <pc:docMk/>
          <pc:sldMk cId="1937308450" sldId="2134806270"/>
        </pc:sldMkLst>
      </pc:sldChg>
      <pc:sldChg chg="modSp mod">
        <pc:chgData name="STEPANCHENKO, D. (Dmitrii)" userId="30c9d29d-ac41-46ff-b2be-c3f5dd1e26e1" providerId="ADAL" clId="{0D4D30D3-52F8-490C-8E8C-24DC58349B06}" dt="2022-12-23T13:40:32.162" v="6358" actId="20577"/>
        <pc:sldMkLst>
          <pc:docMk/>
          <pc:sldMk cId="3806807723" sldId="2134806271"/>
        </pc:sldMkLst>
        <pc:spChg chg="mod">
          <ac:chgData name="STEPANCHENKO, D. (Dmitrii)" userId="30c9d29d-ac41-46ff-b2be-c3f5dd1e26e1" providerId="ADAL" clId="{0D4D30D3-52F8-490C-8E8C-24DC58349B06}" dt="2022-12-23T13:40:32.162" v="6358" actId="20577"/>
          <ac:spMkLst>
            <pc:docMk/>
            <pc:sldMk cId="3806807723" sldId="2134806271"/>
            <ac:spMk id="5" creationId="{81BD1123-3626-1C45-BF5B-1C1864FA8AFA}"/>
          </ac:spMkLst>
        </pc:spChg>
        <pc:graphicFrameChg chg="mod modGraphic">
          <ac:chgData name="STEPANCHENKO, D. (Dmitrii)" userId="30c9d29d-ac41-46ff-b2be-c3f5dd1e26e1" providerId="ADAL" clId="{0D4D30D3-52F8-490C-8E8C-24DC58349B06}" dt="2022-12-22T12:30:38.710" v="3516" actId="14100"/>
          <ac:graphicFrameMkLst>
            <pc:docMk/>
            <pc:sldMk cId="3806807723" sldId="2134806271"/>
            <ac:graphicFrameMk id="4" creationId="{4FA4670E-7F8F-F66C-8A96-9C378A643C68}"/>
          </ac:graphicFrameMkLst>
        </pc:graphicFrameChg>
      </pc:sldChg>
      <pc:sldChg chg="del ord">
        <pc:chgData name="STEPANCHENKO, D. (Dmitrii)" userId="30c9d29d-ac41-46ff-b2be-c3f5dd1e26e1" providerId="ADAL" clId="{0D4D30D3-52F8-490C-8E8C-24DC58349B06}" dt="2022-12-22T12:49:49.034" v="3691" actId="47"/>
        <pc:sldMkLst>
          <pc:docMk/>
          <pc:sldMk cId="465747562" sldId="2134806272"/>
        </pc:sldMkLst>
      </pc:sldChg>
      <pc:sldChg chg="del">
        <pc:chgData name="STEPANCHENKO, D. (Dmitrii)" userId="30c9d29d-ac41-46ff-b2be-c3f5dd1e26e1" providerId="ADAL" clId="{0D4D30D3-52F8-490C-8E8C-24DC58349B06}" dt="2022-12-22T12:49:50.216" v="3692" actId="47"/>
        <pc:sldMkLst>
          <pc:docMk/>
          <pc:sldMk cId="2131309805" sldId="2134806273"/>
        </pc:sldMkLst>
      </pc:sldChg>
      <pc:sldChg chg="del">
        <pc:chgData name="STEPANCHENKO, D. (Dmitrii)" userId="30c9d29d-ac41-46ff-b2be-c3f5dd1e26e1" providerId="ADAL" clId="{0D4D30D3-52F8-490C-8E8C-24DC58349B06}" dt="2022-12-22T12:59:01.396" v="3959" actId="47"/>
        <pc:sldMkLst>
          <pc:docMk/>
          <pc:sldMk cId="2186333978" sldId="2134806274"/>
        </pc:sldMkLst>
      </pc:sldChg>
      <pc:sldChg chg="modSp del mod">
        <pc:chgData name="STEPANCHENKO, D. (Dmitrii)" userId="30c9d29d-ac41-46ff-b2be-c3f5dd1e26e1" providerId="ADAL" clId="{0D4D30D3-52F8-490C-8E8C-24DC58349B06}" dt="2022-12-20T15:43:48.419" v="110" actId="47"/>
        <pc:sldMkLst>
          <pc:docMk/>
          <pc:sldMk cId="4005348636" sldId="2134806275"/>
        </pc:sldMkLst>
        <pc:spChg chg="mod">
          <ac:chgData name="STEPANCHENKO, D. (Dmitrii)" userId="30c9d29d-ac41-46ff-b2be-c3f5dd1e26e1" providerId="ADAL" clId="{0D4D30D3-52F8-490C-8E8C-24DC58349B06}" dt="2022-12-19T15:09:12.604" v="2" actId="20577"/>
          <ac:spMkLst>
            <pc:docMk/>
            <pc:sldMk cId="4005348636" sldId="2134806275"/>
            <ac:spMk id="5" creationId="{81BD1123-3626-1C45-BF5B-1C1864FA8AFA}"/>
          </ac:spMkLst>
        </pc:spChg>
      </pc:sldChg>
      <pc:sldChg chg="del">
        <pc:chgData name="STEPANCHENKO, D. (Dmitrii)" userId="30c9d29d-ac41-46ff-b2be-c3f5dd1e26e1" providerId="ADAL" clId="{0D4D30D3-52F8-490C-8E8C-24DC58349B06}" dt="2022-12-22T12:59:01.396" v="3959" actId="47"/>
        <pc:sldMkLst>
          <pc:docMk/>
          <pc:sldMk cId="1163832783" sldId="2134806276"/>
        </pc:sldMkLst>
      </pc:sldChg>
      <pc:sldChg chg="del">
        <pc:chgData name="STEPANCHENKO, D. (Dmitrii)" userId="30c9d29d-ac41-46ff-b2be-c3f5dd1e26e1" providerId="ADAL" clId="{0D4D30D3-52F8-490C-8E8C-24DC58349B06}" dt="2022-12-22T12:59:01.396" v="3959" actId="47"/>
        <pc:sldMkLst>
          <pc:docMk/>
          <pc:sldMk cId="1278494145" sldId="2134806277"/>
        </pc:sldMkLst>
      </pc:sldChg>
      <pc:sldChg chg="del">
        <pc:chgData name="STEPANCHENKO, D. (Dmitrii)" userId="30c9d29d-ac41-46ff-b2be-c3f5dd1e26e1" providerId="ADAL" clId="{0D4D30D3-52F8-490C-8E8C-24DC58349B06}" dt="2022-12-22T12:59:01.396" v="3959" actId="47"/>
        <pc:sldMkLst>
          <pc:docMk/>
          <pc:sldMk cId="4133406611" sldId="2134806278"/>
        </pc:sldMkLst>
      </pc:sldChg>
      <pc:sldChg chg="del">
        <pc:chgData name="STEPANCHENKO, D. (Dmitrii)" userId="30c9d29d-ac41-46ff-b2be-c3f5dd1e26e1" providerId="ADAL" clId="{0D4D30D3-52F8-490C-8E8C-24DC58349B06}" dt="2022-12-22T12:59:01.396" v="3959" actId="47"/>
        <pc:sldMkLst>
          <pc:docMk/>
          <pc:sldMk cId="420433722" sldId="2134806279"/>
        </pc:sldMkLst>
      </pc:sldChg>
      <pc:sldChg chg="del">
        <pc:chgData name="STEPANCHENKO, D. (Dmitrii)" userId="30c9d29d-ac41-46ff-b2be-c3f5dd1e26e1" providerId="ADAL" clId="{0D4D30D3-52F8-490C-8E8C-24DC58349B06}" dt="2022-12-22T12:59:01.396" v="3959" actId="47"/>
        <pc:sldMkLst>
          <pc:docMk/>
          <pc:sldMk cId="3644147675" sldId="2134806280"/>
        </pc:sldMkLst>
      </pc:sldChg>
      <pc:sldChg chg="del">
        <pc:chgData name="STEPANCHENKO, D. (Dmitrii)" userId="30c9d29d-ac41-46ff-b2be-c3f5dd1e26e1" providerId="ADAL" clId="{0D4D30D3-52F8-490C-8E8C-24DC58349B06}" dt="2022-12-22T12:59:01.396" v="3959" actId="47"/>
        <pc:sldMkLst>
          <pc:docMk/>
          <pc:sldMk cId="2384841978" sldId="2134806281"/>
        </pc:sldMkLst>
      </pc:sldChg>
      <pc:sldChg chg="del">
        <pc:chgData name="STEPANCHENKO, D. (Dmitrii)" userId="30c9d29d-ac41-46ff-b2be-c3f5dd1e26e1" providerId="ADAL" clId="{0D4D30D3-52F8-490C-8E8C-24DC58349B06}" dt="2022-12-22T12:59:01.396" v="3959" actId="47"/>
        <pc:sldMkLst>
          <pc:docMk/>
          <pc:sldMk cId="1359392184" sldId="2134806282"/>
        </pc:sldMkLst>
      </pc:sldChg>
      <pc:sldChg chg="del">
        <pc:chgData name="STEPANCHENKO, D. (Dmitrii)" userId="30c9d29d-ac41-46ff-b2be-c3f5dd1e26e1" providerId="ADAL" clId="{0D4D30D3-52F8-490C-8E8C-24DC58349B06}" dt="2022-12-22T12:59:01.396" v="3959" actId="47"/>
        <pc:sldMkLst>
          <pc:docMk/>
          <pc:sldMk cId="763459013" sldId="2134806283"/>
        </pc:sldMkLst>
      </pc:sldChg>
      <pc:sldChg chg="del">
        <pc:chgData name="STEPANCHENKO, D. (Dmitrii)" userId="30c9d29d-ac41-46ff-b2be-c3f5dd1e26e1" providerId="ADAL" clId="{0D4D30D3-52F8-490C-8E8C-24DC58349B06}" dt="2022-12-22T12:59:01.396" v="3959" actId="47"/>
        <pc:sldMkLst>
          <pc:docMk/>
          <pc:sldMk cId="597763636" sldId="2134806284"/>
        </pc:sldMkLst>
      </pc:sldChg>
      <pc:sldChg chg="del">
        <pc:chgData name="STEPANCHENKO, D. (Dmitrii)" userId="30c9d29d-ac41-46ff-b2be-c3f5dd1e26e1" providerId="ADAL" clId="{0D4D30D3-52F8-490C-8E8C-24DC58349B06}" dt="2022-12-22T12:59:01.396" v="3959" actId="47"/>
        <pc:sldMkLst>
          <pc:docMk/>
          <pc:sldMk cId="2611480545" sldId="2134806285"/>
        </pc:sldMkLst>
      </pc:sldChg>
      <pc:sldChg chg="del">
        <pc:chgData name="STEPANCHENKO, D. (Dmitrii)" userId="30c9d29d-ac41-46ff-b2be-c3f5dd1e26e1" providerId="ADAL" clId="{0D4D30D3-52F8-490C-8E8C-24DC58349B06}" dt="2022-12-22T12:59:01.396" v="3959" actId="47"/>
        <pc:sldMkLst>
          <pc:docMk/>
          <pc:sldMk cId="2681946265" sldId="2134806286"/>
        </pc:sldMkLst>
      </pc:sldChg>
      <pc:sldChg chg="del">
        <pc:chgData name="STEPANCHENKO, D. (Dmitrii)" userId="30c9d29d-ac41-46ff-b2be-c3f5dd1e26e1" providerId="ADAL" clId="{0D4D30D3-52F8-490C-8E8C-24DC58349B06}" dt="2022-12-22T12:59:01.396" v="3959" actId="47"/>
        <pc:sldMkLst>
          <pc:docMk/>
          <pc:sldMk cId="3215440964" sldId="2134806287"/>
        </pc:sldMkLst>
      </pc:sldChg>
      <pc:sldChg chg="modSp mod">
        <pc:chgData name="STEPANCHENKO, D. (Dmitrii)" userId="30c9d29d-ac41-46ff-b2be-c3f5dd1e26e1" providerId="ADAL" clId="{0D4D30D3-52F8-490C-8E8C-24DC58349B06}" dt="2022-12-20T15:43:53.119" v="114" actId="20577"/>
        <pc:sldMkLst>
          <pc:docMk/>
          <pc:sldMk cId="2322687294" sldId="2134806289"/>
        </pc:sldMkLst>
        <pc:spChg chg="mod">
          <ac:chgData name="STEPANCHENKO, D. (Dmitrii)" userId="30c9d29d-ac41-46ff-b2be-c3f5dd1e26e1" providerId="ADAL" clId="{0D4D30D3-52F8-490C-8E8C-24DC58349B06}" dt="2022-12-20T15:43:53.119" v="114" actId="20577"/>
          <ac:spMkLst>
            <pc:docMk/>
            <pc:sldMk cId="2322687294" sldId="2134806289"/>
            <ac:spMk id="5" creationId="{81BD1123-3626-1C45-BF5B-1C1864FA8AFA}"/>
          </ac:spMkLst>
        </pc:spChg>
      </pc:sldChg>
      <pc:sldChg chg="del">
        <pc:chgData name="STEPANCHENKO, D. (Dmitrii)" userId="30c9d29d-ac41-46ff-b2be-c3f5dd1e26e1" providerId="ADAL" clId="{0D4D30D3-52F8-490C-8E8C-24DC58349B06}" dt="2022-12-20T15:46:13.264" v="118" actId="47"/>
        <pc:sldMkLst>
          <pc:docMk/>
          <pc:sldMk cId="1645705839" sldId="2134806290"/>
        </pc:sldMkLst>
      </pc:sldChg>
      <pc:sldChg chg="modSp del mod">
        <pc:chgData name="STEPANCHENKO, D. (Dmitrii)" userId="30c9d29d-ac41-46ff-b2be-c3f5dd1e26e1" providerId="ADAL" clId="{0D4D30D3-52F8-490C-8E8C-24DC58349B06}" dt="2022-12-20T15:50:10.935" v="124" actId="47"/>
        <pc:sldMkLst>
          <pc:docMk/>
          <pc:sldMk cId="3032188021" sldId="2134806291"/>
        </pc:sldMkLst>
        <pc:picChg chg="mod">
          <ac:chgData name="STEPANCHENKO, D. (Dmitrii)" userId="30c9d29d-ac41-46ff-b2be-c3f5dd1e26e1" providerId="ADAL" clId="{0D4D30D3-52F8-490C-8E8C-24DC58349B06}" dt="2022-12-20T15:47:57.360" v="123" actId="1036"/>
          <ac:picMkLst>
            <pc:docMk/>
            <pc:sldMk cId="3032188021" sldId="2134806291"/>
            <ac:picMk id="3" creationId="{00000000-0000-0000-0000-000000000000}"/>
          </ac:picMkLst>
        </pc:picChg>
      </pc:sldChg>
      <pc:sldChg chg="del">
        <pc:chgData name="STEPANCHENKO, D. (Dmitrii)" userId="30c9d29d-ac41-46ff-b2be-c3f5dd1e26e1" providerId="ADAL" clId="{0D4D30D3-52F8-490C-8E8C-24DC58349B06}" dt="2022-12-20T15:50:10.935" v="124" actId="47"/>
        <pc:sldMkLst>
          <pc:docMk/>
          <pc:sldMk cId="1967090604" sldId="2134806292"/>
        </pc:sldMkLst>
      </pc:sldChg>
      <pc:sldChg chg="addSp delSp modSp mod delAnim modAnim">
        <pc:chgData name="STEPANCHENKO, D. (Dmitrii)" userId="30c9d29d-ac41-46ff-b2be-c3f5dd1e26e1" providerId="ADAL" clId="{0D4D30D3-52F8-490C-8E8C-24DC58349B06}" dt="2022-12-22T10:28:00.545" v="2467"/>
        <pc:sldMkLst>
          <pc:docMk/>
          <pc:sldMk cId="1987294738" sldId="2134806293"/>
        </pc:sldMkLst>
        <pc:spChg chg="mod">
          <ac:chgData name="STEPANCHENKO, D. (Dmitrii)" userId="30c9d29d-ac41-46ff-b2be-c3f5dd1e26e1" providerId="ADAL" clId="{0D4D30D3-52F8-490C-8E8C-24DC58349B06}" dt="2022-12-20T15:56:34.207" v="352" actId="20577"/>
          <ac:spMkLst>
            <pc:docMk/>
            <pc:sldMk cId="1987294738" sldId="2134806293"/>
            <ac:spMk id="5" creationId="{81BD1123-3626-1C45-BF5B-1C1864FA8AFA}"/>
          </ac:spMkLst>
        </pc:spChg>
        <pc:spChg chg="add del mod">
          <ac:chgData name="STEPANCHENKO, D. (Dmitrii)" userId="30c9d29d-ac41-46ff-b2be-c3f5dd1e26e1" providerId="ADAL" clId="{0D4D30D3-52F8-490C-8E8C-24DC58349B06}" dt="2022-12-20T16:19:14.249" v="1053" actId="478"/>
          <ac:spMkLst>
            <pc:docMk/>
            <pc:sldMk cId="1987294738" sldId="2134806293"/>
            <ac:spMk id="6" creationId="{0FF84AE5-C9A0-4DE9-B4E8-D87E7C2518FA}"/>
          </ac:spMkLst>
        </pc:spChg>
        <pc:spChg chg="add mod">
          <ac:chgData name="STEPANCHENKO, D. (Dmitrii)" userId="30c9d29d-ac41-46ff-b2be-c3f5dd1e26e1" providerId="ADAL" clId="{0D4D30D3-52F8-490C-8E8C-24DC58349B06}" dt="2022-12-22T10:28:00.545" v="2467"/>
          <ac:spMkLst>
            <pc:docMk/>
            <pc:sldMk cId="1987294738" sldId="2134806293"/>
            <ac:spMk id="10" creationId="{A6E92ECF-270A-44BB-8587-F040D6AE0666}"/>
          </ac:spMkLst>
        </pc:spChg>
        <pc:spChg chg="add mod">
          <ac:chgData name="STEPANCHENKO, D. (Dmitrii)" userId="30c9d29d-ac41-46ff-b2be-c3f5dd1e26e1" providerId="ADAL" clId="{0D4D30D3-52F8-490C-8E8C-24DC58349B06}" dt="2022-12-20T16:27:41.348" v="1386" actId="208"/>
          <ac:spMkLst>
            <pc:docMk/>
            <pc:sldMk cId="1987294738" sldId="2134806293"/>
            <ac:spMk id="11" creationId="{4A89C080-E02A-4114-9A18-64ED1A28D56E}"/>
          </ac:spMkLst>
        </pc:spChg>
        <pc:spChg chg="add mod">
          <ac:chgData name="STEPANCHENKO, D. (Dmitrii)" userId="30c9d29d-ac41-46ff-b2be-c3f5dd1e26e1" providerId="ADAL" clId="{0D4D30D3-52F8-490C-8E8C-24DC58349B06}" dt="2022-12-20T16:21:40.471" v="1205" actId="20577"/>
          <ac:spMkLst>
            <pc:docMk/>
            <pc:sldMk cId="1987294738" sldId="2134806293"/>
            <ac:spMk id="12" creationId="{5BECD0C1-26C4-4E02-BB63-25E01F272DF2}"/>
          </ac:spMkLst>
        </pc:spChg>
        <pc:spChg chg="add mod">
          <ac:chgData name="STEPANCHENKO, D. (Dmitrii)" userId="30c9d29d-ac41-46ff-b2be-c3f5dd1e26e1" providerId="ADAL" clId="{0D4D30D3-52F8-490C-8E8C-24DC58349B06}" dt="2022-12-20T16:26:33.454" v="1362" actId="20577"/>
          <ac:spMkLst>
            <pc:docMk/>
            <pc:sldMk cId="1987294738" sldId="2134806293"/>
            <ac:spMk id="13" creationId="{4D660AA7-3162-4D46-B4E1-8000203E46DB}"/>
          </ac:spMkLst>
        </pc:spChg>
        <pc:graphicFrameChg chg="add del mod">
          <ac:chgData name="STEPANCHENKO, D. (Dmitrii)" userId="30c9d29d-ac41-46ff-b2be-c3f5dd1e26e1" providerId="ADAL" clId="{0D4D30D3-52F8-490C-8E8C-24DC58349B06}" dt="2022-12-20T16:34:38.870" v="1398"/>
          <ac:graphicFrameMkLst>
            <pc:docMk/>
            <pc:sldMk cId="1987294738" sldId="2134806293"/>
            <ac:graphicFrameMk id="14" creationId="{D1851D2D-DE16-444C-B780-CA148C9D8928}"/>
          </ac:graphicFrameMkLst>
        </pc:graphicFrameChg>
        <pc:picChg chg="del mod">
          <ac:chgData name="STEPANCHENKO, D. (Dmitrii)" userId="30c9d29d-ac41-46ff-b2be-c3f5dd1e26e1" providerId="ADAL" clId="{0D4D30D3-52F8-490C-8E8C-24DC58349B06}" dt="2022-12-20T16:18:08.958" v="988" actId="478"/>
          <ac:picMkLst>
            <pc:docMk/>
            <pc:sldMk cId="1987294738" sldId="2134806293"/>
            <ac:picMk id="3" creationId="{00000000-0000-0000-0000-000000000000}"/>
          </ac:picMkLst>
        </pc:picChg>
        <pc:picChg chg="add mod">
          <ac:chgData name="STEPANCHENKO, D. (Dmitrii)" userId="30c9d29d-ac41-46ff-b2be-c3f5dd1e26e1" providerId="ADAL" clId="{0D4D30D3-52F8-490C-8E8C-24DC58349B06}" dt="2022-12-20T16:18:15.786" v="990" actId="1076"/>
          <ac:picMkLst>
            <pc:docMk/>
            <pc:sldMk cId="1987294738" sldId="2134806293"/>
            <ac:picMk id="7" creationId="{DA22D0AB-A3F3-4384-959B-21FC75464F37}"/>
          </ac:picMkLst>
        </pc:picChg>
        <pc:picChg chg="add mod">
          <ac:chgData name="STEPANCHENKO, D. (Dmitrii)" userId="30c9d29d-ac41-46ff-b2be-c3f5dd1e26e1" providerId="ADAL" clId="{0D4D30D3-52F8-490C-8E8C-24DC58349B06}" dt="2022-12-20T16:26:45.244" v="1364" actId="14100"/>
          <ac:picMkLst>
            <pc:docMk/>
            <pc:sldMk cId="1987294738" sldId="2134806293"/>
            <ac:picMk id="9" creationId="{D4025C18-5336-4476-B071-56F399D22E06}"/>
          </ac:picMkLst>
        </pc:picChg>
      </pc:sldChg>
      <pc:sldChg chg="addSp delSp modSp del mod">
        <pc:chgData name="STEPANCHENKO, D. (Dmitrii)" userId="30c9d29d-ac41-46ff-b2be-c3f5dd1e26e1" providerId="ADAL" clId="{0D4D30D3-52F8-490C-8E8C-24DC58349B06}" dt="2022-12-22T12:31:20.916" v="3519" actId="47"/>
        <pc:sldMkLst>
          <pc:docMk/>
          <pc:sldMk cId="768855087" sldId="2134806294"/>
        </pc:sldMkLst>
        <pc:spChg chg="mod">
          <ac:chgData name="STEPANCHENKO, D. (Dmitrii)" userId="30c9d29d-ac41-46ff-b2be-c3f5dd1e26e1" providerId="ADAL" clId="{0D4D30D3-52F8-490C-8E8C-24DC58349B06}" dt="2022-12-20T16:42:06.943" v="1810" actId="20577"/>
          <ac:spMkLst>
            <pc:docMk/>
            <pc:sldMk cId="768855087" sldId="2134806294"/>
            <ac:spMk id="5" creationId="{81BD1123-3626-1C45-BF5B-1C1864FA8AFA}"/>
          </ac:spMkLst>
        </pc:spChg>
        <pc:spChg chg="add del mod">
          <ac:chgData name="STEPANCHENKO, D. (Dmitrii)" userId="30c9d29d-ac41-46ff-b2be-c3f5dd1e26e1" providerId="ADAL" clId="{0D4D30D3-52F8-490C-8E8C-24DC58349B06}" dt="2022-12-20T16:42:07.005" v="1812" actId="1076"/>
          <ac:spMkLst>
            <pc:docMk/>
            <pc:sldMk cId="768855087" sldId="2134806294"/>
            <ac:spMk id="6" creationId="{1CF3E204-C5F7-485E-8060-F34F0D0DEBBF}"/>
          </ac:spMkLst>
        </pc:spChg>
        <pc:picChg chg="add del">
          <ac:chgData name="STEPANCHENKO, D. (Dmitrii)" userId="30c9d29d-ac41-46ff-b2be-c3f5dd1e26e1" providerId="ADAL" clId="{0D4D30D3-52F8-490C-8E8C-24DC58349B06}" dt="2022-12-20T16:42:06.665" v="1802" actId="478"/>
          <ac:picMkLst>
            <pc:docMk/>
            <pc:sldMk cId="768855087" sldId="2134806294"/>
            <ac:picMk id="3" creationId="{00000000-0000-0000-0000-000000000000}"/>
          </ac:picMkLst>
        </pc:picChg>
      </pc:sldChg>
      <pc:sldChg chg="del">
        <pc:chgData name="STEPANCHENKO, D. (Dmitrii)" userId="30c9d29d-ac41-46ff-b2be-c3f5dd1e26e1" providerId="ADAL" clId="{0D4D30D3-52F8-490C-8E8C-24DC58349B06}" dt="2022-12-22T12:49:44.626" v="3689" actId="47"/>
        <pc:sldMkLst>
          <pc:docMk/>
          <pc:sldMk cId="2786211852" sldId="2134806295"/>
        </pc:sldMkLst>
      </pc:sldChg>
      <pc:sldChg chg="del">
        <pc:chgData name="STEPANCHENKO, D. (Dmitrii)" userId="30c9d29d-ac41-46ff-b2be-c3f5dd1e26e1" providerId="ADAL" clId="{0D4D30D3-52F8-490C-8E8C-24DC58349B06}" dt="2022-12-22T12:49:47.744" v="3690" actId="47"/>
        <pc:sldMkLst>
          <pc:docMk/>
          <pc:sldMk cId="4029849662" sldId="2134806296"/>
        </pc:sldMkLst>
      </pc:sldChg>
      <pc:sldChg chg="del ord">
        <pc:chgData name="STEPANCHENKO, D. (Dmitrii)" userId="30c9d29d-ac41-46ff-b2be-c3f5dd1e26e1" providerId="ADAL" clId="{0D4D30D3-52F8-490C-8E8C-24DC58349B06}" dt="2022-12-22T12:59:01.396" v="3959" actId="47"/>
        <pc:sldMkLst>
          <pc:docMk/>
          <pc:sldMk cId="159284185" sldId="2134806297"/>
        </pc:sldMkLst>
      </pc:sldChg>
      <pc:sldChg chg="del">
        <pc:chgData name="STEPANCHENKO, D. (Dmitrii)" userId="30c9d29d-ac41-46ff-b2be-c3f5dd1e26e1" providerId="ADAL" clId="{0D4D30D3-52F8-490C-8E8C-24DC58349B06}" dt="2022-12-22T12:59:01.396" v="3959" actId="47"/>
        <pc:sldMkLst>
          <pc:docMk/>
          <pc:sldMk cId="393586463" sldId="2134806299"/>
        </pc:sldMkLst>
      </pc:sldChg>
      <pc:sldChg chg="del">
        <pc:chgData name="STEPANCHENKO, D. (Dmitrii)" userId="30c9d29d-ac41-46ff-b2be-c3f5dd1e26e1" providerId="ADAL" clId="{0D4D30D3-52F8-490C-8E8C-24DC58349B06}" dt="2022-12-22T12:59:01.396" v="3959" actId="47"/>
        <pc:sldMkLst>
          <pc:docMk/>
          <pc:sldMk cId="3261876613" sldId="2134806300"/>
        </pc:sldMkLst>
      </pc:sldChg>
      <pc:sldChg chg="del">
        <pc:chgData name="STEPANCHENKO, D. (Dmitrii)" userId="30c9d29d-ac41-46ff-b2be-c3f5dd1e26e1" providerId="ADAL" clId="{0D4D30D3-52F8-490C-8E8C-24DC58349B06}" dt="2022-12-22T12:59:01.396" v="3959" actId="47"/>
        <pc:sldMkLst>
          <pc:docMk/>
          <pc:sldMk cId="1378941183" sldId="2134806301"/>
        </pc:sldMkLst>
      </pc:sldChg>
      <pc:sldChg chg="del">
        <pc:chgData name="STEPANCHENKO, D. (Dmitrii)" userId="30c9d29d-ac41-46ff-b2be-c3f5dd1e26e1" providerId="ADAL" clId="{0D4D30D3-52F8-490C-8E8C-24DC58349B06}" dt="2022-12-22T12:59:01.396" v="3959" actId="47"/>
        <pc:sldMkLst>
          <pc:docMk/>
          <pc:sldMk cId="751992006" sldId="2134806302"/>
        </pc:sldMkLst>
      </pc:sldChg>
      <pc:sldChg chg="del">
        <pc:chgData name="STEPANCHENKO, D. (Dmitrii)" userId="30c9d29d-ac41-46ff-b2be-c3f5dd1e26e1" providerId="ADAL" clId="{0D4D30D3-52F8-490C-8E8C-24DC58349B06}" dt="2022-12-22T12:59:01.396" v="3959" actId="47"/>
        <pc:sldMkLst>
          <pc:docMk/>
          <pc:sldMk cId="1179045703" sldId="2134806303"/>
        </pc:sldMkLst>
      </pc:sldChg>
      <pc:sldChg chg="del">
        <pc:chgData name="STEPANCHENKO, D. (Dmitrii)" userId="30c9d29d-ac41-46ff-b2be-c3f5dd1e26e1" providerId="ADAL" clId="{0D4D30D3-52F8-490C-8E8C-24DC58349B06}" dt="2022-12-22T12:59:01.396" v="3959" actId="47"/>
        <pc:sldMkLst>
          <pc:docMk/>
          <pc:sldMk cId="3935444841" sldId="2134806304"/>
        </pc:sldMkLst>
      </pc:sldChg>
      <pc:sldChg chg="del">
        <pc:chgData name="STEPANCHENKO, D. (Dmitrii)" userId="30c9d29d-ac41-46ff-b2be-c3f5dd1e26e1" providerId="ADAL" clId="{0D4D30D3-52F8-490C-8E8C-24DC58349B06}" dt="2022-12-22T12:59:01.396" v="3959" actId="47"/>
        <pc:sldMkLst>
          <pc:docMk/>
          <pc:sldMk cId="2553354500" sldId="2134806305"/>
        </pc:sldMkLst>
      </pc:sldChg>
      <pc:sldChg chg="del">
        <pc:chgData name="STEPANCHENKO, D. (Dmitrii)" userId="30c9d29d-ac41-46ff-b2be-c3f5dd1e26e1" providerId="ADAL" clId="{0D4D30D3-52F8-490C-8E8C-24DC58349B06}" dt="2022-12-22T12:59:01.396" v="3959" actId="47"/>
        <pc:sldMkLst>
          <pc:docMk/>
          <pc:sldMk cId="996619461" sldId="2134806306"/>
        </pc:sldMkLst>
      </pc:sldChg>
      <pc:sldChg chg="del">
        <pc:chgData name="STEPANCHENKO, D. (Dmitrii)" userId="30c9d29d-ac41-46ff-b2be-c3f5dd1e26e1" providerId="ADAL" clId="{0D4D30D3-52F8-490C-8E8C-24DC58349B06}" dt="2022-12-22T12:59:01.396" v="3959" actId="47"/>
        <pc:sldMkLst>
          <pc:docMk/>
          <pc:sldMk cId="4134940107" sldId="2134806307"/>
        </pc:sldMkLst>
      </pc:sldChg>
      <pc:sldChg chg="del">
        <pc:chgData name="STEPANCHENKO, D. (Dmitrii)" userId="30c9d29d-ac41-46ff-b2be-c3f5dd1e26e1" providerId="ADAL" clId="{0D4D30D3-52F8-490C-8E8C-24DC58349B06}" dt="2022-12-22T12:59:01.396" v="3959" actId="47"/>
        <pc:sldMkLst>
          <pc:docMk/>
          <pc:sldMk cId="2968128511" sldId="2134806308"/>
        </pc:sldMkLst>
      </pc:sldChg>
      <pc:sldChg chg="del">
        <pc:chgData name="STEPANCHENKO, D. (Dmitrii)" userId="30c9d29d-ac41-46ff-b2be-c3f5dd1e26e1" providerId="ADAL" clId="{0D4D30D3-52F8-490C-8E8C-24DC58349B06}" dt="2022-12-22T12:59:01.396" v="3959" actId="47"/>
        <pc:sldMkLst>
          <pc:docMk/>
          <pc:sldMk cId="1648649634" sldId="2134806309"/>
        </pc:sldMkLst>
      </pc:sldChg>
      <pc:sldChg chg="del">
        <pc:chgData name="STEPANCHENKO, D. (Dmitrii)" userId="30c9d29d-ac41-46ff-b2be-c3f5dd1e26e1" providerId="ADAL" clId="{0D4D30D3-52F8-490C-8E8C-24DC58349B06}" dt="2022-12-22T12:59:01.396" v="3959" actId="47"/>
        <pc:sldMkLst>
          <pc:docMk/>
          <pc:sldMk cId="3572535388" sldId="2134806310"/>
        </pc:sldMkLst>
      </pc:sldChg>
      <pc:sldChg chg="del">
        <pc:chgData name="STEPANCHENKO, D. (Dmitrii)" userId="30c9d29d-ac41-46ff-b2be-c3f5dd1e26e1" providerId="ADAL" clId="{0D4D30D3-52F8-490C-8E8C-24DC58349B06}" dt="2022-12-22T12:59:01.396" v="3959" actId="47"/>
        <pc:sldMkLst>
          <pc:docMk/>
          <pc:sldMk cId="1975556139" sldId="2134806311"/>
        </pc:sldMkLst>
      </pc:sldChg>
      <pc:sldChg chg="del">
        <pc:chgData name="STEPANCHENKO, D. (Dmitrii)" userId="30c9d29d-ac41-46ff-b2be-c3f5dd1e26e1" providerId="ADAL" clId="{0D4D30D3-52F8-490C-8E8C-24DC58349B06}" dt="2022-12-22T12:59:01.396" v="3959" actId="47"/>
        <pc:sldMkLst>
          <pc:docMk/>
          <pc:sldMk cId="3387427612" sldId="2134806312"/>
        </pc:sldMkLst>
      </pc:sldChg>
      <pc:sldChg chg="del">
        <pc:chgData name="STEPANCHENKO, D. (Dmitrii)" userId="30c9d29d-ac41-46ff-b2be-c3f5dd1e26e1" providerId="ADAL" clId="{0D4D30D3-52F8-490C-8E8C-24DC58349B06}" dt="2022-12-22T12:59:01.396" v="3959" actId="47"/>
        <pc:sldMkLst>
          <pc:docMk/>
          <pc:sldMk cId="2008184749" sldId="2134806313"/>
        </pc:sldMkLst>
      </pc:sldChg>
      <pc:sldChg chg="del">
        <pc:chgData name="STEPANCHENKO, D. (Dmitrii)" userId="30c9d29d-ac41-46ff-b2be-c3f5dd1e26e1" providerId="ADAL" clId="{0D4D30D3-52F8-490C-8E8C-24DC58349B06}" dt="2022-12-22T12:59:01.396" v="3959" actId="47"/>
        <pc:sldMkLst>
          <pc:docMk/>
          <pc:sldMk cId="2034877266" sldId="2134806315"/>
        </pc:sldMkLst>
      </pc:sldChg>
      <pc:sldChg chg="del">
        <pc:chgData name="STEPANCHENKO, D. (Dmitrii)" userId="30c9d29d-ac41-46ff-b2be-c3f5dd1e26e1" providerId="ADAL" clId="{0D4D30D3-52F8-490C-8E8C-24DC58349B06}" dt="2022-12-22T12:59:01.396" v="3959" actId="47"/>
        <pc:sldMkLst>
          <pc:docMk/>
          <pc:sldMk cId="1174979796" sldId="2134806316"/>
        </pc:sldMkLst>
      </pc:sldChg>
      <pc:sldChg chg="modSp mod">
        <pc:chgData name="STEPANCHENKO, D. (Dmitrii)" userId="30c9d29d-ac41-46ff-b2be-c3f5dd1e26e1" providerId="ADAL" clId="{0D4D30D3-52F8-490C-8E8C-24DC58349B06}" dt="2022-12-20T15:18:35.965" v="90" actId="20577"/>
        <pc:sldMkLst>
          <pc:docMk/>
          <pc:sldMk cId="860713518" sldId="2134806317"/>
        </pc:sldMkLst>
        <pc:spChg chg="mod">
          <ac:chgData name="STEPANCHENKO, D. (Dmitrii)" userId="30c9d29d-ac41-46ff-b2be-c3f5dd1e26e1" providerId="ADAL" clId="{0D4D30D3-52F8-490C-8E8C-24DC58349B06}" dt="2022-12-20T15:18:35.965" v="90" actId="20577"/>
          <ac:spMkLst>
            <pc:docMk/>
            <pc:sldMk cId="860713518" sldId="2134806317"/>
            <ac:spMk id="6" creationId="{CA023485-E4D0-17B0-F130-39357FD06C63}"/>
          </ac:spMkLst>
        </pc:spChg>
      </pc:sldChg>
      <pc:sldChg chg="modSp mod">
        <pc:chgData name="STEPANCHENKO, D. (Dmitrii)" userId="30c9d29d-ac41-46ff-b2be-c3f5dd1e26e1" providerId="ADAL" clId="{0D4D30D3-52F8-490C-8E8C-24DC58349B06}" dt="2022-12-23T13:40:46.057" v="6364" actId="20577"/>
        <pc:sldMkLst>
          <pc:docMk/>
          <pc:sldMk cId="2401638851" sldId="2134806322"/>
        </pc:sldMkLst>
        <pc:spChg chg="mod">
          <ac:chgData name="STEPANCHENKO, D. (Dmitrii)" userId="30c9d29d-ac41-46ff-b2be-c3f5dd1e26e1" providerId="ADAL" clId="{0D4D30D3-52F8-490C-8E8C-24DC58349B06}" dt="2022-12-23T13:40:46.057" v="6364" actId="20577"/>
          <ac:spMkLst>
            <pc:docMk/>
            <pc:sldMk cId="2401638851" sldId="2134806322"/>
            <ac:spMk id="2" creationId="{00000000-0000-0000-0000-000000000000}"/>
          </ac:spMkLst>
        </pc:spChg>
        <pc:spChg chg="mod">
          <ac:chgData name="STEPANCHENKO, D. (Dmitrii)" userId="30c9d29d-ac41-46ff-b2be-c3f5dd1e26e1" providerId="ADAL" clId="{0D4D30D3-52F8-490C-8E8C-24DC58349B06}" dt="2022-12-22T12:54:13.802" v="3846" actId="20577"/>
          <ac:spMkLst>
            <pc:docMk/>
            <pc:sldMk cId="2401638851" sldId="2134806322"/>
            <ac:spMk id="7" creationId="{00000000-0000-0000-0000-000000000000}"/>
          </ac:spMkLst>
        </pc:spChg>
      </pc:sldChg>
      <pc:sldChg chg="modSp mod">
        <pc:chgData name="STEPANCHENKO, D. (Dmitrii)" userId="30c9d29d-ac41-46ff-b2be-c3f5dd1e26e1" providerId="ADAL" clId="{0D4D30D3-52F8-490C-8E8C-24DC58349B06}" dt="2022-12-19T15:54:29.375" v="14" actId="14100"/>
        <pc:sldMkLst>
          <pc:docMk/>
          <pc:sldMk cId="2685767378" sldId="2134806323"/>
        </pc:sldMkLst>
        <pc:picChg chg="mod">
          <ac:chgData name="STEPANCHENKO, D. (Dmitrii)" userId="30c9d29d-ac41-46ff-b2be-c3f5dd1e26e1" providerId="ADAL" clId="{0D4D30D3-52F8-490C-8E8C-24DC58349B06}" dt="2022-12-19T15:54:29.375" v="14" actId="14100"/>
          <ac:picMkLst>
            <pc:docMk/>
            <pc:sldMk cId="2685767378" sldId="2134806323"/>
            <ac:picMk id="8" creationId="{859F07BF-952C-5522-F3B4-D6BDC8ADDAEF}"/>
          </ac:picMkLst>
        </pc:picChg>
      </pc:sldChg>
      <pc:sldChg chg="modSp add del mod modShow">
        <pc:chgData name="STEPANCHENKO, D. (Dmitrii)" userId="30c9d29d-ac41-46ff-b2be-c3f5dd1e26e1" providerId="ADAL" clId="{0D4D30D3-52F8-490C-8E8C-24DC58349B06}" dt="2022-12-20T15:38:15.334" v="98" actId="47"/>
        <pc:sldMkLst>
          <pc:docMk/>
          <pc:sldMk cId="4070705944" sldId="2134806325"/>
        </pc:sldMkLst>
        <pc:spChg chg="mod">
          <ac:chgData name="STEPANCHENKO, D. (Dmitrii)" userId="30c9d29d-ac41-46ff-b2be-c3f5dd1e26e1" providerId="ADAL" clId="{0D4D30D3-52F8-490C-8E8C-24DC58349B06}" dt="2022-12-19T15:09:16.360" v="5" actId="20577"/>
          <ac:spMkLst>
            <pc:docMk/>
            <pc:sldMk cId="4070705944" sldId="2134806325"/>
            <ac:spMk id="5" creationId="{81BD1123-3626-1C45-BF5B-1C1864FA8AFA}"/>
          </ac:spMkLst>
        </pc:spChg>
      </pc:sldChg>
      <pc:sldChg chg="addSp delSp modSp add del mod ord">
        <pc:chgData name="STEPANCHENKO, D. (Dmitrii)" userId="30c9d29d-ac41-46ff-b2be-c3f5dd1e26e1" providerId="ADAL" clId="{0D4D30D3-52F8-490C-8E8C-24DC58349B06}" dt="2022-12-31T09:54:41.024" v="7683" actId="20577"/>
        <pc:sldMkLst>
          <pc:docMk/>
          <pc:sldMk cId="521703837" sldId="2134806326"/>
        </pc:sldMkLst>
        <pc:spChg chg="mod">
          <ac:chgData name="STEPANCHENKO, D. (Dmitrii)" userId="30c9d29d-ac41-46ff-b2be-c3f5dd1e26e1" providerId="ADAL" clId="{0D4D30D3-52F8-490C-8E8C-24DC58349B06}" dt="2022-12-22T10:23:47.305" v="2402" actId="20577"/>
          <ac:spMkLst>
            <pc:docMk/>
            <pc:sldMk cId="521703837" sldId="2134806326"/>
            <ac:spMk id="5" creationId="{81BD1123-3626-1C45-BF5B-1C1864FA8AFA}"/>
          </ac:spMkLst>
        </pc:spChg>
        <pc:spChg chg="mod">
          <ac:chgData name="STEPANCHENKO, D. (Dmitrii)" userId="30c9d29d-ac41-46ff-b2be-c3f5dd1e26e1" providerId="ADAL" clId="{0D4D30D3-52F8-490C-8E8C-24DC58349B06}" dt="2022-12-22T10:27:56.484" v="2466" actId="20577"/>
          <ac:spMkLst>
            <pc:docMk/>
            <pc:sldMk cId="521703837" sldId="2134806326"/>
            <ac:spMk id="6" creationId="{55DC015C-12FE-A55C-DF36-68759984506F}"/>
          </ac:spMkLst>
        </pc:spChg>
        <pc:spChg chg="mod">
          <ac:chgData name="STEPANCHENKO, D. (Dmitrii)" userId="30c9d29d-ac41-46ff-b2be-c3f5dd1e26e1" providerId="ADAL" clId="{0D4D30D3-52F8-490C-8E8C-24DC58349B06}" dt="2022-12-31T09:35:49.419" v="7368" actId="1036"/>
          <ac:spMkLst>
            <pc:docMk/>
            <pc:sldMk cId="521703837" sldId="2134806326"/>
            <ac:spMk id="8" creationId="{9EBC456F-B5A9-419C-BE04-72F06FDA7584}"/>
          </ac:spMkLst>
        </pc:spChg>
        <pc:spChg chg="add del mod">
          <ac:chgData name="STEPANCHENKO, D. (Dmitrii)" userId="30c9d29d-ac41-46ff-b2be-c3f5dd1e26e1" providerId="ADAL" clId="{0D4D30D3-52F8-490C-8E8C-24DC58349B06}" dt="2022-12-31T09:54:41.024" v="7683" actId="20577"/>
          <ac:spMkLst>
            <pc:docMk/>
            <pc:sldMk cId="521703837" sldId="2134806326"/>
            <ac:spMk id="9" creationId="{5EC41978-1730-74B4-27A0-640FFDB857C0}"/>
          </ac:spMkLst>
        </pc:spChg>
        <pc:spChg chg="add del mod">
          <ac:chgData name="STEPANCHENKO, D. (Dmitrii)" userId="30c9d29d-ac41-46ff-b2be-c3f5dd1e26e1" providerId="ADAL" clId="{0D4D30D3-52F8-490C-8E8C-24DC58349B06}" dt="2022-12-22T10:58:33.416" v="2962" actId="478"/>
          <ac:spMkLst>
            <pc:docMk/>
            <pc:sldMk cId="521703837" sldId="2134806326"/>
            <ac:spMk id="10" creationId="{806A6482-8A70-492E-A503-E30CF4A1A76F}"/>
          </ac:spMkLst>
        </pc:spChg>
        <pc:spChg chg="add mod">
          <ac:chgData name="STEPANCHENKO, D. (Dmitrii)" userId="30c9d29d-ac41-46ff-b2be-c3f5dd1e26e1" providerId="ADAL" clId="{0D4D30D3-52F8-490C-8E8C-24DC58349B06}" dt="2022-12-31T09:35:49.419" v="7368" actId="1036"/>
          <ac:spMkLst>
            <pc:docMk/>
            <pc:sldMk cId="521703837" sldId="2134806326"/>
            <ac:spMk id="12" creationId="{620F6558-3CC6-4F30-B3B7-548CD84FF264}"/>
          </ac:spMkLst>
        </pc:spChg>
        <pc:spChg chg="add mod">
          <ac:chgData name="STEPANCHENKO, D. (Dmitrii)" userId="30c9d29d-ac41-46ff-b2be-c3f5dd1e26e1" providerId="ADAL" clId="{0D4D30D3-52F8-490C-8E8C-24DC58349B06}" dt="2022-12-31T09:36:27.774" v="7376" actId="14100"/>
          <ac:spMkLst>
            <pc:docMk/>
            <pc:sldMk cId="521703837" sldId="2134806326"/>
            <ac:spMk id="13" creationId="{16BA56AD-B511-423F-BF15-E0DDC142DC6C}"/>
          </ac:spMkLst>
        </pc:spChg>
        <pc:graphicFrameChg chg="mod">
          <ac:chgData name="STEPANCHENKO, D. (Dmitrii)" userId="30c9d29d-ac41-46ff-b2be-c3f5dd1e26e1" providerId="ADAL" clId="{0D4D30D3-52F8-490C-8E8C-24DC58349B06}" dt="2022-12-31T09:35:49.419" v="7368" actId="1036"/>
          <ac:graphicFrameMkLst>
            <pc:docMk/>
            <pc:sldMk cId="521703837" sldId="2134806326"/>
            <ac:graphicFrameMk id="4" creationId="{11CFC757-5727-5D67-8831-9EC4CE6B6F84}"/>
          </ac:graphicFrameMkLst>
        </pc:graphicFrameChg>
        <pc:graphicFrameChg chg="mod">
          <ac:chgData name="STEPANCHENKO, D. (Dmitrii)" userId="30c9d29d-ac41-46ff-b2be-c3f5dd1e26e1" providerId="ADAL" clId="{0D4D30D3-52F8-490C-8E8C-24DC58349B06}" dt="2022-12-31T09:35:49.419" v="7368" actId="1036"/>
          <ac:graphicFrameMkLst>
            <pc:docMk/>
            <pc:sldMk cId="521703837" sldId="2134806326"/>
            <ac:graphicFrameMk id="11" creationId="{B2FF438D-1B50-288E-3939-8606CECB8F6D}"/>
          </ac:graphicFrameMkLst>
        </pc:graphicFrameChg>
        <pc:picChg chg="add mod">
          <ac:chgData name="STEPANCHENKO, D. (Dmitrii)" userId="30c9d29d-ac41-46ff-b2be-c3f5dd1e26e1" providerId="ADAL" clId="{0D4D30D3-52F8-490C-8E8C-24DC58349B06}" dt="2022-12-31T09:35:49.419" v="7368" actId="1036"/>
          <ac:picMkLst>
            <pc:docMk/>
            <pc:sldMk cId="521703837" sldId="2134806326"/>
            <ac:picMk id="7" creationId="{8625A218-042A-4189-9755-9777A62C5EA6}"/>
          </ac:picMkLst>
        </pc:picChg>
      </pc:sldChg>
      <pc:sldChg chg="addSp delSp modSp add mod">
        <pc:chgData name="STEPANCHENKO, D. (Dmitrii)" userId="30c9d29d-ac41-46ff-b2be-c3f5dd1e26e1" providerId="ADAL" clId="{0D4D30D3-52F8-490C-8E8C-24DC58349B06}" dt="2022-12-22T10:01:56.921" v="2369" actId="20577"/>
        <pc:sldMkLst>
          <pc:docMk/>
          <pc:sldMk cId="1383993538" sldId="2134806327"/>
        </pc:sldMkLst>
        <pc:spChg chg="mod">
          <ac:chgData name="STEPANCHENKO, D. (Dmitrii)" userId="30c9d29d-ac41-46ff-b2be-c3f5dd1e26e1" providerId="ADAL" clId="{0D4D30D3-52F8-490C-8E8C-24DC58349B06}" dt="2022-12-22T09:45:58.758" v="1964" actId="20577"/>
          <ac:spMkLst>
            <pc:docMk/>
            <pc:sldMk cId="1383993538" sldId="2134806327"/>
            <ac:spMk id="5" creationId="{81BD1123-3626-1C45-BF5B-1C1864FA8AFA}"/>
          </ac:spMkLst>
        </pc:spChg>
        <pc:spChg chg="add mod">
          <ac:chgData name="STEPANCHENKO, D. (Dmitrii)" userId="30c9d29d-ac41-46ff-b2be-c3f5dd1e26e1" providerId="ADAL" clId="{0D4D30D3-52F8-490C-8E8C-24DC58349B06}" dt="2022-12-22T10:01:56.921" v="2369" actId="20577"/>
          <ac:spMkLst>
            <pc:docMk/>
            <pc:sldMk cId="1383993538" sldId="2134806327"/>
            <ac:spMk id="8" creationId="{5DECFFF7-4DDD-4DFE-AF09-04E3986FCD1F}"/>
          </ac:spMkLst>
        </pc:spChg>
        <pc:spChg chg="add mod">
          <ac:chgData name="STEPANCHENKO, D. (Dmitrii)" userId="30c9d29d-ac41-46ff-b2be-c3f5dd1e26e1" providerId="ADAL" clId="{0D4D30D3-52F8-490C-8E8C-24DC58349B06}" dt="2022-12-22T10:01:17.126" v="2349" actId="1076"/>
          <ac:spMkLst>
            <pc:docMk/>
            <pc:sldMk cId="1383993538" sldId="2134806327"/>
            <ac:spMk id="10" creationId="{52B6EE28-6B94-4077-8B54-07A0416DBEFA}"/>
          </ac:spMkLst>
        </pc:spChg>
        <pc:spChg chg="del">
          <ac:chgData name="STEPANCHENKO, D. (Dmitrii)" userId="30c9d29d-ac41-46ff-b2be-c3f5dd1e26e1" providerId="ADAL" clId="{0D4D30D3-52F8-490C-8E8C-24DC58349B06}" dt="2022-12-20T16:34:44.640" v="1400" actId="478"/>
          <ac:spMkLst>
            <pc:docMk/>
            <pc:sldMk cId="1383993538" sldId="2134806327"/>
            <ac:spMk id="11" creationId="{4A89C080-E02A-4114-9A18-64ED1A28D56E}"/>
          </ac:spMkLst>
        </pc:spChg>
        <pc:spChg chg="del">
          <ac:chgData name="STEPANCHENKO, D. (Dmitrii)" userId="30c9d29d-ac41-46ff-b2be-c3f5dd1e26e1" providerId="ADAL" clId="{0D4D30D3-52F8-490C-8E8C-24DC58349B06}" dt="2022-12-20T16:34:44.640" v="1400" actId="478"/>
          <ac:spMkLst>
            <pc:docMk/>
            <pc:sldMk cId="1383993538" sldId="2134806327"/>
            <ac:spMk id="12" creationId="{5BECD0C1-26C4-4E02-BB63-25E01F272DF2}"/>
          </ac:spMkLst>
        </pc:spChg>
        <pc:spChg chg="del">
          <ac:chgData name="STEPANCHENKO, D. (Dmitrii)" userId="30c9d29d-ac41-46ff-b2be-c3f5dd1e26e1" providerId="ADAL" clId="{0D4D30D3-52F8-490C-8E8C-24DC58349B06}" dt="2022-12-20T16:34:44.640" v="1400" actId="478"/>
          <ac:spMkLst>
            <pc:docMk/>
            <pc:sldMk cId="1383993538" sldId="2134806327"/>
            <ac:spMk id="13" creationId="{4D660AA7-3162-4D46-B4E1-8000203E46DB}"/>
          </ac:spMkLst>
        </pc:spChg>
        <pc:graphicFrameChg chg="add del mod modGraphic">
          <ac:chgData name="STEPANCHENKO, D. (Dmitrii)" userId="30c9d29d-ac41-46ff-b2be-c3f5dd1e26e1" providerId="ADAL" clId="{0D4D30D3-52F8-490C-8E8C-24DC58349B06}" dt="2022-12-20T16:36:16.328" v="1510" actId="478"/>
          <ac:graphicFrameMkLst>
            <pc:docMk/>
            <pc:sldMk cId="1383993538" sldId="2134806327"/>
            <ac:graphicFrameMk id="10" creationId="{3310C69A-4A59-409C-B749-7558BA926B2A}"/>
          </ac:graphicFrameMkLst>
        </pc:graphicFrameChg>
        <pc:graphicFrameChg chg="add del mod modGraphic">
          <ac:chgData name="STEPANCHENKO, D. (Dmitrii)" userId="30c9d29d-ac41-46ff-b2be-c3f5dd1e26e1" providerId="ADAL" clId="{0D4D30D3-52F8-490C-8E8C-24DC58349B06}" dt="2022-12-22T09:45:47.617" v="1919" actId="478"/>
          <ac:graphicFrameMkLst>
            <pc:docMk/>
            <pc:sldMk cId="1383993538" sldId="2134806327"/>
            <ac:graphicFrameMk id="14" creationId="{C5F7A9A8-78D1-454D-96FA-2A934AA6F49F}"/>
          </ac:graphicFrameMkLst>
        </pc:graphicFrameChg>
        <pc:picChg chg="add del mod">
          <ac:chgData name="STEPANCHENKO, D. (Dmitrii)" userId="30c9d29d-ac41-46ff-b2be-c3f5dd1e26e1" providerId="ADAL" clId="{0D4D30D3-52F8-490C-8E8C-24DC58349B06}" dt="2022-12-22T09:48:24.263" v="1970" actId="478"/>
          <ac:picMkLst>
            <pc:docMk/>
            <pc:sldMk cId="1383993538" sldId="2134806327"/>
            <ac:picMk id="6" creationId="{6325DA81-834F-46E0-85C1-8409AF1941DA}"/>
          </ac:picMkLst>
        </pc:picChg>
        <pc:picChg chg="add del mod">
          <ac:chgData name="STEPANCHENKO, D. (Dmitrii)" userId="30c9d29d-ac41-46ff-b2be-c3f5dd1e26e1" providerId="ADAL" clId="{0D4D30D3-52F8-490C-8E8C-24DC58349B06}" dt="2022-12-22T09:48:24.263" v="1970" actId="478"/>
          <ac:picMkLst>
            <pc:docMk/>
            <pc:sldMk cId="1383993538" sldId="2134806327"/>
            <ac:picMk id="7" creationId="{2244AFB4-AA32-4AF0-B985-4ABE4B9B2953}"/>
          </ac:picMkLst>
        </pc:picChg>
        <pc:picChg chg="del">
          <ac:chgData name="STEPANCHENKO, D. (Dmitrii)" userId="30c9d29d-ac41-46ff-b2be-c3f5dd1e26e1" providerId="ADAL" clId="{0D4D30D3-52F8-490C-8E8C-24DC58349B06}" dt="2022-12-20T16:34:44.640" v="1400" actId="478"/>
          <ac:picMkLst>
            <pc:docMk/>
            <pc:sldMk cId="1383993538" sldId="2134806327"/>
            <ac:picMk id="7" creationId="{DA22D0AB-A3F3-4384-959B-21FC75464F37}"/>
          </ac:picMkLst>
        </pc:picChg>
        <pc:picChg chg="del">
          <ac:chgData name="STEPANCHENKO, D. (Dmitrii)" userId="30c9d29d-ac41-46ff-b2be-c3f5dd1e26e1" providerId="ADAL" clId="{0D4D30D3-52F8-490C-8E8C-24DC58349B06}" dt="2022-12-20T16:34:44.640" v="1400" actId="478"/>
          <ac:picMkLst>
            <pc:docMk/>
            <pc:sldMk cId="1383993538" sldId="2134806327"/>
            <ac:picMk id="9" creationId="{D4025C18-5336-4476-B071-56F399D22E06}"/>
          </ac:picMkLst>
        </pc:picChg>
      </pc:sldChg>
      <pc:sldChg chg="new del">
        <pc:chgData name="STEPANCHENKO, D. (Dmitrii)" userId="30c9d29d-ac41-46ff-b2be-c3f5dd1e26e1" providerId="ADAL" clId="{0D4D30D3-52F8-490C-8E8C-24DC58349B06}" dt="2022-12-22T09:45:41.975" v="1917" actId="47"/>
        <pc:sldMkLst>
          <pc:docMk/>
          <pc:sldMk cId="1508052118" sldId="2134806328"/>
        </pc:sldMkLst>
      </pc:sldChg>
      <pc:sldChg chg="add del">
        <pc:chgData name="STEPANCHENKO, D. (Dmitrii)" userId="30c9d29d-ac41-46ff-b2be-c3f5dd1e26e1" providerId="ADAL" clId="{0D4D30D3-52F8-490C-8E8C-24DC58349B06}" dt="2022-12-20T16:34:46.210" v="1402"/>
        <pc:sldMkLst>
          <pc:docMk/>
          <pc:sldMk cId="2630810749" sldId="2134806328"/>
        </pc:sldMkLst>
      </pc:sldChg>
      <pc:sldChg chg="modSp add mod ord">
        <pc:chgData name="STEPANCHENKO, D. (Dmitrii)" userId="30c9d29d-ac41-46ff-b2be-c3f5dd1e26e1" providerId="ADAL" clId="{0D4D30D3-52F8-490C-8E8C-24DC58349B06}" dt="2022-12-23T13:41:21.500" v="6394" actId="20577"/>
        <pc:sldMkLst>
          <pc:docMk/>
          <pc:sldMk cId="3352262577" sldId="2134806328"/>
        </pc:sldMkLst>
        <pc:spChg chg="mod">
          <ac:chgData name="STEPANCHENKO, D. (Dmitrii)" userId="30c9d29d-ac41-46ff-b2be-c3f5dd1e26e1" providerId="ADAL" clId="{0D4D30D3-52F8-490C-8E8C-24DC58349B06}" dt="2022-12-23T13:41:21.500" v="6394" actId="20577"/>
          <ac:spMkLst>
            <pc:docMk/>
            <pc:sldMk cId="3352262577" sldId="2134806328"/>
            <ac:spMk id="5" creationId="{81BD1123-3626-1C45-BF5B-1C1864FA8AFA}"/>
          </ac:spMkLst>
        </pc:spChg>
        <pc:graphicFrameChg chg="mod modGraphic">
          <ac:chgData name="STEPANCHENKO, D. (Dmitrii)" userId="30c9d29d-ac41-46ff-b2be-c3f5dd1e26e1" providerId="ADAL" clId="{0D4D30D3-52F8-490C-8E8C-24DC58349B06}" dt="2022-12-22T12:30:47.127" v="3518" actId="14100"/>
          <ac:graphicFrameMkLst>
            <pc:docMk/>
            <pc:sldMk cId="3352262577" sldId="2134806328"/>
            <ac:graphicFrameMk id="14" creationId="{C5F7A9A8-78D1-454D-96FA-2A934AA6F49F}"/>
          </ac:graphicFrameMkLst>
        </pc:graphicFrameChg>
      </pc:sldChg>
      <pc:sldChg chg="addSp delSp modSp add mod ord">
        <pc:chgData name="STEPANCHENKO, D. (Dmitrii)" userId="30c9d29d-ac41-46ff-b2be-c3f5dd1e26e1" providerId="ADAL" clId="{0D4D30D3-52F8-490C-8E8C-24DC58349B06}" dt="2022-12-22T12:17:14.334" v="3143" actId="6549"/>
        <pc:sldMkLst>
          <pc:docMk/>
          <pc:sldMk cId="3274818839" sldId="2134806329"/>
        </pc:sldMkLst>
        <pc:spChg chg="mod">
          <ac:chgData name="STEPANCHENKO, D. (Dmitrii)" userId="30c9d29d-ac41-46ff-b2be-c3f5dd1e26e1" providerId="ADAL" clId="{0D4D30D3-52F8-490C-8E8C-24DC58349B06}" dt="2022-12-22T10:24:08.500" v="2409" actId="20577"/>
          <ac:spMkLst>
            <pc:docMk/>
            <pc:sldMk cId="3274818839" sldId="2134806329"/>
            <ac:spMk id="5" creationId="{81BD1123-3626-1C45-BF5B-1C1864FA8AFA}"/>
          </ac:spMkLst>
        </pc:spChg>
        <pc:spChg chg="add mod">
          <ac:chgData name="STEPANCHENKO, D. (Dmitrii)" userId="30c9d29d-ac41-46ff-b2be-c3f5dd1e26e1" providerId="ADAL" clId="{0D4D30D3-52F8-490C-8E8C-24DC58349B06}" dt="2022-12-22T12:17:14.334" v="3143" actId="6549"/>
          <ac:spMkLst>
            <pc:docMk/>
            <pc:sldMk cId="3274818839" sldId="2134806329"/>
            <ac:spMk id="7" creationId="{05E61C94-C306-46A7-941B-5C78E82C67F8}"/>
          </ac:spMkLst>
        </pc:spChg>
        <pc:spChg chg="add mod">
          <ac:chgData name="STEPANCHENKO, D. (Dmitrii)" userId="30c9d29d-ac41-46ff-b2be-c3f5dd1e26e1" providerId="ADAL" clId="{0D4D30D3-52F8-490C-8E8C-24DC58349B06}" dt="2022-12-22T10:56:57.999" v="2881" actId="20577"/>
          <ac:spMkLst>
            <pc:docMk/>
            <pc:sldMk cId="3274818839" sldId="2134806329"/>
            <ac:spMk id="8" creationId="{02AC0575-0834-48E1-901C-A185C8F7BA93}"/>
          </ac:spMkLst>
        </pc:spChg>
        <pc:spChg chg="add mod">
          <ac:chgData name="STEPANCHENKO, D. (Dmitrii)" userId="30c9d29d-ac41-46ff-b2be-c3f5dd1e26e1" providerId="ADAL" clId="{0D4D30D3-52F8-490C-8E8C-24DC58349B06}" dt="2022-12-22T10:28:02.702" v="2468"/>
          <ac:spMkLst>
            <pc:docMk/>
            <pc:sldMk cId="3274818839" sldId="2134806329"/>
            <ac:spMk id="9" creationId="{D9CA27D6-38EA-4E0D-9C2A-932B2942330F}"/>
          </ac:spMkLst>
        </pc:spChg>
        <pc:graphicFrameChg chg="del">
          <ac:chgData name="STEPANCHENKO, D. (Dmitrii)" userId="30c9d29d-ac41-46ff-b2be-c3f5dd1e26e1" providerId="ADAL" clId="{0D4D30D3-52F8-490C-8E8C-24DC58349B06}" dt="2022-12-22T10:19:53.785" v="2382" actId="478"/>
          <ac:graphicFrameMkLst>
            <pc:docMk/>
            <pc:sldMk cId="3274818839" sldId="2134806329"/>
            <ac:graphicFrameMk id="14" creationId="{C5F7A9A8-78D1-454D-96FA-2A934AA6F49F}"/>
          </ac:graphicFrameMkLst>
        </pc:graphicFrameChg>
        <pc:picChg chg="add del">
          <ac:chgData name="STEPANCHENKO, D. (Dmitrii)" userId="30c9d29d-ac41-46ff-b2be-c3f5dd1e26e1" providerId="ADAL" clId="{0D4D30D3-52F8-490C-8E8C-24DC58349B06}" dt="2022-12-22T10:26:03.226" v="2411" actId="478"/>
          <ac:picMkLst>
            <pc:docMk/>
            <pc:sldMk cId="3274818839" sldId="2134806329"/>
            <ac:picMk id="4" creationId="{FCE43CE5-2785-46DD-8F61-6B883E176F83}"/>
          </ac:picMkLst>
        </pc:picChg>
      </pc:sldChg>
      <pc:sldChg chg="addSp delSp modSp add mod ord">
        <pc:chgData name="STEPANCHENKO, D. (Dmitrii)" userId="30c9d29d-ac41-46ff-b2be-c3f5dd1e26e1" providerId="ADAL" clId="{0D4D30D3-52F8-490C-8E8C-24DC58349B06}" dt="2022-12-22T13:14:00.894" v="4032" actId="478"/>
        <pc:sldMkLst>
          <pc:docMk/>
          <pc:sldMk cId="3089211194" sldId="2134806330"/>
        </pc:sldMkLst>
        <pc:spChg chg="mod">
          <ac:chgData name="STEPANCHENKO, D. (Dmitrii)" userId="30c9d29d-ac41-46ff-b2be-c3f5dd1e26e1" providerId="ADAL" clId="{0D4D30D3-52F8-490C-8E8C-24DC58349B06}" dt="2022-12-22T13:13:55.824" v="4031" actId="20577"/>
          <ac:spMkLst>
            <pc:docMk/>
            <pc:sldMk cId="3089211194" sldId="2134806330"/>
            <ac:spMk id="5" creationId="{81BD1123-3626-1C45-BF5B-1C1864FA8AFA}"/>
          </ac:spMkLst>
        </pc:spChg>
        <pc:spChg chg="add del mod">
          <ac:chgData name="STEPANCHENKO, D. (Dmitrii)" userId="30c9d29d-ac41-46ff-b2be-c3f5dd1e26e1" providerId="ADAL" clId="{0D4D30D3-52F8-490C-8E8C-24DC58349B06}" dt="2022-12-22T13:14:00.894" v="4032" actId="478"/>
          <ac:spMkLst>
            <pc:docMk/>
            <pc:sldMk cId="3089211194" sldId="2134806330"/>
            <ac:spMk id="15" creationId="{AEDD12B7-EF75-4635-9E48-3DA9BFBD6BB8}"/>
          </ac:spMkLst>
        </pc:spChg>
        <pc:spChg chg="del">
          <ac:chgData name="STEPANCHENKO, D. (Dmitrii)" userId="30c9d29d-ac41-46ff-b2be-c3f5dd1e26e1" providerId="ADAL" clId="{0D4D30D3-52F8-490C-8E8C-24DC58349B06}" dt="2022-12-22T13:14:00.894" v="4032" actId="478"/>
          <ac:spMkLst>
            <pc:docMk/>
            <pc:sldMk cId="3089211194" sldId="2134806330"/>
            <ac:spMk id="17" creationId="{BD69FFC3-98E2-981F-8355-D6A1F4013CC8}"/>
          </ac:spMkLst>
        </pc:spChg>
        <pc:spChg chg="del">
          <ac:chgData name="STEPANCHENKO, D. (Dmitrii)" userId="30c9d29d-ac41-46ff-b2be-c3f5dd1e26e1" providerId="ADAL" clId="{0D4D30D3-52F8-490C-8E8C-24DC58349B06}" dt="2022-12-22T12:42:28.808" v="3607" actId="478"/>
          <ac:spMkLst>
            <pc:docMk/>
            <pc:sldMk cId="3089211194" sldId="2134806330"/>
            <ac:spMk id="28" creationId="{680C9532-9059-68DF-88F9-42B190D45C92}"/>
          </ac:spMkLst>
        </pc:spChg>
        <pc:graphicFrameChg chg="del">
          <ac:chgData name="STEPANCHENKO, D. (Dmitrii)" userId="30c9d29d-ac41-46ff-b2be-c3f5dd1e26e1" providerId="ADAL" clId="{0D4D30D3-52F8-490C-8E8C-24DC58349B06}" dt="2022-12-22T12:42:28.808" v="3607" actId="478"/>
          <ac:graphicFrameMkLst>
            <pc:docMk/>
            <pc:sldMk cId="3089211194" sldId="2134806330"/>
            <ac:graphicFrameMk id="29" creationId="{D105480F-C095-4C97-9245-C3CB74424EC1}"/>
          </ac:graphicFrameMkLst>
        </pc:graphicFrameChg>
        <pc:picChg chg="add del mod">
          <ac:chgData name="STEPANCHENKO, D. (Dmitrii)" userId="30c9d29d-ac41-46ff-b2be-c3f5dd1e26e1" providerId="ADAL" clId="{0D4D30D3-52F8-490C-8E8C-24DC58349B06}" dt="2022-12-22T13:14:00.894" v="4032" actId="478"/>
          <ac:picMkLst>
            <pc:docMk/>
            <pc:sldMk cId="3089211194" sldId="2134806330"/>
            <ac:picMk id="4" creationId="{39109EAB-2ACB-4AC2-AA98-9595D9FA2C8D}"/>
          </ac:picMkLst>
        </pc:picChg>
        <pc:picChg chg="add del mod">
          <ac:chgData name="STEPANCHENKO, D. (Dmitrii)" userId="30c9d29d-ac41-46ff-b2be-c3f5dd1e26e1" providerId="ADAL" clId="{0D4D30D3-52F8-490C-8E8C-24DC58349B06}" dt="2022-12-22T12:44:48.015" v="3650" actId="478"/>
          <ac:picMkLst>
            <pc:docMk/>
            <pc:sldMk cId="3089211194" sldId="2134806330"/>
            <ac:picMk id="7" creationId="{7E473968-9248-4AAC-B185-175C0DEE9F63}"/>
          </ac:picMkLst>
        </pc:picChg>
        <pc:picChg chg="add del mod">
          <ac:chgData name="STEPANCHENKO, D. (Dmitrii)" userId="30c9d29d-ac41-46ff-b2be-c3f5dd1e26e1" providerId="ADAL" clId="{0D4D30D3-52F8-490C-8E8C-24DC58349B06}" dt="2022-12-22T12:46:54.387" v="3668" actId="478"/>
          <ac:picMkLst>
            <pc:docMk/>
            <pc:sldMk cId="3089211194" sldId="2134806330"/>
            <ac:picMk id="8" creationId="{1264D458-508B-4F86-A3FA-1CF6C406C5A9}"/>
          </ac:picMkLst>
        </pc:picChg>
        <pc:picChg chg="add del mod">
          <ac:chgData name="STEPANCHENKO, D. (Dmitrii)" userId="30c9d29d-ac41-46ff-b2be-c3f5dd1e26e1" providerId="ADAL" clId="{0D4D30D3-52F8-490C-8E8C-24DC58349B06}" dt="2022-12-22T12:46:56.283" v="3669" actId="478"/>
          <ac:picMkLst>
            <pc:docMk/>
            <pc:sldMk cId="3089211194" sldId="2134806330"/>
            <ac:picMk id="9" creationId="{B63965E4-7809-411A-A056-94F8D612204B}"/>
          </ac:picMkLst>
        </pc:picChg>
        <pc:picChg chg="add del mod">
          <ac:chgData name="STEPANCHENKO, D. (Dmitrii)" userId="30c9d29d-ac41-46ff-b2be-c3f5dd1e26e1" providerId="ADAL" clId="{0D4D30D3-52F8-490C-8E8C-24DC58349B06}" dt="2022-12-22T13:14:00.894" v="4032" actId="478"/>
          <ac:picMkLst>
            <pc:docMk/>
            <pc:sldMk cId="3089211194" sldId="2134806330"/>
            <ac:picMk id="10" creationId="{CC7C69E1-721E-4E62-ABFA-548AF492420D}"/>
          </ac:picMkLst>
        </pc:picChg>
      </pc:sldChg>
      <pc:sldChg chg="modSp add mod">
        <pc:chgData name="STEPANCHENKO, D. (Dmitrii)" userId="30c9d29d-ac41-46ff-b2be-c3f5dd1e26e1" providerId="ADAL" clId="{0D4D30D3-52F8-490C-8E8C-24DC58349B06}" dt="2022-12-22T12:58:31.559" v="3958" actId="20577"/>
        <pc:sldMkLst>
          <pc:docMk/>
          <pc:sldMk cId="4127393553" sldId="2134806331"/>
        </pc:sldMkLst>
        <pc:spChg chg="mod">
          <ac:chgData name="STEPANCHENKO, D. (Dmitrii)" userId="30c9d29d-ac41-46ff-b2be-c3f5dd1e26e1" providerId="ADAL" clId="{0D4D30D3-52F8-490C-8E8C-24DC58349B06}" dt="2022-12-22T12:58:31.559" v="3958" actId="20577"/>
          <ac:spMkLst>
            <pc:docMk/>
            <pc:sldMk cId="4127393553" sldId="2134806331"/>
            <ac:spMk id="2" creationId="{00000000-0000-0000-0000-000000000000}"/>
          </ac:spMkLst>
        </pc:spChg>
        <pc:spChg chg="mod">
          <ac:chgData name="STEPANCHENKO, D. (Dmitrii)" userId="30c9d29d-ac41-46ff-b2be-c3f5dd1e26e1" providerId="ADAL" clId="{0D4D30D3-52F8-490C-8E8C-24DC58349B06}" dt="2022-12-22T12:50:25.559" v="3712" actId="20577"/>
          <ac:spMkLst>
            <pc:docMk/>
            <pc:sldMk cId="4127393553" sldId="2134806331"/>
            <ac:spMk id="7" creationId="{00000000-0000-0000-0000-000000000000}"/>
          </ac:spMkLst>
        </pc:spChg>
      </pc:sldChg>
      <pc:sldChg chg="addSp delSp modSp add mod">
        <pc:chgData name="STEPANCHENKO, D. (Dmitrii)" userId="30c9d29d-ac41-46ff-b2be-c3f5dd1e26e1" providerId="ADAL" clId="{0D4D30D3-52F8-490C-8E8C-24DC58349B06}" dt="2022-12-23T10:47:58.908" v="4128"/>
        <pc:sldMkLst>
          <pc:docMk/>
          <pc:sldMk cId="962056861" sldId="2134806332"/>
        </pc:sldMkLst>
        <pc:spChg chg="del mod">
          <ac:chgData name="STEPANCHENKO, D. (Dmitrii)" userId="30c9d29d-ac41-46ff-b2be-c3f5dd1e26e1" providerId="ADAL" clId="{0D4D30D3-52F8-490C-8E8C-24DC58349B06}" dt="2022-12-23T10:43:45.895" v="4034" actId="478"/>
          <ac:spMkLst>
            <pc:docMk/>
            <pc:sldMk cId="962056861" sldId="2134806332"/>
            <ac:spMk id="5" creationId="{81BD1123-3626-1C45-BF5B-1C1864FA8AFA}"/>
          </ac:spMkLst>
        </pc:spChg>
        <pc:spChg chg="del mod">
          <ac:chgData name="STEPANCHENKO, D. (Dmitrii)" userId="30c9d29d-ac41-46ff-b2be-c3f5dd1e26e1" providerId="ADAL" clId="{0D4D30D3-52F8-490C-8E8C-24DC58349B06}" dt="2022-12-23T10:43:44.457" v="4033" actId="478"/>
          <ac:spMkLst>
            <pc:docMk/>
            <pc:sldMk cId="962056861" sldId="2134806332"/>
            <ac:spMk id="8" creationId="{5DECFFF7-4DDD-4DFE-AF09-04E3986FCD1F}"/>
          </ac:spMkLst>
        </pc:spChg>
        <pc:spChg chg="del">
          <ac:chgData name="STEPANCHENKO, D. (Dmitrii)" userId="30c9d29d-ac41-46ff-b2be-c3f5dd1e26e1" providerId="ADAL" clId="{0D4D30D3-52F8-490C-8E8C-24DC58349B06}" dt="2022-12-23T10:44:30.792" v="4037" actId="478"/>
          <ac:spMkLst>
            <pc:docMk/>
            <pc:sldMk cId="962056861" sldId="2134806332"/>
            <ac:spMk id="10" creationId="{52B6EE28-6B94-4077-8B54-07A0416DBEFA}"/>
          </ac:spMkLst>
        </pc:spChg>
        <pc:spChg chg="add del mod">
          <ac:chgData name="STEPANCHENKO, D. (Dmitrii)" userId="30c9d29d-ac41-46ff-b2be-c3f5dd1e26e1" providerId="ADAL" clId="{0D4D30D3-52F8-490C-8E8C-24DC58349B06}" dt="2022-12-23T10:47:54.106" v="4127" actId="478"/>
          <ac:spMkLst>
            <pc:docMk/>
            <pc:sldMk cId="962056861" sldId="2134806332"/>
            <ac:spMk id="11" creationId="{BB09950D-C344-43B8-8019-0E0EE3D809D4}"/>
          </ac:spMkLst>
        </pc:spChg>
        <pc:spChg chg="add mod">
          <ac:chgData name="STEPANCHENKO, D. (Dmitrii)" userId="30c9d29d-ac41-46ff-b2be-c3f5dd1e26e1" providerId="ADAL" clId="{0D4D30D3-52F8-490C-8E8C-24DC58349B06}" dt="2022-12-23T10:47:58.908" v="4128"/>
          <ac:spMkLst>
            <pc:docMk/>
            <pc:sldMk cId="962056861" sldId="2134806332"/>
            <ac:spMk id="12" creationId="{9B3FF94C-B48C-4D1A-B38D-47E676254B88}"/>
          </ac:spMkLst>
        </pc:spChg>
        <pc:picChg chg="add del mod">
          <ac:chgData name="STEPANCHENKO, D. (Dmitrii)" userId="30c9d29d-ac41-46ff-b2be-c3f5dd1e26e1" providerId="ADAL" clId="{0D4D30D3-52F8-490C-8E8C-24DC58349B06}" dt="2022-12-23T10:45:02.776" v="4066" actId="478"/>
          <ac:picMkLst>
            <pc:docMk/>
            <pc:sldMk cId="962056861" sldId="2134806332"/>
            <ac:picMk id="4" creationId="{2B940A62-2EE7-4206-B5E2-8982646A6448}"/>
          </ac:picMkLst>
        </pc:picChg>
        <pc:picChg chg="add mod">
          <ac:chgData name="STEPANCHENKO, D. (Dmitrii)" userId="30c9d29d-ac41-46ff-b2be-c3f5dd1e26e1" providerId="ADAL" clId="{0D4D30D3-52F8-490C-8E8C-24DC58349B06}" dt="2022-12-23T10:45:16.157" v="4068" actId="1076"/>
          <ac:picMkLst>
            <pc:docMk/>
            <pc:sldMk cId="962056861" sldId="2134806332"/>
            <ac:picMk id="7" creationId="{20299033-72A7-4916-923F-7D116B1D796D}"/>
          </ac:picMkLst>
        </pc:picChg>
      </pc:sldChg>
      <pc:sldChg chg="modSp add mod ord">
        <pc:chgData name="STEPANCHENKO, D. (Dmitrii)" userId="30c9d29d-ac41-46ff-b2be-c3f5dd1e26e1" providerId="ADAL" clId="{0D4D30D3-52F8-490C-8E8C-24DC58349B06}" dt="2022-12-31T10:21:34.474" v="7988" actId="20577"/>
        <pc:sldMkLst>
          <pc:docMk/>
          <pc:sldMk cId="3444687285" sldId="2134806333"/>
        </pc:sldMkLst>
        <pc:spChg chg="mod">
          <ac:chgData name="STEPANCHENKO, D. (Dmitrii)" userId="30c9d29d-ac41-46ff-b2be-c3f5dd1e26e1" providerId="ADAL" clId="{0D4D30D3-52F8-490C-8E8C-24DC58349B06}" dt="2022-12-31T10:21:34.474" v="7988" actId="20577"/>
          <ac:spMkLst>
            <pc:docMk/>
            <pc:sldMk cId="3444687285" sldId="2134806333"/>
            <ac:spMk id="5" creationId="{81BD1123-3626-1C45-BF5B-1C1864FA8AFA}"/>
          </ac:spMkLst>
        </pc:spChg>
      </pc:sldChg>
      <pc:sldChg chg="addSp delSp modSp add mod ord">
        <pc:chgData name="STEPANCHENKO, D. (Dmitrii)" userId="30c9d29d-ac41-46ff-b2be-c3f5dd1e26e1" providerId="ADAL" clId="{0D4D30D3-52F8-490C-8E8C-24DC58349B06}" dt="2022-12-23T13:57:13.347" v="7138" actId="20577"/>
        <pc:sldMkLst>
          <pc:docMk/>
          <pc:sldMk cId="3608721573" sldId="2134806334"/>
        </pc:sldMkLst>
        <pc:spChg chg="add del mod">
          <ac:chgData name="STEPANCHENKO, D. (Dmitrii)" userId="30c9d29d-ac41-46ff-b2be-c3f5dd1e26e1" providerId="ADAL" clId="{0D4D30D3-52F8-490C-8E8C-24DC58349B06}" dt="2022-12-23T12:56:07.649" v="4657" actId="478"/>
          <ac:spMkLst>
            <pc:docMk/>
            <pc:sldMk cId="3608721573" sldId="2134806334"/>
            <ac:spMk id="3" creationId="{C6A9DD77-3FE6-4E75-8D99-E97A9B82E591}"/>
          </ac:spMkLst>
        </pc:spChg>
        <pc:spChg chg="mod">
          <ac:chgData name="STEPANCHENKO, D. (Dmitrii)" userId="30c9d29d-ac41-46ff-b2be-c3f5dd1e26e1" providerId="ADAL" clId="{0D4D30D3-52F8-490C-8E8C-24DC58349B06}" dt="2022-12-23T12:55:45.518" v="4645" actId="20577"/>
          <ac:spMkLst>
            <pc:docMk/>
            <pc:sldMk cId="3608721573" sldId="2134806334"/>
            <ac:spMk id="5" creationId="{81BD1123-3626-1C45-BF5B-1C1864FA8AFA}"/>
          </ac:spMkLst>
        </pc:spChg>
        <pc:spChg chg="del">
          <ac:chgData name="STEPANCHENKO, D. (Dmitrii)" userId="30c9d29d-ac41-46ff-b2be-c3f5dd1e26e1" providerId="ADAL" clId="{0D4D30D3-52F8-490C-8E8C-24DC58349B06}" dt="2022-12-23T12:55:26.120" v="4619" actId="478"/>
          <ac:spMkLst>
            <pc:docMk/>
            <pc:sldMk cId="3608721573" sldId="2134806334"/>
            <ac:spMk id="8" creationId="{5DECFFF7-4DDD-4DFE-AF09-04E3986FCD1F}"/>
          </ac:spMkLst>
        </pc:spChg>
        <pc:spChg chg="del">
          <ac:chgData name="STEPANCHENKO, D. (Dmitrii)" userId="30c9d29d-ac41-46ff-b2be-c3f5dd1e26e1" providerId="ADAL" clId="{0D4D30D3-52F8-490C-8E8C-24DC58349B06}" dt="2022-12-23T12:55:28.808" v="4620" actId="478"/>
          <ac:spMkLst>
            <pc:docMk/>
            <pc:sldMk cId="3608721573" sldId="2134806334"/>
            <ac:spMk id="10" creationId="{52B6EE28-6B94-4077-8B54-07A0416DBEFA}"/>
          </ac:spMkLst>
        </pc:spChg>
        <pc:spChg chg="add mod">
          <ac:chgData name="STEPANCHENKO, D. (Dmitrii)" userId="30c9d29d-ac41-46ff-b2be-c3f5dd1e26e1" providerId="ADAL" clId="{0D4D30D3-52F8-490C-8E8C-24DC58349B06}" dt="2022-12-23T13:43:53.606" v="6430" actId="20577"/>
          <ac:spMkLst>
            <pc:docMk/>
            <pc:sldMk cId="3608721573" sldId="2134806334"/>
            <ac:spMk id="12" creationId="{0752E6A3-4425-48A0-9570-33BE5F54B45C}"/>
          </ac:spMkLst>
        </pc:spChg>
        <pc:spChg chg="add mod">
          <ac:chgData name="STEPANCHENKO, D. (Dmitrii)" userId="30c9d29d-ac41-46ff-b2be-c3f5dd1e26e1" providerId="ADAL" clId="{0D4D30D3-52F8-490C-8E8C-24DC58349B06}" dt="2022-12-23T13:56:58.610" v="7135" actId="20577"/>
          <ac:spMkLst>
            <pc:docMk/>
            <pc:sldMk cId="3608721573" sldId="2134806334"/>
            <ac:spMk id="13" creationId="{9AD3A892-2754-4EB3-A4DA-CB0772BFAF88}"/>
          </ac:spMkLst>
        </pc:spChg>
        <pc:spChg chg="add mod">
          <ac:chgData name="STEPANCHENKO, D. (Dmitrii)" userId="30c9d29d-ac41-46ff-b2be-c3f5dd1e26e1" providerId="ADAL" clId="{0D4D30D3-52F8-490C-8E8C-24DC58349B06}" dt="2022-12-23T13:57:13.347" v="7138" actId="20577"/>
          <ac:spMkLst>
            <pc:docMk/>
            <pc:sldMk cId="3608721573" sldId="2134806334"/>
            <ac:spMk id="14" creationId="{8774A0F6-E177-49B2-90C1-41ECDC52A906}"/>
          </ac:spMkLst>
        </pc:spChg>
        <pc:graphicFrameChg chg="add del mod modGraphic">
          <ac:chgData name="STEPANCHENKO, D. (Dmitrii)" userId="30c9d29d-ac41-46ff-b2be-c3f5dd1e26e1" providerId="ADAL" clId="{0D4D30D3-52F8-490C-8E8C-24DC58349B06}" dt="2022-12-23T13:01:22.516" v="4662" actId="478"/>
          <ac:graphicFrameMkLst>
            <pc:docMk/>
            <pc:sldMk cId="3608721573" sldId="2134806334"/>
            <ac:graphicFrameMk id="4" creationId="{CE415FA7-BB8E-46E7-9DE7-924FF3DF3C2B}"/>
          </ac:graphicFrameMkLst>
        </pc:graphicFrameChg>
        <pc:graphicFrameChg chg="add mod modGraphic">
          <ac:chgData name="STEPANCHENKO, D. (Dmitrii)" userId="30c9d29d-ac41-46ff-b2be-c3f5dd1e26e1" providerId="ADAL" clId="{0D4D30D3-52F8-490C-8E8C-24DC58349B06}" dt="2022-12-23T13:19:04.427" v="5443" actId="20577"/>
          <ac:graphicFrameMkLst>
            <pc:docMk/>
            <pc:sldMk cId="3608721573" sldId="2134806334"/>
            <ac:graphicFrameMk id="6" creationId="{13ED6E41-6289-460B-BAE9-304E921B4555}"/>
          </ac:graphicFrameMkLst>
        </pc:graphicFrameChg>
        <pc:cxnChg chg="add mod">
          <ac:chgData name="STEPANCHENKO, D. (Dmitrii)" userId="30c9d29d-ac41-46ff-b2be-c3f5dd1e26e1" providerId="ADAL" clId="{0D4D30D3-52F8-490C-8E8C-24DC58349B06}" dt="2022-12-23T13:12:22.258" v="4877" actId="1036"/>
          <ac:cxnSpMkLst>
            <pc:docMk/>
            <pc:sldMk cId="3608721573" sldId="2134806334"/>
            <ac:cxnSpMk id="9" creationId="{B0A39E29-580B-410B-94A4-8966AC40A585}"/>
          </ac:cxnSpMkLst>
        </pc:cxnChg>
        <pc:cxnChg chg="add mod">
          <ac:chgData name="STEPANCHENKO, D. (Dmitrii)" userId="30c9d29d-ac41-46ff-b2be-c3f5dd1e26e1" providerId="ADAL" clId="{0D4D30D3-52F8-490C-8E8C-24DC58349B06}" dt="2022-12-23T13:12:17.808" v="4860" actId="1036"/>
          <ac:cxnSpMkLst>
            <pc:docMk/>
            <pc:sldMk cId="3608721573" sldId="2134806334"/>
            <ac:cxnSpMk id="11" creationId="{E502FB7F-08B3-473F-9827-C88F050F5A53}"/>
          </ac:cxnSpMkLst>
        </pc:cxnChg>
      </pc:sldChg>
      <pc:sldChg chg="addSp delSp modSp add mod">
        <pc:chgData name="STEPANCHENKO, D. (Dmitrii)" userId="30c9d29d-ac41-46ff-b2be-c3f5dd1e26e1" providerId="ADAL" clId="{0D4D30D3-52F8-490C-8E8C-24DC58349B06}" dt="2022-12-23T14:30:34.667" v="7162" actId="14100"/>
        <pc:sldMkLst>
          <pc:docMk/>
          <pc:sldMk cId="3429197109" sldId="2134806335"/>
        </pc:sldMkLst>
        <pc:spChg chg="mod">
          <ac:chgData name="STEPANCHENKO, D. (Dmitrii)" userId="30c9d29d-ac41-46ff-b2be-c3f5dd1e26e1" providerId="ADAL" clId="{0D4D30D3-52F8-490C-8E8C-24DC58349B06}" dt="2022-12-23T13:41:37.668" v="6398" actId="20577"/>
          <ac:spMkLst>
            <pc:docMk/>
            <pc:sldMk cId="3429197109" sldId="2134806335"/>
            <ac:spMk id="5" creationId="{81BD1123-3626-1C45-BF5B-1C1864FA8AFA}"/>
          </ac:spMkLst>
        </pc:spChg>
        <pc:spChg chg="del">
          <ac:chgData name="STEPANCHENKO, D. (Dmitrii)" userId="30c9d29d-ac41-46ff-b2be-c3f5dd1e26e1" providerId="ADAL" clId="{0D4D30D3-52F8-490C-8E8C-24DC58349B06}" dt="2022-12-23T13:41:39.424" v="6399" actId="478"/>
          <ac:spMkLst>
            <pc:docMk/>
            <pc:sldMk cId="3429197109" sldId="2134806335"/>
            <ac:spMk id="8" creationId="{5DECFFF7-4DDD-4DFE-AF09-04E3986FCD1F}"/>
          </ac:spMkLst>
        </pc:spChg>
        <pc:spChg chg="del">
          <ac:chgData name="STEPANCHENKO, D. (Dmitrii)" userId="30c9d29d-ac41-46ff-b2be-c3f5dd1e26e1" providerId="ADAL" clId="{0D4D30D3-52F8-490C-8E8C-24DC58349B06}" dt="2022-12-23T13:41:45.208" v="6400" actId="478"/>
          <ac:spMkLst>
            <pc:docMk/>
            <pc:sldMk cId="3429197109" sldId="2134806335"/>
            <ac:spMk id="10" creationId="{52B6EE28-6B94-4077-8B54-07A0416DBEFA}"/>
          </ac:spMkLst>
        </pc:spChg>
        <pc:graphicFrameChg chg="add mod modGraphic">
          <ac:chgData name="STEPANCHENKO, D. (Dmitrii)" userId="30c9d29d-ac41-46ff-b2be-c3f5dd1e26e1" providerId="ADAL" clId="{0D4D30D3-52F8-490C-8E8C-24DC58349B06}" dt="2022-12-23T14:30:34.667" v="7162" actId="14100"/>
          <ac:graphicFrameMkLst>
            <pc:docMk/>
            <pc:sldMk cId="3429197109" sldId="2134806335"/>
            <ac:graphicFrameMk id="3" creationId="{3FB1392B-9DAC-40D6-AF12-16AF88B26518}"/>
          </ac:graphicFrameMkLst>
        </pc:graphicFrameChg>
      </pc:sldChg>
      <pc:sldChg chg="addSp delSp modSp add mod ord">
        <pc:chgData name="STEPANCHENKO, D. (Dmitrii)" userId="30c9d29d-ac41-46ff-b2be-c3f5dd1e26e1" providerId="ADAL" clId="{0D4D30D3-52F8-490C-8E8C-24DC58349B06}" dt="2022-12-31T10:26:11.500" v="8061" actId="20577"/>
        <pc:sldMkLst>
          <pc:docMk/>
          <pc:sldMk cId="1608794076" sldId="2134806336"/>
        </pc:sldMkLst>
        <pc:spChg chg="mod">
          <ac:chgData name="STEPANCHENKO, D. (Dmitrii)" userId="30c9d29d-ac41-46ff-b2be-c3f5dd1e26e1" providerId="ADAL" clId="{0D4D30D3-52F8-490C-8E8C-24DC58349B06}" dt="2022-12-23T13:58:34.029" v="7149"/>
          <ac:spMkLst>
            <pc:docMk/>
            <pc:sldMk cId="1608794076" sldId="2134806336"/>
            <ac:spMk id="5" creationId="{81BD1123-3626-1C45-BF5B-1C1864FA8AFA}"/>
          </ac:spMkLst>
        </pc:spChg>
        <pc:spChg chg="add mod">
          <ac:chgData name="STEPANCHENKO, D. (Dmitrii)" userId="30c9d29d-ac41-46ff-b2be-c3f5dd1e26e1" providerId="ADAL" clId="{0D4D30D3-52F8-490C-8E8C-24DC58349B06}" dt="2022-12-31T10:26:11.500" v="8061" actId="20577"/>
          <ac:spMkLst>
            <pc:docMk/>
            <pc:sldMk cId="1608794076" sldId="2134806336"/>
            <ac:spMk id="7" creationId="{123EC169-7644-486C-8036-F709D2DAEAF0}"/>
          </ac:spMkLst>
        </pc:spChg>
        <pc:spChg chg="del">
          <ac:chgData name="STEPANCHENKO, D. (Dmitrii)" userId="30c9d29d-ac41-46ff-b2be-c3f5dd1e26e1" providerId="ADAL" clId="{0D4D30D3-52F8-490C-8E8C-24DC58349B06}" dt="2022-12-23T13:59:32.477" v="7159" actId="478"/>
          <ac:spMkLst>
            <pc:docMk/>
            <pc:sldMk cId="1608794076" sldId="2134806336"/>
            <ac:spMk id="8" creationId="{5DECFFF7-4DDD-4DFE-AF09-04E3986FCD1F}"/>
          </ac:spMkLst>
        </pc:spChg>
        <pc:graphicFrameChg chg="add mod modGraphic">
          <ac:chgData name="STEPANCHENKO, D. (Dmitrii)" userId="30c9d29d-ac41-46ff-b2be-c3f5dd1e26e1" providerId="ADAL" clId="{0D4D30D3-52F8-490C-8E8C-24DC58349B06}" dt="2022-12-31T10:25:45.206" v="8058" actId="2161"/>
          <ac:graphicFrameMkLst>
            <pc:docMk/>
            <pc:sldMk cId="1608794076" sldId="2134806336"/>
            <ac:graphicFrameMk id="3" creationId="{14F17274-164C-418B-B125-D92ACA77A98E}"/>
          </ac:graphicFrameMkLst>
        </pc:graphicFrameChg>
      </pc:sldChg>
      <pc:sldChg chg="modSp add mod">
        <pc:chgData name="STEPANCHENKO, D. (Dmitrii)" userId="30c9d29d-ac41-46ff-b2be-c3f5dd1e26e1" providerId="ADAL" clId="{0D4D30D3-52F8-490C-8E8C-24DC58349B06}" dt="2022-12-27T17:20:26.566" v="7168" actId="20577"/>
        <pc:sldMkLst>
          <pc:docMk/>
          <pc:sldMk cId="3231236423" sldId="2134806337"/>
        </pc:sldMkLst>
        <pc:spChg chg="mod">
          <ac:chgData name="STEPANCHENKO, D. (Dmitrii)" userId="30c9d29d-ac41-46ff-b2be-c3f5dd1e26e1" providerId="ADAL" clId="{0D4D30D3-52F8-490C-8E8C-24DC58349B06}" dt="2022-12-27T17:20:26.566" v="7168" actId="20577"/>
          <ac:spMkLst>
            <pc:docMk/>
            <pc:sldMk cId="3231236423" sldId="2134806337"/>
            <ac:spMk id="5" creationId="{81BD1123-3626-1C45-BF5B-1C1864FA8AFA}"/>
          </ac:spMkLst>
        </pc:spChg>
      </pc:sldChg>
      <pc:sldChg chg="addSp delSp modSp add mod">
        <pc:chgData name="STEPANCHENKO, D. (Dmitrii)" userId="30c9d29d-ac41-46ff-b2be-c3f5dd1e26e1" providerId="ADAL" clId="{0D4D30D3-52F8-490C-8E8C-24DC58349B06}" dt="2022-12-23T10:47:48.199" v="4126" actId="1038"/>
        <pc:sldMkLst>
          <pc:docMk/>
          <pc:sldMk cId="1628329711" sldId="2134806338"/>
        </pc:sldMkLst>
        <pc:spChg chg="mod">
          <ac:chgData name="STEPANCHENKO, D. (Dmitrii)" userId="30c9d29d-ac41-46ff-b2be-c3f5dd1e26e1" providerId="ADAL" clId="{0D4D30D3-52F8-490C-8E8C-24DC58349B06}" dt="2022-12-23T10:47:48.199" v="4126" actId="1038"/>
          <ac:spMkLst>
            <pc:docMk/>
            <pc:sldMk cId="1628329711" sldId="2134806338"/>
            <ac:spMk id="11" creationId="{BB09950D-C344-43B8-8019-0E0EE3D809D4}"/>
          </ac:spMkLst>
        </pc:spChg>
        <pc:picChg chg="add mod">
          <ac:chgData name="STEPANCHENKO, D. (Dmitrii)" userId="30c9d29d-ac41-46ff-b2be-c3f5dd1e26e1" providerId="ADAL" clId="{0D4D30D3-52F8-490C-8E8C-24DC58349B06}" dt="2022-12-23T10:47:33.411" v="4100" actId="1076"/>
          <ac:picMkLst>
            <pc:docMk/>
            <pc:sldMk cId="1628329711" sldId="2134806338"/>
            <ac:picMk id="4" creationId="{C2F50882-97E8-4B30-A6E4-10FBB13CD314}"/>
          </ac:picMkLst>
        </pc:picChg>
        <pc:picChg chg="del">
          <ac:chgData name="STEPANCHENKO, D. (Dmitrii)" userId="30c9d29d-ac41-46ff-b2be-c3f5dd1e26e1" providerId="ADAL" clId="{0D4D30D3-52F8-490C-8E8C-24DC58349B06}" dt="2022-12-23T10:46:34.345" v="4098" actId="478"/>
          <ac:picMkLst>
            <pc:docMk/>
            <pc:sldMk cId="1628329711" sldId="2134806338"/>
            <ac:picMk id="7" creationId="{20299033-72A7-4916-923F-7D116B1D796D}"/>
          </ac:picMkLst>
        </pc:picChg>
      </pc:sldChg>
      <pc:sldChg chg="addSp delSp modSp add mod ord">
        <pc:chgData name="STEPANCHENKO, D. (Dmitrii)" userId="30c9d29d-ac41-46ff-b2be-c3f5dd1e26e1" providerId="ADAL" clId="{0D4D30D3-52F8-490C-8E8C-24DC58349B06}" dt="2022-12-23T11:04:17.061" v="4186"/>
        <pc:sldMkLst>
          <pc:docMk/>
          <pc:sldMk cId="1551122493" sldId="2134806339"/>
        </pc:sldMkLst>
        <pc:picChg chg="del">
          <ac:chgData name="STEPANCHENKO, D. (Dmitrii)" userId="30c9d29d-ac41-46ff-b2be-c3f5dd1e26e1" providerId="ADAL" clId="{0D4D30D3-52F8-490C-8E8C-24DC58349B06}" dt="2022-12-23T11:01:40.700" v="4131" actId="478"/>
          <ac:picMkLst>
            <pc:docMk/>
            <pc:sldMk cId="1551122493" sldId="2134806339"/>
            <ac:picMk id="4" creationId="{C2F50882-97E8-4B30-A6E4-10FBB13CD314}"/>
          </ac:picMkLst>
        </pc:picChg>
        <pc:picChg chg="add mod">
          <ac:chgData name="STEPANCHENKO, D. (Dmitrii)" userId="30c9d29d-ac41-46ff-b2be-c3f5dd1e26e1" providerId="ADAL" clId="{0D4D30D3-52F8-490C-8E8C-24DC58349B06}" dt="2022-12-23T11:02:58.065" v="4170" actId="14100"/>
          <ac:picMkLst>
            <pc:docMk/>
            <pc:sldMk cId="1551122493" sldId="2134806339"/>
            <ac:picMk id="5" creationId="{1F0E5A33-280B-4600-A09F-47F03165EB83}"/>
          </ac:picMkLst>
        </pc:picChg>
      </pc:sldChg>
      <pc:sldChg chg="addSp delSp modSp add del mod ord">
        <pc:chgData name="STEPANCHENKO, D. (Dmitrii)" userId="30c9d29d-ac41-46ff-b2be-c3f5dd1e26e1" providerId="ADAL" clId="{0D4D30D3-52F8-490C-8E8C-24DC58349B06}" dt="2022-12-23T11:10:57.238" v="4268" actId="47"/>
        <pc:sldMkLst>
          <pc:docMk/>
          <pc:sldMk cId="3161876117" sldId="2134806340"/>
        </pc:sldMkLst>
        <pc:picChg chg="del">
          <ac:chgData name="STEPANCHENKO, D. (Dmitrii)" userId="30c9d29d-ac41-46ff-b2be-c3f5dd1e26e1" providerId="ADAL" clId="{0D4D30D3-52F8-490C-8E8C-24DC58349B06}" dt="2022-12-23T11:01:42.737" v="4132" actId="478"/>
          <ac:picMkLst>
            <pc:docMk/>
            <pc:sldMk cId="3161876117" sldId="2134806340"/>
            <ac:picMk id="4" creationId="{C2F50882-97E8-4B30-A6E4-10FBB13CD314}"/>
          </ac:picMkLst>
        </pc:picChg>
        <pc:picChg chg="add mod">
          <ac:chgData name="STEPANCHENKO, D. (Dmitrii)" userId="30c9d29d-ac41-46ff-b2be-c3f5dd1e26e1" providerId="ADAL" clId="{0D4D30D3-52F8-490C-8E8C-24DC58349B06}" dt="2022-12-23T11:02:21.935" v="4167" actId="1036"/>
          <ac:picMkLst>
            <pc:docMk/>
            <pc:sldMk cId="3161876117" sldId="2134806340"/>
            <ac:picMk id="5" creationId="{1D09C45E-8407-4091-8884-A2626C8EFDE4}"/>
          </ac:picMkLst>
        </pc:picChg>
      </pc:sldChg>
      <pc:sldChg chg="add del">
        <pc:chgData name="STEPANCHENKO, D. (Dmitrii)" userId="30c9d29d-ac41-46ff-b2be-c3f5dd1e26e1" providerId="ADAL" clId="{0D4D30D3-52F8-490C-8E8C-24DC58349B06}" dt="2022-12-23T11:01:50.635" v="4134"/>
        <pc:sldMkLst>
          <pc:docMk/>
          <pc:sldMk cId="2237007134" sldId="2134806341"/>
        </pc:sldMkLst>
      </pc:sldChg>
      <pc:sldChg chg="addSp delSp modSp add mod">
        <pc:chgData name="STEPANCHENKO, D. (Dmitrii)" userId="30c9d29d-ac41-46ff-b2be-c3f5dd1e26e1" providerId="ADAL" clId="{0D4D30D3-52F8-490C-8E8C-24DC58349B06}" dt="2022-12-23T11:05:52.859" v="4215" actId="1036"/>
        <pc:sldMkLst>
          <pc:docMk/>
          <pc:sldMk cId="4055161192" sldId="2134806341"/>
        </pc:sldMkLst>
        <pc:picChg chg="del">
          <ac:chgData name="STEPANCHENKO, D. (Dmitrii)" userId="30c9d29d-ac41-46ff-b2be-c3f5dd1e26e1" providerId="ADAL" clId="{0D4D30D3-52F8-490C-8E8C-24DC58349B06}" dt="2022-12-23T11:03:42.939" v="4174" actId="478"/>
          <ac:picMkLst>
            <pc:docMk/>
            <pc:sldMk cId="4055161192" sldId="2134806341"/>
            <ac:picMk id="4" creationId="{C2F50882-97E8-4B30-A6E4-10FBB13CD314}"/>
          </ac:picMkLst>
        </pc:picChg>
        <pc:picChg chg="add mod">
          <ac:chgData name="STEPANCHENKO, D. (Dmitrii)" userId="30c9d29d-ac41-46ff-b2be-c3f5dd1e26e1" providerId="ADAL" clId="{0D4D30D3-52F8-490C-8E8C-24DC58349B06}" dt="2022-12-23T11:05:52.859" v="4215" actId="1036"/>
          <ac:picMkLst>
            <pc:docMk/>
            <pc:sldMk cId="4055161192" sldId="2134806341"/>
            <ac:picMk id="5" creationId="{8786B4DB-54D0-49D4-A975-EC0ECEA390B3}"/>
          </ac:picMkLst>
        </pc:picChg>
      </pc:sldChg>
      <pc:sldChg chg="addSp modSp add mod ord">
        <pc:chgData name="STEPANCHENKO, D. (Dmitrii)" userId="30c9d29d-ac41-46ff-b2be-c3f5dd1e26e1" providerId="ADAL" clId="{0D4D30D3-52F8-490C-8E8C-24DC58349B06}" dt="2022-12-23T11:06:50.457" v="4241" actId="20577"/>
        <pc:sldMkLst>
          <pc:docMk/>
          <pc:sldMk cId="2501858576" sldId="2134806342"/>
        </pc:sldMkLst>
        <pc:spChg chg="add mod">
          <ac:chgData name="STEPANCHENKO, D. (Dmitrii)" userId="30c9d29d-ac41-46ff-b2be-c3f5dd1e26e1" providerId="ADAL" clId="{0D4D30D3-52F8-490C-8E8C-24DC58349B06}" dt="2022-12-23T11:06:50.457" v="4241" actId="20577"/>
          <ac:spMkLst>
            <pc:docMk/>
            <pc:sldMk cId="2501858576" sldId="2134806342"/>
            <ac:spMk id="8" creationId="{9E99B46D-E916-43A6-BC68-8132CE54B575}"/>
          </ac:spMkLst>
        </pc:spChg>
        <pc:spChg chg="mod">
          <ac:chgData name="STEPANCHENKO, D. (Dmitrii)" userId="30c9d29d-ac41-46ff-b2be-c3f5dd1e26e1" providerId="ADAL" clId="{0D4D30D3-52F8-490C-8E8C-24DC58349B06}" dt="2022-12-23T11:06:36.735" v="4220" actId="14100"/>
          <ac:spMkLst>
            <pc:docMk/>
            <pc:sldMk cId="2501858576" sldId="2134806342"/>
            <ac:spMk id="11" creationId="{BB09950D-C344-43B8-8019-0E0EE3D809D4}"/>
          </ac:spMkLst>
        </pc:spChg>
        <pc:picChg chg="add mod">
          <ac:chgData name="STEPANCHENKO, D. (Dmitrii)" userId="30c9d29d-ac41-46ff-b2be-c3f5dd1e26e1" providerId="ADAL" clId="{0D4D30D3-52F8-490C-8E8C-24DC58349B06}" dt="2022-12-23T11:06:18.696" v="4217" actId="1076"/>
          <ac:picMkLst>
            <pc:docMk/>
            <pc:sldMk cId="2501858576" sldId="2134806342"/>
            <ac:picMk id="4" creationId="{01143419-EC07-4A19-A081-09A719F214FC}"/>
          </ac:picMkLst>
        </pc:picChg>
        <pc:picChg chg="add mod">
          <ac:chgData name="STEPANCHENKO, D. (Dmitrii)" userId="30c9d29d-ac41-46ff-b2be-c3f5dd1e26e1" providerId="ADAL" clId="{0D4D30D3-52F8-490C-8E8C-24DC58349B06}" dt="2022-12-23T11:06:34.342" v="4219" actId="1076"/>
          <ac:picMkLst>
            <pc:docMk/>
            <pc:sldMk cId="2501858576" sldId="2134806342"/>
            <ac:picMk id="6" creationId="{C58F600E-E0CD-44B0-A740-4CAACCDD11E6}"/>
          </ac:picMkLst>
        </pc:picChg>
      </pc:sldChg>
      <pc:sldChg chg="add del">
        <pc:chgData name="STEPANCHENKO, D. (Dmitrii)" userId="30c9d29d-ac41-46ff-b2be-c3f5dd1e26e1" providerId="ADAL" clId="{0D4D30D3-52F8-490C-8E8C-24DC58349B06}" dt="2022-12-23T11:03:43.928" v="4176"/>
        <pc:sldMkLst>
          <pc:docMk/>
          <pc:sldMk cId="4275971901" sldId="2134806342"/>
        </pc:sldMkLst>
      </pc:sldChg>
      <pc:sldChg chg="addSp delSp modSp add mod ord">
        <pc:chgData name="STEPANCHENKO, D. (Dmitrii)" userId="30c9d29d-ac41-46ff-b2be-c3f5dd1e26e1" providerId="ADAL" clId="{0D4D30D3-52F8-490C-8E8C-24DC58349B06}" dt="2022-12-23T11:05:48.455" v="4210" actId="1036"/>
        <pc:sldMkLst>
          <pc:docMk/>
          <pc:sldMk cId="1681204507" sldId="2134806343"/>
        </pc:sldMkLst>
        <pc:spChg chg="mod">
          <ac:chgData name="STEPANCHENKO, D. (Dmitrii)" userId="30c9d29d-ac41-46ff-b2be-c3f5dd1e26e1" providerId="ADAL" clId="{0D4D30D3-52F8-490C-8E8C-24DC58349B06}" dt="2022-12-23T11:04:10.552" v="4182" actId="1076"/>
          <ac:spMkLst>
            <pc:docMk/>
            <pc:sldMk cId="1681204507" sldId="2134806343"/>
            <ac:spMk id="11" creationId="{BB09950D-C344-43B8-8019-0E0EE3D809D4}"/>
          </ac:spMkLst>
        </pc:spChg>
        <pc:picChg chg="add mod">
          <ac:chgData name="STEPANCHENKO, D. (Dmitrii)" userId="30c9d29d-ac41-46ff-b2be-c3f5dd1e26e1" providerId="ADAL" clId="{0D4D30D3-52F8-490C-8E8C-24DC58349B06}" dt="2022-12-23T11:05:48.455" v="4210" actId="1036"/>
          <ac:picMkLst>
            <pc:docMk/>
            <pc:sldMk cId="1681204507" sldId="2134806343"/>
            <ac:picMk id="4" creationId="{D63EE18E-3834-42F2-BD40-08BA16AA6383}"/>
          </ac:picMkLst>
        </pc:picChg>
        <pc:picChg chg="add del mod">
          <ac:chgData name="STEPANCHENKO, D. (Dmitrii)" userId="30c9d29d-ac41-46ff-b2be-c3f5dd1e26e1" providerId="ADAL" clId="{0D4D30D3-52F8-490C-8E8C-24DC58349B06}" dt="2022-12-23T11:05:05.099" v="4197" actId="21"/>
          <ac:picMkLst>
            <pc:docMk/>
            <pc:sldMk cId="1681204507" sldId="2134806343"/>
            <ac:picMk id="6" creationId="{F1EB221D-CA7A-49A1-B4CB-00AB653CEE64}"/>
          </ac:picMkLst>
        </pc:picChg>
      </pc:sldChg>
      <pc:sldChg chg="addSp modSp add mod">
        <pc:chgData name="STEPANCHENKO, D. (Dmitrii)" userId="30c9d29d-ac41-46ff-b2be-c3f5dd1e26e1" providerId="ADAL" clId="{0D4D30D3-52F8-490C-8E8C-24DC58349B06}" dt="2022-12-23T11:07:44.954" v="4244" actId="14100"/>
        <pc:sldMkLst>
          <pc:docMk/>
          <pc:sldMk cId="3094043980" sldId="2134806344"/>
        </pc:sldMkLst>
        <pc:picChg chg="add mod">
          <ac:chgData name="STEPANCHENKO, D. (Dmitrii)" userId="30c9d29d-ac41-46ff-b2be-c3f5dd1e26e1" providerId="ADAL" clId="{0D4D30D3-52F8-490C-8E8C-24DC58349B06}" dt="2022-12-23T11:07:44.954" v="4244" actId="14100"/>
          <ac:picMkLst>
            <pc:docMk/>
            <pc:sldMk cId="3094043980" sldId="2134806344"/>
            <ac:picMk id="4" creationId="{75934AAE-4E2F-404E-8D00-83E1D3A6AE93}"/>
          </ac:picMkLst>
        </pc:picChg>
      </pc:sldChg>
      <pc:sldChg chg="addSp modSp add mod">
        <pc:chgData name="STEPANCHENKO, D. (Dmitrii)" userId="30c9d29d-ac41-46ff-b2be-c3f5dd1e26e1" providerId="ADAL" clId="{0D4D30D3-52F8-490C-8E8C-24DC58349B06}" dt="2022-12-23T11:09:26.369" v="4261" actId="1036"/>
        <pc:sldMkLst>
          <pc:docMk/>
          <pc:sldMk cId="319979765" sldId="2134806345"/>
        </pc:sldMkLst>
        <pc:picChg chg="add mod">
          <ac:chgData name="STEPANCHENKO, D. (Dmitrii)" userId="30c9d29d-ac41-46ff-b2be-c3f5dd1e26e1" providerId="ADAL" clId="{0D4D30D3-52F8-490C-8E8C-24DC58349B06}" dt="2022-12-23T11:09:26.369" v="4261" actId="1036"/>
          <ac:picMkLst>
            <pc:docMk/>
            <pc:sldMk cId="319979765" sldId="2134806345"/>
            <ac:picMk id="4" creationId="{4C8BE61A-2F3A-4FEA-9317-70FF39B404E7}"/>
          </ac:picMkLst>
        </pc:picChg>
      </pc:sldChg>
      <pc:sldChg chg="addSp modSp add mod">
        <pc:chgData name="STEPANCHENKO, D. (Dmitrii)" userId="30c9d29d-ac41-46ff-b2be-c3f5dd1e26e1" providerId="ADAL" clId="{0D4D30D3-52F8-490C-8E8C-24DC58349B06}" dt="2022-12-23T11:10:49.972" v="4265" actId="1036"/>
        <pc:sldMkLst>
          <pc:docMk/>
          <pc:sldMk cId="1623928624" sldId="2134806346"/>
        </pc:sldMkLst>
        <pc:picChg chg="add mod">
          <ac:chgData name="STEPANCHENKO, D. (Dmitrii)" userId="30c9d29d-ac41-46ff-b2be-c3f5dd1e26e1" providerId="ADAL" clId="{0D4D30D3-52F8-490C-8E8C-24DC58349B06}" dt="2022-12-23T11:10:49.972" v="4265" actId="1036"/>
          <ac:picMkLst>
            <pc:docMk/>
            <pc:sldMk cId="1623928624" sldId="2134806346"/>
            <ac:picMk id="4" creationId="{3111B2C3-E963-479B-9B06-0EC84EC99BA3}"/>
          </ac:picMkLst>
        </pc:picChg>
      </pc:sldChg>
      <pc:sldChg chg="addSp delSp modSp add mod ord">
        <pc:chgData name="STEPANCHENKO, D. (Dmitrii)" userId="30c9d29d-ac41-46ff-b2be-c3f5dd1e26e1" providerId="ADAL" clId="{0D4D30D3-52F8-490C-8E8C-24DC58349B06}" dt="2022-12-23T11:15:07.165" v="4278" actId="14100"/>
        <pc:sldMkLst>
          <pc:docMk/>
          <pc:sldMk cId="3986974841" sldId="2134806347"/>
        </pc:sldMkLst>
        <pc:picChg chg="del">
          <ac:chgData name="STEPANCHENKO, D. (Dmitrii)" userId="30c9d29d-ac41-46ff-b2be-c3f5dd1e26e1" providerId="ADAL" clId="{0D4D30D3-52F8-490C-8E8C-24DC58349B06}" dt="2022-12-23T11:11:06.064" v="4272" actId="478"/>
          <ac:picMkLst>
            <pc:docMk/>
            <pc:sldMk cId="3986974841" sldId="2134806347"/>
            <ac:picMk id="4" creationId="{75934AAE-4E2F-404E-8D00-83E1D3A6AE93}"/>
          </ac:picMkLst>
        </pc:picChg>
        <pc:picChg chg="add mod">
          <ac:chgData name="STEPANCHENKO, D. (Dmitrii)" userId="30c9d29d-ac41-46ff-b2be-c3f5dd1e26e1" providerId="ADAL" clId="{0D4D30D3-52F8-490C-8E8C-24DC58349B06}" dt="2022-12-23T11:15:07.165" v="4278" actId="14100"/>
          <ac:picMkLst>
            <pc:docMk/>
            <pc:sldMk cId="3986974841" sldId="2134806347"/>
            <ac:picMk id="5" creationId="{837C5759-45A0-43DC-8565-C74AF28123B6}"/>
          </ac:picMkLst>
        </pc:picChg>
      </pc:sldChg>
      <pc:sldChg chg="add del">
        <pc:chgData name="STEPANCHENKO, D. (Dmitrii)" userId="30c9d29d-ac41-46ff-b2be-c3f5dd1e26e1" providerId="ADAL" clId="{0D4D30D3-52F8-490C-8E8C-24DC58349B06}" dt="2022-12-23T11:23:23.834" v="4279" actId="47"/>
        <pc:sldMkLst>
          <pc:docMk/>
          <pc:sldMk cId="1721167703" sldId="2134806348"/>
        </pc:sldMkLst>
      </pc:sldChg>
      <pc:sldChg chg="addSp delSp modSp add mod">
        <pc:chgData name="STEPANCHENKO, D. (Dmitrii)" userId="30c9d29d-ac41-46ff-b2be-c3f5dd1e26e1" providerId="ADAL" clId="{0D4D30D3-52F8-490C-8E8C-24DC58349B06}" dt="2022-12-23T14:30:54.685" v="7164"/>
        <pc:sldMkLst>
          <pc:docMk/>
          <pc:sldMk cId="3121307498" sldId="2134806348"/>
        </pc:sldMkLst>
        <pc:spChg chg="mod">
          <ac:chgData name="STEPANCHENKO, D. (Dmitrii)" userId="30c9d29d-ac41-46ff-b2be-c3f5dd1e26e1" providerId="ADAL" clId="{0D4D30D3-52F8-490C-8E8C-24DC58349B06}" dt="2022-12-23T13:14:04.092" v="5017" actId="20577"/>
          <ac:spMkLst>
            <pc:docMk/>
            <pc:sldMk cId="3121307498" sldId="2134806348"/>
            <ac:spMk id="5" creationId="{81BD1123-3626-1C45-BF5B-1C1864FA8AFA}"/>
          </ac:spMkLst>
        </pc:spChg>
        <pc:spChg chg="add del mod">
          <ac:chgData name="STEPANCHENKO, D. (Dmitrii)" userId="30c9d29d-ac41-46ff-b2be-c3f5dd1e26e1" providerId="ADAL" clId="{0D4D30D3-52F8-490C-8E8C-24DC58349B06}" dt="2022-12-23T13:13:25.261" v="4958" actId="478"/>
          <ac:spMkLst>
            <pc:docMk/>
            <pc:sldMk cId="3121307498" sldId="2134806348"/>
            <ac:spMk id="10" creationId="{9C5A0EB6-2285-42A4-9102-5727E576FB60}"/>
          </ac:spMkLst>
        </pc:spChg>
        <pc:spChg chg="del">
          <ac:chgData name="STEPANCHENKO, D. (Dmitrii)" userId="30c9d29d-ac41-46ff-b2be-c3f5dd1e26e1" providerId="ADAL" clId="{0D4D30D3-52F8-490C-8E8C-24DC58349B06}" dt="2022-12-23T13:24:19.088" v="5644" actId="478"/>
          <ac:spMkLst>
            <pc:docMk/>
            <pc:sldMk cId="3121307498" sldId="2134806348"/>
            <ac:spMk id="12" creationId="{0752E6A3-4425-48A0-9570-33BE5F54B45C}"/>
          </ac:spMkLst>
        </pc:spChg>
        <pc:graphicFrameChg chg="del mod">
          <ac:chgData name="STEPANCHENKO, D. (Dmitrii)" userId="30c9d29d-ac41-46ff-b2be-c3f5dd1e26e1" providerId="ADAL" clId="{0D4D30D3-52F8-490C-8E8C-24DC58349B06}" dt="2022-12-23T13:13:20.438" v="4956" actId="478"/>
          <ac:graphicFrameMkLst>
            <pc:docMk/>
            <pc:sldMk cId="3121307498" sldId="2134806348"/>
            <ac:graphicFrameMk id="6" creationId="{13ED6E41-6289-460B-BAE9-304E921B4555}"/>
          </ac:graphicFrameMkLst>
        </pc:graphicFrameChg>
        <pc:graphicFrameChg chg="add mod modGraphic">
          <ac:chgData name="STEPANCHENKO, D. (Dmitrii)" userId="30c9d29d-ac41-46ff-b2be-c3f5dd1e26e1" providerId="ADAL" clId="{0D4D30D3-52F8-490C-8E8C-24DC58349B06}" dt="2022-12-23T14:30:54.685" v="7164"/>
          <ac:graphicFrameMkLst>
            <pc:docMk/>
            <pc:sldMk cId="3121307498" sldId="2134806348"/>
            <ac:graphicFrameMk id="7" creationId="{6FF43420-5F97-4112-B0D3-FE928926660A}"/>
          </ac:graphicFrameMkLst>
        </pc:graphicFrameChg>
        <pc:cxnChg chg="add del mod">
          <ac:chgData name="STEPANCHENKO, D. (Dmitrii)" userId="30c9d29d-ac41-46ff-b2be-c3f5dd1e26e1" providerId="ADAL" clId="{0D4D30D3-52F8-490C-8E8C-24DC58349B06}" dt="2022-12-23T13:13:25.261" v="4958" actId="478"/>
          <ac:cxnSpMkLst>
            <pc:docMk/>
            <pc:sldMk cId="3121307498" sldId="2134806348"/>
            <ac:cxnSpMk id="8" creationId="{FBB0DCA7-3FFF-4F92-88FA-366A28C7E215}"/>
          </ac:cxnSpMkLst>
        </pc:cxnChg>
        <pc:cxnChg chg="del">
          <ac:chgData name="STEPANCHENKO, D. (Dmitrii)" userId="30c9d29d-ac41-46ff-b2be-c3f5dd1e26e1" providerId="ADAL" clId="{0D4D30D3-52F8-490C-8E8C-24DC58349B06}" dt="2022-12-23T13:13:27.338" v="4959" actId="478"/>
          <ac:cxnSpMkLst>
            <pc:docMk/>
            <pc:sldMk cId="3121307498" sldId="2134806348"/>
            <ac:cxnSpMk id="9" creationId="{B0A39E29-580B-410B-94A4-8966AC40A585}"/>
          </ac:cxnSpMkLst>
        </pc:cxnChg>
        <pc:cxnChg chg="del">
          <ac:chgData name="STEPANCHENKO, D. (Dmitrii)" userId="30c9d29d-ac41-46ff-b2be-c3f5dd1e26e1" providerId="ADAL" clId="{0D4D30D3-52F8-490C-8E8C-24DC58349B06}" dt="2022-12-23T13:13:25.261" v="4958" actId="478"/>
          <ac:cxnSpMkLst>
            <pc:docMk/>
            <pc:sldMk cId="3121307498" sldId="2134806348"/>
            <ac:cxnSpMk id="11" creationId="{E502FB7F-08B3-473F-9827-C88F050F5A53}"/>
          </ac:cxnSpMkLst>
        </pc:cxnChg>
      </pc:sldChg>
      <pc:sldChg chg="add del">
        <pc:chgData name="STEPANCHENKO, D. (Dmitrii)" userId="30c9d29d-ac41-46ff-b2be-c3f5dd1e26e1" providerId="ADAL" clId="{0D4D30D3-52F8-490C-8E8C-24DC58349B06}" dt="2022-12-23T11:23:23.834" v="4279" actId="47"/>
        <pc:sldMkLst>
          <pc:docMk/>
          <pc:sldMk cId="124101785" sldId="2134806349"/>
        </pc:sldMkLst>
      </pc:sldChg>
      <pc:sldChg chg="addSp delSp modSp new mod">
        <pc:chgData name="STEPANCHENKO, D. (Dmitrii)" userId="30c9d29d-ac41-46ff-b2be-c3f5dd1e26e1" providerId="ADAL" clId="{0D4D30D3-52F8-490C-8E8C-24DC58349B06}" dt="2022-12-31T10:28:41.364" v="8161" actId="13926"/>
        <pc:sldMkLst>
          <pc:docMk/>
          <pc:sldMk cId="360950131" sldId="2134806349"/>
        </pc:sldMkLst>
        <pc:spChg chg="add mod">
          <ac:chgData name="STEPANCHENKO, D. (Dmitrii)" userId="30c9d29d-ac41-46ff-b2be-c3f5dd1e26e1" providerId="ADAL" clId="{0D4D30D3-52F8-490C-8E8C-24DC58349B06}" dt="2022-12-31T09:54:33.035" v="7679" actId="20577"/>
          <ac:spMkLst>
            <pc:docMk/>
            <pc:sldMk cId="360950131" sldId="2134806349"/>
            <ac:spMk id="3" creationId="{883B87B3-D1D2-4A3B-97F2-6F7840DB0C96}"/>
          </ac:spMkLst>
        </pc:spChg>
        <pc:spChg chg="add del mod">
          <ac:chgData name="STEPANCHENKO, D. (Dmitrii)" userId="30c9d29d-ac41-46ff-b2be-c3f5dd1e26e1" providerId="ADAL" clId="{0D4D30D3-52F8-490C-8E8C-24DC58349B06}" dt="2022-12-31T09:37:52.183" v="7497" actId="478"/>
          <ac:spMkLst>
            <pc:docMk/>
            <pc:sldMk cId="360950131" sldId="2134806349"/>
            <ac:spMk id="4" creationId="{EA22778B-F400-432D-BB24-0582B34F780D}"/>
          </ac:spMkLst>
        </pc:spChg>
        <pc:spChg chg="add del mod">
          <ac:chgData name="STEPANCHENKO, D. (Dmitrii)" userId="30c9d29d-ac41-46ff-b2be-c3f5dd1e26e1" providerId="ADAL" clId="{0D4D30D3-52F8-490C-8E8C-24DC58349B06}" dt="2022-12-31T09:49:43.387" v="7532" actId="478"/>
          <ac:spMkLst>
            <pc:docMk/>
            <pc:sldMk cId="360950131" sldId="2134806349"/>
            <ac:spMk id="5" creationId="{35860DDC-CD3B-48EA-A8E4-1728A29086D2}"/>
          </ac:spMkLst>
        </pc:spChg>
        <pc:spChg chg="add mod">
          <ac:chgData name="STEPANCHENKO, D. (Dmitrii)" userId="30c9d29d-ac41-46ff-b2be-c3f5dd1e26e1" providerId="ADAL" clId="{0D4D30D3-52F8-490C-8E8C-24DC58349B06}" dt="2022-12-31T09:58:04.720" v="7718" actId="113"/>
          <ac:spMkLst>
            <pc:docMk/>
            <pc:sldMk cId="360950131" sldId="2134806349"/>
            <ac:spMk id="6" creationId="{71D31709-4D55-4C34-ADBC-AA0A4AD2523F}"/>
          </ac:spMkLst>
        </pc:spChg>
        <pc:spChg chg="add mod">
          <ac:chgData name="STEPANCHENKO, D. (Dmitrii)" userId="30c9d29d-ac41-46ff-b2be-c3f5dd1e26e1" providerId="ADAL" clId="{0D4D30D3-52F8-490C-8E8C-24DC58349B06}" dt="2022-12-31T09:54:27.159" v="7675" actId="20577"/>
          <ac:spMkLst>
            <pc:docMk/>
            <pc:sldMk cId="360950131" sldId="2134806349"/>
            <ac:spMk id="7" creationId="{9553823D-25F9-4338-8CFF-88676D4B8CD0}"/>
          </ac:spMkLst>
        </pc:spChg>
        <pc:spChg chg="add del mod">
          <ac:chgData name="STEPANCHENKO, D. (Dmitrii)" userId="30c9d29d-ac41-46ff-b2be-c3f5dd1e26e1" providerId="ADAL" clId="{0D4D30D3-52F8-490C-8E8C-24DC58349B06}" dt="2022-12-31T09:53:46.647" v="7668"/>
          <ac:spMkLst>
            <pc:docMk/>
            <pc:sldMk cId="360950131" sldId="2134806349"/>
            <ac:spMk id="8" creationId="{0BB210D5-AE4A-468F-B8D7-D821D5F51960}"/>
          </ac:spMkLst>
        </pc:spChg>
        <pc:spChg chg="add mod">
          <ac:chgData name="STEPANCHENKO, D. (Dmitrii)" userId="30c9d29d-ac41-46ff-b2be-c3f5dd1e26e1" providerId="ADAL" clId="{0D4D30D3-52F8-490C-8E8C-24DC58349B06}" dt="2022-12-31T10:15:45.190" v="7950" actId="1035"/>
          <ac:spMkLst>
            <pc:docMk/>
            <pc:sldMk cId="360950131" sldId="2134806349"/>
            <ac:spMk id="9" creationId="{F862E89A-04D9-42DC-8E11-7E5508016823}"/>
          </ac:spMkLst>
        </pc:spChg>
        <pc:spChg chg="add mod">
          <ac:chgData name="STEPANCHENKO, D. (Dmitrii)" userId="30c9d29d-ac41-46ff-b2be-c3f5dd1e26e1" providerId="ADAL" clId="{0D4D30D3-52F8-490C-8E8C-24DC58349B06}" dt="2022-12-31T10:01:09.537" v="7768" actId="20577"/>
          <ac:spMkLst>
            <pc:docMk/>
            <pc:sldMk cId="360950131" sldId="2134806349"/>
            <ac:spMk id="10" creationId="{2254E375-2FB3-4511-9C58-9442856C2042}"/>
          </ac:spMkLst>
        </pc:spChg>
        <pc:spChg chg="add mod">
          <ac:chgData name="STEPANCHENKO, D. (Dmitrii)" userId="30c9d29d-ac41-46ff-b2be-c3f5dd1e26e1" providerId="ADAL" clId="{0D4D30D3-52F8-490C-8E8C-24DC58349B06}" dt="2022-12-31T10:01:28.341" v="7769" actId="20577"/>
          <ac:spMkLst>
            <pc:docMk/>
            <pc:sldMk cId="360950131" sldId="2134806349"/>
            <ac:spMk id="11" creationId="{75116657-C492-4787-B89F-2E382C74A770}"/>
          </ac:spMkLst>
        </pc:spChg>
        <pc:spChg chg="add del mod">
          <ac:chgData name="STEPANCHENKO, D. (Dmitrii)" userId="30c9d29d-ac41-46ff-b2be-c3f5dd1e26e1" providerId="ADAL" clId="{0D4D30D3-52F8-490C-8E8C-24DC58349B06}" dt="2022-12-31T10:16:20.435" v="7958"/>
          <ac:spMkLst>
            <pc:docMk/>
            <pc:sldMk cId="360950131" sldId="2134806349"/>
            <ac:spMk id="12" creationId="{8CECEFCD-8BBE-46F4-A15C-222771981066}"/>
          </ac:spMkLst>
        </pc:spChg>
        <pc:spChg chg="add mod">
          <ac:chgData name="STEPANCHENKO, D. (Dmitrii)" userId="30c9d29d-ac41-46ff-b2be-c3f5dd1e26e1" providerId="ADAL" clId="{0D4D30D3-52F8-490C-8E8C-24DC58349B06}" dt="2022-12-31T10:15:30.102" v="7930" actId="208"/>
          <ac:spMkLst>
            <pc:docMk/>
            <pc:sldMk cId="360950131" sldId="2134806349"/>
            <ac:spMk id="13" creationId="{C3176AA9-79B2-4078-AB48-06CE14816A48}"/>
          </ac:spMkLst>
        </pc:spChg>
        <pc:spChg chg="add mod">
          <ac:chgData name="STEPANCHENKO, D. (Dmitrii)" userId="30c9d29d-ac41-46ff-b2be-c3f5dd1e26e1" providerId="ADAL" clId="{0D4D30D3-52F8-490C-8E8C-24DC58349B06}" dt="2022-12-31T10:15:40.795" v="7933" actId="14100"/>
          <ac:spMkLst>
            <pc:docMk/>
            <pc:sldMk cId="360950131" sldId="2134806349"/>
            <ac:spMk id="14" creationId="{259EA7A0-89DC-4662-ADF7-A34222303E96}"/>
          </ac:spMkLst>
        </pc:spChg>
        <pc:spChg chg="add mod">
          <ac:chgData name="STEPANCHENKO, D. (Dmitrii)" userId="30c9d29d-ac41-46ff-b2be-c3f5dd1e26e1" providerId="ADAL" clId="{0D4D30D3-52F8-490C-8E8C-24DC58349B06}" dt="2022-12-31T10:16:03.576" v="7953" actId="208"/>
          <ac:spMkLst>
            <pc:docMk/>
            <pc:sldMk cId="360950131" sldId="2134806349"/>
            <ac:spMk id="15" creationId="{E6217700-48BD-4F57-ABEE-041604653B78}"/>
          </ac:spMkLst>
        </pc:spChg>
        <pc:spChg chg="add mod">
          <ac:chgData name="STEPANCHENKO, D. (Dmitrii)" userId="30c9d29d-ac41-46ff-b2be-c3f5dd1e26e1" providerId="ADAL" clId="{0D4D30D3-52F8-490C-8E8C-24DC58349B06}" dt="2022-12-31T10:19:52.317" v="7978" actId="1076"/>
          <ac:spMkLst>
            <pc:docMk/>
            <pc:sldMk cId="360950131" sldId="2134806349"/>
            <ac:spMk id="21" creationId="{A3D901E1-D7CE-442B-B7D6-9C2E29C94163}"/>
          </ac:spMkLst>
        </pc:spChg>
        <pc:spChg chg="add mod">
          <ac:chgData name="STEPANCHENKO, D. (Dmitrii)" userId="30c9d29d-ac41-46ff-b2be-c3f5dd1e26e1" providerId="ADAL" clId="{0D4D30D3-52F8-490C-8E8C-24DC58349B06}" dt="2022-12-31T10:20:11.377" v="7982" actId="1076"/>
          <ac:spMkLst>
            <pc:docMk/>
            <pc:sldMk cId="360950131" sldId="2134806349"/>
            <ac:spMk id="23" creationId="{5DED1613-F425-403B-900C-6746670A4E2E}"/>
          </ac:spMkLst>
        </pc:spChg>
        <pc:spChg chg="add mod">
          <ac:chgData name="STEPANCHENKO, D. (Dmitrii)" userId="30c9d29d-ac41-46ff-b2be-c3f5dd1e26e1" providerId="ADAL" clId="{0D4D30D3-52F8-490C-8E8C-24DC58349B06}" dt="2022-12-31T10:27:36.217" v="8068" actId="207"/>
          <ac:spMkLst>
            <pc:docMk/>
            <pc:sldMk cId="360950131" sldId="2134806349"/>
            <ac:spMk id="24" creationId="{C56E59CD-596D-4481-96B1-A5922026B5E6}"/>
          </ac:spMkLst>
        </pc:spChg>
        <pc:spChg chg="add mod">
          <ac:chgData name="STEPANCHENKO, D. (Dmitrii)" userId="30c9d29d-ac41-46ff-b2be-c3f5dd1e26e1" providerId="ADAL" clId="{0D4D30D3-52F8-490C-8E8C-24DC58349B06}" dt="2022-12-31T10:28:41.364" v="8161" actId="13926"/>
          <ac:spMkLst>
            <pc:docMk/>
            <pc:sldMk cId="360950131" sldId="2134806349"/>
            <ac:spMk id="25" creationId="{3791451D-F1FF-4866-BEE7-76DB3C40E6CC}"/>
          </ac:spMkLst>
        </pc:spChg>
        <pc:picChg chg="add mod">
          <ac:chgData name="STEPANCHENKO, D. (Dmitrii)" userId="30c9d29d-ac41-46ff-b2be-c3f5dd1e26e1" providerId="ADAL" clId="{0D4D30D3-52F8-490C-8E8C-24DC58349B06}" dt="2022-12-31T10:27:14.788" v="8062" actId="2085"/>
          <ac:picMkLst>
            <pc:docMk/>
            <pc:sldMk cId="360950131" sldId="2134806349"/>
            <ac:picMk id="19" creationId="{E9D36FD0-7880-46B9-BE12-852B3DFACF76}"/>
          </ac:picMkLst>
        </pc:picChg>
        <pc:cxnChg chg="add mod">
          <ac:chgData name="STEPANCHENKO, D. (Dmitrii)" userId="30c9d29d-ac41-46ff-b2be-c3f5dd1e26e1" providerId="ADAL" clId="{0D4D30D3-52F8-490C-8E8C-24DC58349B06}" dt="2022-12-31T10:16:12.677" v="7955" actId="208"/>
          <ac:cxnSpMkLst>
            <pc:docMk/>
            <pc:sldMk cId="360950131" sldId="2134806349"/>
            <ac:cxnSpMk id="17" creationId="{3EE0A07F-DE4D-4BE0-AC12-E01AFA9531B8}"/>
          </ac:cxnSpMkLst>
        </pc:cxnChg>
      </pc:sldChg>
      <pc:sldChg chg="add del">
        <pc:chgData name="STEPANCHENKO, D. (Dmitrii)" userId="30c9d29d-ac41-46ff-b2be-c3f5dd1e26e1" providerId="ADAL" clId="{0D4D30D3-52F8-490C-8E8C-24DC58349B06}" dt="2022-12-23T13:57:58.859" v="7139" actId="47"/>
        <pc:sldMkLst>
          <pc:docMk/>
          <pc:sldMk cId="4208811984" sldId="2134806349"/>
        </pc:sldMkLst>
      </pc:sldChg>
      <pc:sldChg chg="add del">
        <pc:chgData name="STEPANCHENKO, D. (Dmitrii)" userId="30c9d29d-ac41-46ff-b2be-c3f5dd1e26e1" providerId="ADAL" clId="{0D4D30D3-52F8-490C-8E8C-24DC58349B06}" dt="2022-12-23T11:23:23.834" v="4279" actId="47"/>
        <pc:sldMkLst>
          <pc:docMk/>
          <pc:sldMk cId="493320302" sldId="2134806350"/>
        </pc:sldMkLst>
      </pc:sldChg>
    </pc:docChg>
  </pc:docChgLst>
  <pc:docChgLst>
    <pc:chgData name="STEPANCHENKO, D. (Dmitrii)" userId="30c9d29d-ac41-46ff-b2be-c3f5dd1e26e1" providerId="ADAL" clId="{AECDBD64-E75C-4C05-9678-D3B35BDA44EC}"/>
    <pc:docChg chg="undo redo custSel addSld delSld modSld sldOrd modSection">
      <pc:chgData name="STEPANCHENKO, D. (Dmitrii)" userId="30c9d29d-ac41-46ff-b2be-c3f5dd1e26e1" providerId="ADAL" clId="{AECDBD64-E75C-4C05-9678-D3B35BDA44EC}" dt="2023-01-28T09:22:12.054" v="8181" actId="729"/>
      <pc:docMkLst>
        <pc:docMk/>
      </pc:docMkLst>
      <pc:sldChg chg="modSp mod">
        <pc:chgData name="STEPANCHENKO, D. (Dmitrii)" userId="30c9d29d-ac41-46ff-b2be-c3f5dd1e26e1" providerId="ADAL" clId="{AECDBD64-E75C-4C05-9678-D3B35BDA44EC}" dt="2023-01-05T16:52:21.942" v="8" actId="1076"/>
        <pc:sldMkLst>
          <pc:docMk/>
          <pc:sldMk cId="1150082579" sldId="2134806261"/>
        </pc:sldMkLst>
        <pc:spChg chg="mod">
          <ac:chgData name="STEPANCHENKO, D. (Dmitrii)" userId="30c9d29d-ac41-46ff-b2be-c3f5dd1e26e1" providerId="ADAL" clId="{AECDBD64-E75C-4C05-9678-D3B35BDA44EC}" dt="2023-01-05T16:52:21.942" v="8" actId="1076"/>
          <ac:spMkLst>
            <pc:docMk/>
            <pc:sldMk cId="1150082579" sldId="2134806261"/>
            <ac:spMk id="7" creationId="{00000000-0000-0000-0000-000000000000}"/>
          </ac:spMkLst>
        </pc:spChg>
      </pc:sldChg>
      <pc:sldChg chg="addSp modSp mod modAnim">
        <pc:chgData name="STEPANCHENKO, D. (Dmitrii)" userId="30c9d29d-ac41-46ff-b2be-c3f5dd1e26e1" providerId="ADAL" clId="{AECDBD64-E75C-4C05-9678-D3B35BDA44EC}" dt="2023-01-21T07:44:18.279" v="5627"/>
        <pc:sldMkLst>
          <pc:docMk/>
          <pc:sldMk cId="826615147" sldId="2134806265"/>
        </pc:sldMkLst>
        <pc:spChg chg="mod">
          <ac:chgData name="STEPANCHENKO, D. (Dmitrii)" userId="30c9d29d-ac41-46ff-b2be-c3f5dd1e26e1" providerId="ADAL" clId="{AECDBD64-E75C-4C05-9678-D3B35BDA44EC}" dt="2023-01-21T07:43:48.734" v="5621" actId="20577"/>
          <ac:spMkLst>
            <pc:docMk/>
            <pc:sldMk cId="826615147" sldId="2134806265"/>
            <ac:spMk id="3" creationId="{00000000-0000-0000-0000-000000000000}"/>
          </ac:spMkLst>
        </pc:spChg>
        <pc:spChg chg="add mod">
          <ac:chgData name="STEPANCHENKO, D. (Dmitrii)" userId="30c9d29d-ac41-46ff-b2be-c3f5dd1e26e1" providerId="ADAL" clId="{AECDBD64-E75C-4C05-9678-D3B35BDA44EC}" dt="2023-01-21T07:44:01.114" v="5625" actId="14100"/>
          <ac:spMkLst>
            <pc:docMk/>
            <pc:sldMk cId="826615147" sldId="2134806265"/>
            <ac:spMk id="7" creationId="{6D4CA871-D773-1923-93F4-200B8F534473}"/>
          </ac:spMkLst>
        </pc:spChg>
        <pc:spChg chg="mod">
          <ac:chgData name="STEPANCHENKO, D. (Dmitrii)" userId="30c9d29d-ac41-46ff-b2be-c3f5dd1e26e1" providerId="ADAL" clId="{AECDBD64-E75C-4C05-9678-D3B35BDA44EC}" dt="2023-01-21T07:42:09.881" v="5608" actId="1038"/>
          <ac:spMkLst>
            <pc:docMk/>
            <pc:sldMk cId="826615147" sldId="2134806265"/>
            <ac:spMk id="9" creationId="{00000000-0000-0000-0000-000000000000}"/>
          </ac:spMkLst>
        </pc:spChg>
      </pc:sldChg>
      <pc:sldChg chg="addSp delSp modSp mod">
        <pc:chgData name="STEPANCHENKO, D. (Dmitrii)" userId="30c9d29d-ac41-46ff-b2be-c3f5dd1e26e1" providerId="ADAL" clId="{AECDBD64-E75C-4C05-9678-D3B35BDA44EC}" dt="2023-01-26T14:46:10.959" v="8007"/>
        <pc:sldMkLst>
          <pc:docMk/>
          <pc:sldMk cId="4146022198" sldId="2134806269"/>
        </pc:sldMkLst>
        <pc:spChg chg="add mod">
          <ac:chgData name="STEPANCHENKO, D. (Dmitrii)" userId="30c9d29d-ac41-46ff-b2be-c3f5dd1e26e1" providerId="ADAL" clId="{AECDBD64-E75C-4C05-9678-D3B35BDA44EC}" dt="2023-01-26T14:46:10.959" v="8007"/>
          <ac:spMkLst>
            <pc:docMk/>
            <pc:sldMk cId="4146022198" sldId="2134806269"/>
            <ac:spMk id="3" creationId="{A27F57D4-A9B3-09B0-FE14-6C2E38A57A8A}"/>
          </ac:spMkLst>
        </pc:spChg>
        <pc:spChg chg="mod">
          <ac:chgData name="STEPANCHENKO, D. (Dmitrii)" userId="30c9d29d-ac41-46ff-b2be-c3f5dd1e26e1" providerId="ADAL" clId="{AECDBD64-E75C-4C05-9678-D3B35BDA44EC}" dt="2023-01-17T12:50:32.279" v="4454" actId="20577"/>
          <ac:spMkLst>
            <pc:docMk/>
            <pc:sldMk cId="4146022198" sldId="2134806269"/>
            <ac:spMk id="4" creationId="{E704B17B-2B24-A94D-BEEB-3665EC84CBC2}"/>
          </ac:spMkLst>
        </pc:spChg>
        <pc:spChg chg="del">
          <ac:chgData name="STEPANCHENKO, D. (Dmitrii)" userId="30c9d29d-ac41-46ff-b2be-c3f5dd1e26e1" providerId="ADAL" clId="{AECDBD64-E75C-4C05-9678-D3B35BDA44EC}" dt="2023-01-21T07:46:45.948" v="5628" actId="478"/>
          <ac:spMkLst>
            <pc:docMk/>
            <pc:sldMk cId="4146022198" sldId="2134806269"/>
            <ac:spMk id="9" creationId="{0321E1AF-71DF-9F4F-49D4-42B6DEF18470}"/>
          </ac:spMkLst>
        </pc:spChg>
      </pc:sldChg>
      <pc:sldChg chg="addSp modSp mod modAnim">
        <pc:chgData name="STEPANCHENKO, D. (Dmitrii)" userId="30c9d29d-ac41-46ff-b2be-c3f5dd1e26e1" providerId="ADAL" clId="{AECDBD64-E75C-4C05-9678-D3B35BDA44EC}" dt="2023-01-21T07:41:03.362" v="5592"/>
        <pc:sldMkLst>
          <pc:docMk/>
          <pc:sldMk cId="1937308450" sldId="2134806270"/>
        </pc:sldMkLst>
        <pc:spChg chg="mod">
          <ac:chgData name="STEPANCHENKO, D. (Dmitrii)" userId="30c9d29d-ac41-46ff-b2be-c3f5dd1e26e1" providerId="ADAL" clId="{AECDBD64-E75C-4C05-9678-D3B35BDA44EC}" dt="2023-01-21T07:39:56.088" v="5587" actId="20577"/>
          <ac:spMkLst>
            <pc:docMk/>
            <pc:sldMk cId="1937308450" sldId="2134806270"/>
            <ac:spMk id="5" creationId="{81BD1123-3626-1C45-BF5B-1C1864FA8AFA}"/>
          </ac:spMkLst>
        </pc:spChg>
        <pc:spChg chg="mod">
          <ac:chgData name="STEPANCHENKO, D. (Dmitrii)" userId="30c9d29d-ac41-46ff-b2be-c3f5dd1e26e1" providerId="ADAL" clId="{AECDBD64-E75C-4C05-9678-D3B35BDA44EC}" dt="2023-01-17T12:46:09.547" v="4394" actId="14100"/>
          <ac:spMkLst>
            <pc:docMk/>
            <pc:sldMk cId="1937308450" sldId="2134806270"/>
            <ac:spMk id="13" creationId="{D0F5E880-23A1-0B1F-8822-6311867CBE2F}"/>
          </ac:spMkLst>
        </pc:spChg>
        <pc:picChg chg="add mod">
          <ac:chgData name="STEPANCHENKO, D. (Dmitrii)" userId="30c9d29d-ac41-46ff-b2be-c3f5dd1e26e1" providerId="ADAL" clId="{AECDBD64-E75C-4C05-9678-D3B35BDA44EC}" dt="2023-01-21T07:40:53.022" v="5591" actId="14100"/>
          <ac:picMkLst>
            <pc:docMk/>
            <pc:sldMk cId="1937308450" sldId="2134806270"/>
            <ac:picMk id="4" creationId="{0619EBE1-0113-276A-8017-1672F93BFF8E}"/>
          </ac:picMkLst>
        </pc:picChg>
      </pc:sldChg>
      <pc:sldChg chg="addSp delSp modSp mod">
        <pc:chgData name="STEPANCHENKO, D. (Dmitrii)" userId="30c9d29d-ac41-46ff-b2be-c3f5dd1e26e1" providerId="ADAL" clId="{AECDBD64-E75C-4C05-9678-D3B35BDA44EC}" dt="2023-01-26T14:46:08.904" v="8006" actId="21"/>
        <pc:sldMkLst>
          <pc:docMk/>
          <pc:sldMk cId="3806807723" sldId="2134806271"/>
        </pc:sldMkLst>
        <pc:spChg chg="add del mod">
          <ac:chgData name="STEPANCHENKO, D. (Dmitrii)" userId="30c9d29d-ac41-46ff-b2be-c3f5dd1e26e1" providerId="ADAL" clId="{AECDBD64-E75C-4C05-9678-D3B35BDA44EC}" dt="2023-01-26T14:46:08.904" v="8006" actId="21"/>
          <ac:spMkLst>
            <pc:docMk/>
            <pc:sldMk cId="3806807723" sldId="2134806271"/>
            <ac:spMk id="3" creationId="{E40C9FF6-E2EB-6E98-C740-A91B97198C40}"/>
          </ac:spMkLst>
        </pc:spChg>
      </pc:sldChg>
      <pc:sldChg chg="addSp delSp modSp mod">
        <pc:chgData name="STEPANCHENKO, D. (Dmitrii)" userId="30c9d29d-ac41-46ff-b2be-c3f5dd1e26e1" providerId="ADAL" clId="{AECDBD64-E75C-4C05-9678-D3B35BDA44EC}" dt="2023-01-28T09:10:30.067" v="8180" actId="20577"/>
        <pc:sldMkLst>
          <pc:docMk/>
          <pc:sldMk cId="2322687294" sldId="2134806289"/>
        </pc:sldMkLst>
        <pc:spChg chg="add mod">
          <ac:chgData name="STEPANCHENKO, D. (Dmitrii)" userId="30c9d29d-ac41-46ff-b2be-c3f5dd1e26e1" providerId="ADAL" clId="{AECDBD64-E75C-4C05-9678-D3B35BDA44EC}" dt="2023-01-28T09:10:30.067" v="8180" actId="20577"/>
          <ac:spMkLst>
            <pc:docMk/>
            <pc:sldMk cId="2322687294" sldId="2134806289"/>
            <ac:spMk id="4" creationId="{FABF48EB-F5DD-73B7-0214-661762AC84D0}"/>
          </ac:spMkLst>
        </pc:spChg>
        <pc:spChg chg="mod">
          <ac:chgData name="STEPANCHENKO, D. (Dmitrii)" userId="30c9d29d-ac41-46ff-b2be-c3f5dd1e26e1" providerId="ADAL" clId="{AECDBD64-E75C-4C05-9678-D3B35BDA44EC}" dt="2023-01-26T13:33:01.598" v="7461" actId="255"/>
          <ac:spMkLst>
            <pc:docMk/>
            <pc:sldMk cId="2322687294" sldId="2134806289"/>
            <ac:spMk id="6" creationId="{7304A516-7872-1BDB-C272-35B46237BDC5}"/>
          </ac:spMkLst>
        </pc:spChg>
        <pc:spChg chg="mod">
          <ac:chgData name="STEPANCHENKO, D. (Dmitrii)" userId="30c9d29d-ac41-46ff-b2be-c3f5dd1e26e1" providerId="ADAL" clId="{AECDBD64-E75C-4C05-9678-D3B35BDA44EC}" dt="2023-01-26T13:33:15.252" v="7502" actId="1035"/>
          <ac:spMkLst>
            <pc:docMk/>
            <pc:sldMk cId="2322687294" sldId="2134806289"/>
            <ac:spMk id="9" creationId="{17E51F88-4398-76C0-3DF9-8503C88BEBE1}"/>
          </ac:spMkLst>
        </pc:spChg>
        <pc:spChg chg="add del">
          <ac:chgData name="STEPANCHENKO, D. (Dmitrii)" userId="30c9d29d-ac41-46ff-b2be-c3f5dd1e26e1" providerId="ADAL" clId="{AECDBD64-E75C-4C05-9678-D3B35BDA44EC}" dt="2023-01-28T09:08:42.159" v="8178" actId="478"/>
          <ac:spMkLst>
            <pc:docMk/>
            <pc:sldMk cId="2322687294" sldId="2134806289"/>
            <ac:spMk id="10" creationId="{4E427729-0D39-ED08-E5B8-FA2E3D08BE23}"/>
          </ac:spMkLst>
        </pc:spChg>
        <pc:graphicFrameChg chg="mod">
          <ac:chgData name="STEPANCHENKO, D. (Dmitrii)" userId="30c9d29d-ac41-46ff-b2be-c3f5dd1e26e1" providerId="ADAL" clId="{AECDBD64-E75C-4C05-9678-D3B35BDA44EC}" dt="2023-01-26T13:33:28.627" v="7504" actId="14100"/>
          <ac:graphicFrameMkLst>
            <pc:docMk/>
            <pc:sldMk cId="2322687294" sldId="2134806289"/>
            <ac:graphicFrameMk id="3" creationId="{A12E7895-C2CC-4F97-8797-1EDFDB6BAB8A}"/>
          </ac:graphicFrameMkLst>
        </pc:graphicFrameChg>
        <pc:graphicFrameChg chg="mod">
          <ac:chgData name="STEPANCHENKO, D. (Dmitrii)" userId="30c9d29d-ac41-46ff-b2be-c3f5dd1e26e1" providerId="ADAL" clId="{AECDBD64-E75C-4C05-9678-D3B35BDA44EC}" dt="2023-01-26T13:33:20.612" v="7503" actId="14100"/>
          <ac:graphicFrameMkLst>
            <pc:docMk/>
            <pc:sldMk cId="2322687294" sldId="2134806289"/>
            <ac:graphicFrameMk id="8" creationId="{1A4ACF02-C0D9-4956-8284-1CE9DD6E2608}"/>
          </ac:graphicFrameMkLst>
        </pc:graphicFrameChg>
      </pc:sldChg>
      <pc:sldChg chg="modSp mod">
        <pc:chgData name="STEPANCHENKO, D. (Dmitrii)" userId="30c9d29d-ac41-46ff-b2be-c3f5dd1e26e1" providerId="ADAL" clId="{AECDBD64-E75C-4C05-9678-D3B35BDA44EC}" dt="2023-01-26T14:41:51.002" v="7970" actId="313"/>
        <pc:sldMkLst>
          <pc:docMk/>
          <pc:sldMk cId="1987294738" sldId="2134806293"/>
        </pc:sldMkLst>
        <pc:spChg chg="mod">
          <ac:chgData name="STEPANCHENKO, D. (Dmitrii)" userId="30c9d29d-ac41-46ff-b2be-c3f5dd1e26e1" providerId="ADAL" clId="{AECDBD64-E75C-4C05-9678-D3B35BDA44EC}" dt="2023-01-26T14:41:51.002" v="7970" actId="313"/>
          <ac:spMkLst>
            <pc:docMk/>
            <pc:sldMk cId="1987294738" sldId="2134806293"/>
            <ac:spMk id="11" creationId="{4A89C080-E02A-4114-9A18-64ED1A28D56E}"/>
          </ac:spMkLst>
        </pc:spChg>
        <pc:spChg chg="mod">
          <ac:chgData name="STEPANCHENKO, D. (Dmitrii)" userId="30c9d29d-ac41-46ff-b2be-c3f5dd1e26e1" providerId="ADAL" clId="{AECDBD64-E75C-4C05-9678-D3B35BDA44EC}" dt="2023-01-26T14:26:25.273" v="7947" actId="1036"/>
          <ac:spMkLst>
            <pc:docMk/>
            <pc:sldMk cId="1987294738" sldId="2134806293"/>
            <ac:spMk id="12" creationId="{5BECD0C1-26C4-4E02-BB63-25E01F272DF2}"/>
          </ac:spMkLst>
        </pc:spChg>
        <pc:spChg chg="mod">
          <ac:chgData name="STEPANCHENKO, D. (Dmitrii)" userId="30c9d29d-ac41-46ff-b2be-c3f5dd1e26e1" providerId="ADAL" clId="{AECDBD64-E75C-4C05-9678-D3B35BDA44EC}" dt="2023-01-26T14:26:25.273" v="7947" actId="1036"/>
          <ac:spMkLst>
            <pc:docMk/>
            <pc:sldMk cId="1987294738" sldId="2134806293"/>
            <ac:spMk id="13" creationId="{4D660AA7-3162-4D46-B4E1-8000203E46DB}"/>
          </ac:spMkLst>
        </pc:spChg>
        <pc:picChg chg="mod">
          <ac:chgData name="STEPANCHENKO, D. (Dmitrii)" userId="30c9d29d-ac41-46ff-b2be-c3f5dd1e26e1" providerId="ADAL" clId="{AECDBD64-E75C-4C05-9678-D3B35BDA44EC}" dt="2023-01-26T14:26:15.306" v="7930" actId="1036"/>
          <ac:picMkLst>
            <pc:docMk/>
            <pc:sldMk cId="1987294738" sldId="2134806293"/>
            <ac:picMk id="7" creationId="{DA22D0AB-A3F3-4384-959B-21FC75464F37}"/>
          </ac:picMkLst>
        </pc:picChg>
        <pc:picChg chg="mod">
          <ac:chgData name="STEPANCHENKO, D. (Dmitrii)" userId="30c9d29d-ac41-46ff-b2be-c3f5dd1e26e1" providerId="ADAL" clId="{AECDBD64-E75C-4C05-9678-D3B35BDA44EC}" dt="2023-01-26T14:26:15.306" v="7930" actId="1036"/>
          <ac:picMkLst>
            <pc:docMk/>
            <pc:sldMk cId="1987294738" sldId="2134806293"/>
            <ac:picMk id="9" creationId="{D4025C18-5336-4476-B071-56F399D22E06}"/>
          </ac:picMkLst>
        </pc:picChg>
      </pc:sldChg>
      <pc:sldChg chg="addSp delSp modSp mod addCm delCm">
        <pc:chgData name="STEPANCHENKO, D. (Dmitrii)" userId="30c9d29d-ac41-46ff-b2be-c3f5dd1e26e1" providerId="ADAL" clId="{AECDBD64-E75C-4C05-9678-D3B35BDA44EC}" dt="2023-01-26T14:41:04.034" v="7969" actId="478"/>
        <pc:sldMkLst>
          <pc:docMk/>
          <pc:sldMk cId="860713518" sldId="2134806317"/>
        </pc:sldMkLst>
        <pc:spChg chg="mod">
          <ac:chgData name="STEPANCHENKO, D. (Dmitrii)" userId="30c9d29d-ac41-46ff-b2be-c3f5dd1e26e1" providerId="ADAL" clId="{AECDBD64-E75C-4C05-9678-D3B35BDA44EC}" dt="2023-01-26T13:08:26.036" v="6964" actId="20577"/>
          <ac:spMkLst>
            <pc:docMk/>
            <pc:sldMk cId="860713518" sldId="2134806317"/>
            <ac:spMk id="6" creationId="{CA023485-E4D0-17B0-F130-39357FD06C63}"/>
          </ac:spMkLst>
        </pc:spChg>
        <pc:graphicFrameChg chg="add del">
          <ac:chgData name="STEPANCHENKO, D. (Dmitrii)" userId="30c9d29d-ac41-46ff-b2be-c3f5dd1e26e1" providerId="ADAL" clId="{AECDBD64-E75C-4C05-9678-D3B35BDA44EC}" dt="2023-01-26T14:41:04.034" v="7969" actId="478"/>
          <ac:graphicFrameMkLst>
            <pc:docMk/>
            <pc:sldMk cId="860713518" sldId="2134806317"/>
            <ac:graphicFrameMk id="14" creationId="{C3AE15A4-BE13-59C3-1E96-9113C817F12F}"/>
          </ac:graphicFrameMkLst>
        </pc:graphicFrameChg>
      </pc:sldChg>
      <pc:sldChg chg="modSp mod">
        <pc:chgData name="STEPANCHENKO, D. (Dmitrii)" userId="30c9d29d-ac41-46ff-b2be-c3f5dd1e26e1" providerId="ADAL" clId="{AECDBD64-E75C-4C05-9678-D3B35BDA44EC}" dt="2023-01-17T12:41:34.749" v="4315" actId="20577"/>
        <pc:sldMkLst>
          <pc:docMk/>
          <pc:sldMk cId="328194484" sldId="2134806320"/>
        </pc:sldMkLst>
        <pc:spChg chg="mod">
          <ac:chgData name="STEPANCHENKO, D. (Dmitrii)" userId="30c9d29d-ac41-46ff-b2be-c3f5dd1e26e1" providerId="ADAL" clId="{AECDBD64-E75C-4C05-9678-D3B35BDA44EC}" dt="2023-01-17T12:41:34.749" v="4315" actId="20577"/>
          <ac:spMkLst>
            <pc:docMk/>
            <pc:sldMk cId="328194484" sldId="2134806320"/>
            <ac:spMk id="9" creationId="{93BE4C8E-A918-63CA-7D49-B8A18393AE70}"/>
          </ac:spMkLst>
        </pc:spChg>
      </pc:sldChg>
      <pc:sldChg chg="addSp delSp modSp mod">
        <pc:chgData name="STEPANCHENKO, D. (Dmitrii)" userId="30c9d29d-ac41-46ff-b2be-c3f5dd1e26e1" providerId="ADAL" clId="{AECDBD64-E75C-4C05-9678-D3B35BDA44EC}" dt="2023-01-28T07:38:08.807" v="8032" actId="207"/>
        <pc:sldMkLst>
          <pc:docMk/>
          <pc:sldMk cId="931874431" sldId="2134806321"/>
        </pc:sldMkLst>
        <pc:spChg chg="add del">
          <ac:chgData name="STEPANCHENKO, D. (Dmitrii)" userId="30c9d29d-ac41-46ff-b2be-c3f5dd1e26e1" providerId="ADAL" clId="{AECDBD64-E75C-4C05-9678-D3B35BDA44EC}" dt="2023-01-20T13:07:29.142" v="4804" actId="11529"/>
          <ac:spMkLst>
            <pc:docMk/>
            <pc:sldMk cId="931874431" sldId="2134806321"/>
            <ac:spMk id="3" creationId="{C92072A8-26D6-2AC5-0C89-633F93DD74FA}"/>
          </ac:spMkLst>
        </pc:spChg>
        <pc:spChg chg="add del">
          <ac:chgData name="STEPANCHENKO, D. (Dmitrii)" userId="30c9d29d-ac41-46ff-b2be-c3f5dd1e26e1" providerId="ADAL" clId="{AECDBD64-E75C-4C05-9678-D3B35BDA44EC}" dt="2023-01-20T13:07:59.881" v="4808" actId="478"/>
          <ac:spMkLst>
            <pc:docMk/>
            <pc:sldMk cId="931874431" sldId="2134806321"/>
            <ac:spMk id="4" creationId="{9966BA67-798A-4A89-7C6D-F86BB2B3D60C}"/>
          </ac:spMkLst>
        </pc:spChg>
        <pc:spChg chg="add mod">
          <ac:chgData name="STEPANCHENKO, D. (Dmitrii)" userId="30c9d29d-ac41-46ff-b2be-c3f5dd1e26e1" providerId="ADAL" clId="{AECDBD64-E75C-4C05-9678-D3B35BDA44EC}" dt="2023-01-26T13:04:05.889" v="6849" actId="1036"/>
          <ac:spMkLst>
            <pc:docMk/>
            <pc:sldMk cId="931874431" sldId="2134806321"/>
            <ac:spMk id="6" creationId="{AE0CF21A-7EEC-2647-7CE1-4307193910B5}"/>
          </ac:spMkLst>
        </pc:spChg>
        <pc:spChg chg="add del mod">
          <ac:chgData name="STEPANCHENKO, D. (Dmitrii)" userId="30c9d29d-ac41-46ff-b2be-c3f5dd1e26e1" providerId="ADAL" clId="{AECDBD64-E75C-4C05-9678-D3B35BDA44EC}" dt="2023-01-20T13:10:14.999" v="4870" actId="478"/>
          <ac:spMkLst>
            <pc:docMk/>
            <pc:sldMk cId="931874431" sldId="2134806321"/>
            <ac:spMk id="7" creationId="{0B0F0228-4BA9-1EC3-D47A-DECC3A6294C9}"/>
          </ac:spMkLst>
        </pc:spChg>
        <pc:spChg chg="add mod">
          <ac:chgData name="STEPANCHENKO, D. (Dmitrii)" userId="30c9d29d-ac41-46ff-b2be-c3f5dd1e26e1" providerId="ADAL" clId="{AECDBD64-E75C-4C05-9678-D3B35BDA44EC}" dt="2023-01-26T13:04:05.889" v="6849" actId="1036"/>
          <ac:spMkLst>
            <pc:docMk/>
            <pc:sldMk cId="931874431" sldId="2134806321"/>
            <ac:spMk id="8" creationId="{EF3AA727-580F-928C-D91B-08CCC90BB46B}"/>
          </ac:spMkLst>
        </pc:spChg>
        <pc:spChg chg="mod">
          <ac:chgData name="STEPANCHENKO, D. (Dmitrii)" userId="30c9d29d-ac41-46ff-b2be-c3f5dd1e26e1" providerId="ADAL" clId="{AECDBD64-E75C-4C05-9678-D3B35BDA44EC}" dt="2023-01-28T07:38:08.807" v="8032" actId="207"/>
          <ac:spMkLst>
            <pc:docMk/>
            <pc:sldMk cId="931874431" sldId="2134806321"/>
            <ac:spMk id="28" creationId="{680C9532-9059-68DF-88F9-42B190D45C92}"/>
          </ac:spMkLst>
        </pc:spChg>
        <pc:graphicFrameChg chg="add mod">
          <ac:chgData name="STEPANCHENKO, D. (Dmitrii)" userId="30c9d29d-ac41-46ff-b2be-c3f5dd1e26e1" providerId="ADAL" clId="{AECDBD64-E75C-4C05-9678-D3B35BDA44EC}" dt="2023-01-26T13:05:09.461" v="6929"/>
          <ac:graphicFrameMkLst>
            <pc:docMk/>
            <pc:sldMk cId="931874431" sldId="2134806321"/>
            <ac:graphicFrameMk id="3" creationId="{D105480F-C095-4C97-9245-C3CB74424EC1}"/>
          </ac:graphicFrameMkLst>
        </pc:graphicFrameChg>
        <pc:graphicFrameChg chg="del">
          <ac:chgData name="STEPANCHENKO, D. (Dmitrii)" userId="30c9d29d-ac41-46ff-b2be-c3f5dd1e26e1" providerId="ADAL" clId="{AECDBD64-E75C-4C05-9678-D3B35BDA44EC}" dt="2023-01-26T12:47:00.510" v="5871" actId="478"/>
          <ac:graphicFrameMkLst>
            <pc:docMk/>
            <pc:sldMk cId="931874431" sldId="2134806321"/>
            <ac:graphicFrameMk id="29" creationId="{D105480F-C095-4C97-9245-C3CB74424EC1}"/>
          </ac:graphicFrameMkLst>
        </pc:graphicFrameChg>
      </pc:sldChg>
      <pc:sldChg chg="modSp mod">
        <pc:chgData name="STEPANCHENKO, D. (Dmitrii)" userId="30c9d29d-ac41-46ff-b2be-c3f5dd1e26e1" providerId="ADAL" clId="{AECDBD64-E75C-4C05-9678-D3B35BDA44EC}" dt="2023-01-17T12:43:51.076" v="4350" actId="20577"/>
        <pc:sldMkLst>
          <pc:docMk/>
          <pc:sldMk cId="2685767378" sldId="2134806323"/>
        </pc:sldMkLst>
        <pc:spChg chg="mod">
          <ac:chgData name="STEPANCHENKO, D. (Dmitrii)" userId="30c9d29d-ac41-46ff-b2be-c3f5dd1e26e1" providerId="ADAL" clId="{AECDBD64-E75C-4C05-9678-D3B35BDA44EC}" dt="2023-01-17T12:43:51.076" v="4350" actId="20577"/>
          <ac:spMkLst>
            <pc:docMk/>
            <pc:sldMk cId="2685767378" sldId="2134806323"/>
            <ac:spMk id="15" creationId="{F99418B2-3F36-5FAE-FFC2-7F6A32748D08}"/>
          </ac:spMkLst>
        </pc:spChg>
      </pc:sldChg>
      <pc:sldChg chg="modSp mod">
        <pc:chgData name="STEPANCHENKO, D. (Dmitrii)" userId="30c9d29d-ac41-46ff-b2be-c3f5dd1e26e1" providerId="ADAL" clId="{AECDBD64-E75C-4C05-9678-D3B35BDA44EC}" dt="2023-01-17T12:52:44.001" v="4488" actId="20577"/>
        <pc:sldMkLst>
          <pc:docMk/>
          <pc:sldMk cId="521703837" sldId="2134806326"/>
        </pc:sldMkLst>
        <pc:spChg chg="mod">
          <ac:chgData name="STEPANCHENKO, D. (Dmitrii)" userId="30c9d29d-ac41-46ff-b2be-c3f5dd1e26e1" providerId="ADAL" clId="{AECDBD64-E75C-4C05-9678-D3B35BDA44EC}" dt="2023-01-17T12:52:44.001" v="4488" actId="20577"/>
          <ac:spMkLst>
            <pc:docMk/>
            <pc:sldMk cId="521703837" sldId="2134806326"/>
            <ac:spMk id="13" creationId="{16BA56AD-B511-423F-BF15-E0DDC142DC6C}"/>
          </ac:spMkLst>
        </pc:spChg>
      </pc:sldChg>
      <pc:sldChg chg="addSp delSp modSp mod">
        <pc:chgData name="STEPANCHENKO, D. (Dmitrii)" userId="30c9d29d-ac41-46ff-b2be-c3f5dd1e26e1" providerId="ADAL" clId="{AECDBD64-E75C-4C05-9678-D3B35BDA44EC}" dt="2023-01-28T07:44:59.838" v="8137" actId="1076"/>
        <pc:sldMkLst>
          <pc:docMk/>
          <pc:sldMk cId="1383993538" sldId="2134806327"/>
        </pc:sldMkLst>
        <pc:spChg chg="add del">
          <ac:chgData name="STEPANCHENKO, D. (Dmitrii)" userId="30c9d29d-ac41-46ff-b2be-c3f5dd1e26e1" providerId="ADAL" clId="{AECDBD64-E75C-4C05-9678-D3B35BDA44EC}" dt="2023-01-28T07:44:10.727" v="8085" actId="478"/>
          <ac:spMkLst>
            <pc:docMk/>
            <pc:sldMk cId="1383993538" sldId="2134806327"/>
            <ac:spMk id="3" creationId="{7B8D6EFB-9A45-CAF7-A2F4-45AEEF81CDAD}"/>
          </ac:spMkLst>
        </pc:spChg>
        <pc:spChg chg="add">
          <ac:chgData name="STEPANCHENKO, D. (Dmitrii)" userId="30c9d29d-ac41-46ff-b2be-c3f5dd1e26e1" providerId="ADAL" clId="{AECDBD64-E75C-4C05-9678-D3B35BDA44EC}" dt="2023-01-28T07:44:17.177" v="8086" actId="11529"/>
          <ac:spMkLst>
            <pc:docMk/>
            <pc:sldMk cId="1383993538" sldId="2134806327"/>
            <ac:spMk id="4" creationId="{19BE9838-E979-05E9-AE13-F65C01198833}"/>
          </ac:spMkLst>
        </pc:spChg>
        <pc:spChg chg="mod">
          <ac:chgData name="STEPANCHENKO, D. (Dmitrii)" userId="30c9d29d-ac41-46ff-b2be-c3f5dd1e26e1" providerId="ADAL" clId="{AECDBD64-E75C-4C05-9678-D3B35BDA44EC}" dt="2023-01-28T07:43:43.698" v="8081" actId="20577"/>
          <ac:spMkLst>
            <pc:docMk/>
            <pc:sldMk cId="1383993538" sldId="2134806327"/>
            <ac:spMk id="5" creationId="{81BD1123-3626-1C45-BF5B-1C1864FA8AFA}"/>
          </ac:spMkLst>
        </pc:spChg>
        <pc:spChg chg="add mod">
          <ac:chgData name="STEPANCHENKO, D. (Dmitrii)" userId="30c9d29d-ac41-46ff-b2be-c3f5dd1e26e1" providerId="ADAL" clId="{AECDBD64-E75C-4C05-9678-D3B35BDA44EC}" dt="2023-01-28T07:44:47.719" v="8135" actId="1076"/>
          <ac:spMkLst>
            <pc:docMk/>
            <pc:sldMk cId="1383993538" sldId="2134806327"/>
            <ac:spMk id="6" creationId="{E721F06D-2E71-B87C-8987-4D1944F7C1E9}"/>
          </ac:spMkLst>
        </pc:spChg>
        <pc:spChg chg="mod">
          <ac:chgData name="STEPANCHENKO, D. (Dmitrii)" userId="30c9d29d-ac41-46ff-b2be-c3f5dd1e26e1" providerId="ADAL" clId="{AECDBD64-E75C-4C05-9678-D3B35BDA44EC}" dt="2023-01-28T07:43:55.405" v="8083" actId="255"/>
          <ac:spMkLst>
            <pc:docMk/>
            <pc:sldMk cId="1383993538" sldId="2134806327"/>
            <ac:spMk id="8" creationId="{5DECFFF7-4DDD-4DFE-AF09-04E3986FCD1F}"/>
          </ac:spMkLst>
        </pc:spChg>
        <pc:spChg chg="mod">
          <ac:chgData name="STEPANCHENKO, D. (Dmitrii)" userId="30c9d29d-ac41-46ff-b2be-c3f5dd1e26e1" providerId="ADAL" clId="{AECDBD64-E75C-4C05-9678-D3B35BDA44EC}" dt="2023-01-28T07:44:59.838" v="8137" actId="1076"/>
          <ac:spMkLst>
            <pc:docMk/>
            <pc:sldMk cId="1383993538" sldId="2134806327"/>
            <ac:spMk id="10" creationId="{52B6EE28-6B94-4077-8B54-07A0416DBEFA}"/>
          </ac:spMkLst>
        </pc:spChg>
      </pc:sldChg>
      <pc:sldChg chg="addSp delSp modSp mod ord addCm delCm modCm">
        <pc:chgData name="STEPANCHENKO, D. (Dmitrii)" userId="30c9d29d-ac41-46ff-b2be-c3f5dd1e26e1" providerId="ADAL" clId="{AECDBD64-E75C-4C05-9678-D3B35BDA44EC}" dt="2023-01-26T15:05:33.217" v="8028"/>
        <pc:sldMkLst>
          <pc:docMk/>
          <pc:sldMk cId="3089211194" sldId="2134806330"/>
        </pc:sldMkLst>
        <pc:spChg chg="add del mod">
          <ac:chgData name="STEPANCHENKO, D. (Dmitrii)" userId="30c9d29d-ac41-46ff-b2be-c3f5dd1e26e1" providerId="ADAL" clId="{AECDBD64-E75C-4C05-9678-D3B35BDA44EC}" dt="2023-01-05T11:47:33.717" v="6"/>
          <ac:spMkLst>
            <pc:docMk/>
            <pc:sldMk cId="3089211194" sldId="2134806330"/>
            <ac:spMk id="3" creationId="{FE4508D7-C8CB-4272-9868-CEAD3509A5FD}"/>
          </ac:spMkLst>
        </pc:spChg>
        <pc:spChg chg="mod">
          <ac:chgData name="STEPANCHENKO, D. (Dmitrii)" userId="30c9d29d-ac41-46ff-b2be-c3f5dd1e26e1" providerId="ADAL" clId="{AECDBD64-E75C-4C05-9678-D3B35BDA44EC}" dt="2023-01-21T07:22:48.654" v="5459" actId="20577"/>
          <ac:spMkLst>
            <pc:docMk/>
            <pc:sldMk cId="3089211194" sldId="2134806330"/>
            <ac:spMk id="5" creationId="{81BD1123-3626-1C45-BF5B-1C1864FA8AFA}"/>
          </ac:spMkLst>
        </pc:spChg>
        <pc:spChg chg="add mod">
          <ac:chgData name="STEPANCHENKO, D. (Dmitrii)" userId="30c9d29d-ac41-46ff-b2be-c3f5dd1e26e1" providerId="ADAL" clId="{AECDBD64-E75C-4C05-9678-D3B35BDA44EC}" dt="2023-01-21T07:25:52.389" v="5476" actId="14100"/>
          <ac:spMkLst>
            <pc:docMk/>
            <pc:sldMk cId="3089211194" sldId="2134806330"/>
            <ac:spMk id="6" creationId="{418AC852-BC23-43D5-A644-537958D3AB4A}"/>
          </ac:spMkLst>
        </pc:spChg>
        <pc:spChg chg="add mod">
          <ac:chgData name="STEPANCHENKO, D. (Dmitrii)" userId="30c9d29d-ac41-46ff-b2be-c3f5dd1e26e1" providerId="ADAL" clId="{AECDBD64-E75C-4C05-9678-D3B35BDA44EC}" dt="2023-01-21T08:06:54.281" v="5673" actId="208"/>
          <ac:spMkLst>
            <pc:docMk/>
            <pc:sldMk cId="3089211194" sldId="2134806330"/>
            <ac:spMk id="7" creationId="{2184C339-8E0E-3CF6-ACB3-9F945C5C9988}"/>
          </ac:spMkLst>
        </pc:spChg>
        <pc:spChg chg="add mod">
          <ac:chgData name="STEPANCHENKO, D. (Dmitrii)" userId="30c9d29d-ac41-46ff-b2be-c3f5dd1e26e1" providerId="ADAL" clId="{AECDBD64-E75C-4C05-9678-D3B35BDA44EC}" dt="2023-01-21T08:06:54.281" v="5673" actId="208"/>
          <ac:spMkLst>
            <pc:docMk/>
            <pc:sldMk cId="3089211194" sldId="2134806330"/>
            <ac:spMk id="8" creationId="{A64B4CBB-BA5C-C423-0706-B95DAB191DBE}"/>
          </ac:spMkLst>
        </pc:spChg>
        <pc:spChg chg="add del">
          <ac:chgData name="STEPANCHENKO, D. (Dmitrii)" userId="30c9d29d-ac41-46ff-b2be-c3f5dd1e26e1" providerId="ADAL" clId="{AECDBD64-E75C-4C05-9678-D3B35BDA44EC}" dt="2023-01-20T13:18:37.877" v="5180" actId="478"/>
          <ac:spMkLst>
            <pc:docMk/>
            <pc:sldMk cId="3089211194" sldId="2134806330"/>
            <ac:spMk id="9" creationId="{42546F06-DAB0-869F-AC64-2EB1AD01F60E}"/>
          </ac:spMkLst>
        </pc:spChg>
        <pc:spChg chg="add mod">
          <ac:chgData name="STEPANCHENKO, D. (Dmitrii)" userId="30c9d29d-ac41-46ff-b2be-c3f5dd1e26e1" providerId="ADAL" clId="{AECDBD64-E75C-4C05-9678-D3B35BDA44EC}" dt="2023-01-20T13:40:43.127" v="5286" actId="208"/>
          <ac:spMkLst>
            <pc:docMk/>
            <pc:sldMk cId="3089211194" sldId="2134806330"/>
            <ac:spMk id="10" creationId="{2A24E869-DFD7-EF55-37B8-0ACABB304AA3}"/>
          </ac:spMkLst>
        </pc:spChg>
        <pc:spChg chg="add mod">
          <ac:chgData name="STEPANCHENKO, D. (Dmitrii)" userId="30c9d29d-ac41-46ff-b2be-c3f5dd1e26e1" providerId="ADAL" clId="{AECDBD64-E75C-4C05-9678-D3B35BDA44EC}" dt="2023-01-21T07:23:20.059" v="5466" actId="207"/>
          <ac:spMkLst>
            <pc:docMk/>
            <pc:sldMk cId="3089211194" sldId="2134806330"/>
            <ac:spMk id="12" creationId="{D46E8337-924E-5B0D-9B23-8942DAB4AE6B}"/>
          </ac:spMkLst>
        </pc:spChg>
        <pc:picChg chg="add mod">
          <ac:chgData name="STEPANCHENKO, D. (Dmitrii)" userId="30c9d29d-ac41-46ff-b2be-c3f5dd1e26e1" providerId="ADAL" clId="{AECDBD64-E75C-4C05-9678-D3B35BDA44EC}" dt="2023-01-21T07:25:49.148" v="5475" actId="14100"/>
          <ac:picMkLst>
            <pc:docMk/>
            <pc:sldMk cId="3089211194" sldId="2134806330"/>
            <ac:picMk id="4" creationId="{FD8AF38E-C4AC-4834-9B9D-26B215DB90B5}"/>
          </ac:picMkLst>
        </pc:picChg>
        <pc:picChg chg="add del mod">
          <ac:chgData name="STEPANCHENKO, D. (Dmitrii)" userId="30c9d29d-ac41-46ff-b2be-c3f5dd1e26e1" providerId="ADAL" clId="{AECDBD64-E75C-4C05-9678-D3B35BDA44EC}" dt="2023-01-06T09:55:51.931" v="352" actId="478"/>
          <ac:picMkLst>
            <pc:docMk/>
            <pc:sldMk cId="3089211194" sldId="2134806330"/>
            <ac:picMk id="8" creationId="{05365FBF-FA36-4639-89D9-36DDC32842B7}"/>
          </ac:picMkLst>
        </pc:picChg>
        <pc:picChg chg="add del mod">
          <ac:chgData name="STEPANCHENKO, D. (Dmitrii)" userId="30c9d29d-ac41-46ff-b2be-c3f5dd1e26e1" providerId="ADAL" clId="{AECDBD64-E75C-4C05-9678-D3B35BDA44EC}" dt="2023-01-21T07:34:35.756" v="5484" actId="14100"/>
          <ac:picMkLst>
            <pc:docMk/>
            <pc:sldMk cId="3089211194" sldId="2134806330"/>
            <ac:picMk id="14" creationId="{B866031C-6438-A916-5900-17452A04FC05}"/>
          </ac:picMkLst>
        </pc:picChg>
      </pc:sldChg>
      <pc:sldChg chg="modSp mod">
        <pc:chgData name="STEPANCHENKO, D. (Dmitrii)" userId="30c9d29d-ac41-46ff-b2be-c3f5dd1e26e1" providerId="ADAL" clId="{AECDBD64-E75C-4C05-9678-D3B35BDA44EC}" dt="2023-01-11T17:19:41.952" v="2864" actId="20577"/>
        <pc:sldMkLst>
          <pc:docMk/>
          <pc:sldMk cId="4127393553" sldId="2134806331"/>
        </pc:sldMkLst>
        <pc:spChg chg="mod">
          <ac:chgData name="STEPANCHENKO, D. (Dmitrii)" userId="30c9d29d-ac41-46ff-b2be-c3f5dd1e26e1" providerId="ADAL" clId="{AECDBD64-E75C-4C05-9678-D3B35BDA44EC}" dt="2023-01-11T17:19:41.952" v="2864" actId="20577"/>
          <ac:spMkLst>
            <pc:docMk/>
            <pc:sldMk cId="4127393553" sldId="2134806331"/>
            <ac:spMk id="7" creationId="{00000000-0000-0000-0000-000000000000}"/>
          </ac:spMkLst>
        </pc:spChg>
      </pc:sldChg>
      <pc:sldChg chg="addSp delSp modSp mod modAnim">
        <pc:chgData name="STEPANCHENKO, D. (Dmitrii)" userId="30c9d29d-ac41-46ff-b2be-c3f5dd1e26e1" providerId="ADAL" clId="{AECDBD64-E75C-4C05-9678-D3B35BDA44EC}" dt="2023-01-26T14:47:51.356" v="8020" actId="20577"/>
        <pc:sldMkLst>
          <pc:docMk/>
          <pc:sldMk cId="3444687285" sldId="2134806333"/>
        </pc:sldMkLst>
        <pc:spChg chg="mod">
          <ac:chgData name="STEPANCHENKO, D. (Dmitrii)" userId="30c9d29d-ac41-46ff-b2be-c3f5dd1e26e1" providerId="ADAL" clId="{AECDBD64-E75C-4C05-9678-D3B35BDA44EC}" dt="2023-01-26T14:47:51.356" v="8020" actId="20577"/>
          <ac:spMkLst>
            <pc:docMk/>
            <pc:sldMk cId="3444687285" sldId="2134806333"/>
            <ac:spMk id="5" creationId="{81BD1123-3626-1C45-BF5B-1C1864FA8AFA}"/>
          </ac:spMkLst>
        </pc:spChg>
        <pc:spChg chg="add mod">
          <ac:chgData name="STEPANCHENKO, D. (Dmitrii)" userId="30c9d29d-ac41-46ff-b2be-c3f5dd1e26e1" providerId="ADAL" clId="{AECDBD64-E75C-4C05-9678-D3B35BDA44EC}" dt="2023-01-06T11:56:55.609" v="1029"/>
          <ac:spMkLst>
            <pc:docMk/>
            <pc:sldMk cId="3444687285" sldId="2134806333"/>
            <ac:spMk id="7" creationId="{682B65D6-B803-4460-99AF-B677554DD998}"/>
          </ac:spMkLst>
        </pc:spChg>
        <pc:spChg chg="del">
          <ac:chgData name="STEPANCHENKO, D. (Dmitrii)" userId="30c9d29d-ac41-46ff-b2be-c3f5dd1e26e1" providerId="ADAL" clId="{AECDBD64-E75C-4C05-9678-D3B35BDA44EC}" dt="2023-01-06T11:56:50.581" v="1026" actId="478"/>
          <ac:spMkLst>
            <pc:docMk/>
            <pc:sldMk cId="3444687285" sldId="2134806333"/>
            <ac:spMk id="8" creationId="{5DECFFF7-4DDD-4DFE-AF09-04E3986FCD1F}"/>
          </ac:spMkLst>
        </pc:spChg>
        <pc:spChg chg="add mod">
          <ac:chgData name="STEPANCHENKO, D. (Dmitrii)" userId="30c9d29d-ac41-46ff-b2be-c3f5dd1e26e1" providerId="ADAL" clId="{AECDBD64-E75C-4C05-9678-D3B35BDA44EC}" dt="2023-01-06T12:09:01.639" v="1238" actId="1076"/>
          <ac:spMkLst>
            <pc:docMk/>
            <pc:sldMk cId="3444687285" sldId="2134806333"/>
            <ac:spMk id="9" creationId="{CD23FEE6-2745-44DB-94A1-F55B9A5050DE}"/>
          </ac:spMkLst>
        </pc:spChg>
        <pc:spChg chg="del">
          <ac:chgData name="STEPANCHENKO, D. (Dmitrii)" userId="30c9d29d-ac41-46ff-b2be-c3f5dd1e26e1" providerId="ADAL" clId="{AECDBD64-E75C-4C05-9678-D3B35BDA44EC}" dt="2023-01-06T11:57:18.636" v="1032" actId="478"/>
          <ac:spMkLst>
            <pc:docMk/>
            <pc:sldMk cId="3444687285" sldId="2134806333"/>
            <ac:spMk id="10" creationId="{52B6EE28-6B94-4077-8B54-07A0416DBEFA}"/>
          </ac:spMkLst>
        </pc:spChg>
        <pc:spChg chg="add mod">
          <ac:chgData name="STEPANCHENKO, D. (Dmitrii)" userId="30c9d29d-ac41-46ff-b2be-c3f5dd1e26e1" providerId="ADAL" clId="{AECDBD64-E75C-4C05-9678-D3B35BDA44EC}" dt="2023-01-06T12:01:34.363" v="1127" actId="21"/>
          <ac:spMkLst>
            <pc:docMk/>
            <pc:sldMk cId="3444687285" sldId="2134806333"/>
            <ac:spMk id="12" creationId="{A833CA0B-9813-40A3-9F29-B963474ED863}"/>
          </ac:spMkLst>
        </pc:spChg>
        <pc:spChg chg="add mod">
          <ac:chgData name="STEPANCHENKO, D. (Dmitrii)" userId="30c9d29d-ac41-46ff-b2be-c3f5dd1e26e1" providerId="ADAL" clId="{AECDBD64-E75C-4C05-9678-D3B35BDA44EC}" dt="2023-01-06T12:54:01.520" v="1275" actId="1076"/>
          <ac:spMkLst>
            <pc:docMk/>
            <pc:sldMk cId="3444687285" sldId="2134806333"/>
            <ac:spMk id="13" creationId="{C59E1761-1832-4C8A-AEEC-6EBF698037A1}"/>
          </ac:spMkLst>
        </pc:spChg>
        <pc:spChg chg="add mod">
          <ac:chgData name="STEPANCHENKO, D. (Dmitrii)" userId="30c9d29d-ac41-46ff-b2be-c3f5dd1e26e1" providerId="ADAL" clId="{AECDBD64-E75C-4C05-9678-D3B35BDA44EC}" dt="2023-01-06T12:09:19.365" v="1244" actId="1076"/>
          <ac:spMkLst>
            <pc:docMk/>
            <pc:sldMk cId="3444687285" sldId="2134806333"/>
            <ac:spMk id="14" creationId="{C7E652B8-53DD-44D4-A5D5-4417DA75FDF5}"/>
          </ac:spMkLst>
        </pc:spChg>
        <pc:spChg chg="add mod">
          <ac:chgData name="STEPANCHENKO, D. (Dmitrii)" userId="30c9d29d-ac41-46ff-b2be-c3f5dd1e26e1" providerId="ADAL" clId="{AECDBD64-E75C-4C05-9678-D3B35BDA44EC}" dt="2023-01-06T12:07:17.334" v="1211" actId="20577"/>
          <ac:spMkLst>
            <pc:docMk/>
            <pc:sldMk cId="3444687285" sldId="2134806333"/>
            <ac:spMk id="15" creationId="{BF8120B5-F542-4E72-B133-D0DAA8717013}"/>
          </ac:spMkLst>
        </pc:spChg>
        <pc:spChg chg="add del mod">
          <ac:chgData name="STEPANCHENKO, D. (Dmitrii)" userId="30c9d29d-ac41-46ff-b2be-c3f5dd1e26e1" providerId="ADAL" clId="{AECDBD64-E75C-4C05-9678-D3B35BDA44EC}" dt="2023-01-06T12:06:05.922" v="1170" actId="478"/>
          <ac:spMkLst>
            <pc:docMk/>
            <pc:sldMk cId="3444687285" sldId="2134806333"/>
            <ac:spMk id="17" creationId="{7922EFD8-753D-4EB1-B87E-0ECA88DB563B}"/>
          </ac:spMkLst>
        </pc:spChg>
        <pc:spChg chg="add mod">
          <ac:chgData name="STEPANCHENKO, D. (Dmitrii)" userId="30c9d29d-ac41-46ff-b2be-c3f5dd1e26e1" providerId="ADAL" clId="{AECDBD64-E75C-4C05-9678-D3B35BDA44EC}" dt="2023-01-06T12:09:37.577" v="1247" actId="14100"/>
          <ac:spMkLst>
            <pc:docMk/>
            <pc:sldMk cId="3444687285" sldId="2134806333"/>
            <ac:spMk id="18" creationId="{B8EC990D-37EF-4A1F-ACC2-10B1FA1A531F}"/>
          </ac:spMkLst>
        </pc:spChg>
        <pc:graphicFrameChg chg="add del mod modGraphic">
          <ac:chgData name="STEPANCHENKO, D. (Dmitrii)" userId="30c9d29d-ac41-46ff-b2be-c3f5dd1e26e1" providerId="ADAL" clId="{AECDBD64-E75C-4C05-9678-D3B35BDA44EC}" dt="2023-01-06T12:01:05.116" v="1103" actId="478"/>
          <ac:graphicFrameMkLst>
            <pc:docMk/>
            <pc:sldMk cId="3444687285" sldId="2134806333"/>
            <ac:graphicFrameMk id="4" creationId="{8D5EFD4F-7DE3-440E-8D43-3CD927E33C72}"/>
          </ac:graphicFrameMkLst>
        </pc:graphicFrameChg>
        <pc:graphicFrameChg chg="add mod">
          <ac:chgData name="STEPANCHENKO, D. (Dmitrii)" userId="30c9d29d-ac41-46ff-b2be-c3f5dd1e26e1" providerId="ADAL" clId="{AECDBD64-E75C-4C05-9678-D3B35BDA44EC}" dt="2023-01-06T12:06:19.985" v="1185" actId="1036"/>
          <ac:graphicFrameMkLst>
            <pc:docMk/>
            <pc:sldMk cId="3444687285" sldId="2134806333"/>
            <ac:graphicFrameMk id="6" creationId="{D9A72080-4A4A-266D-A135-ECD5E1BFB692}"/>
          </ac:graphicFrameMkLst>
        </pc:graphicFrameChg>
        <pc:graphicFrameChg chg="add mod">
          <ac:chgData name="STEPANCHENKO, D. (Dmitrii)" userId="30c9d29d-ac41-46ff-b2be-c3f5dd1e26e1" providerId="ADAL" clId="{AECDBD64-E75C-4C05-9678-D3B35BDA44EC}" dt="2023-01-17T13:16:39.367" v="4773" actId="1076"/>
          <ac:graphicFrameMkLst>
            <pc:docMk/>
            <pc:sldMk cId="3444687285" sldId="2134806333"/>
            <ac:graphicFrameMk id="19" creationId="{AA77DF82-B2FB-4D0B-8779-BCEA943C88B2}"/>
          </ac:graphicFrameMkLst>
        </pc:graphicFrameChg>
        <pc:picChg chg="add mod">
          <ac:chgData name="STEPANCHENKO, D. (Dmitrii)" userId="30c9d29d-ac41-46ff-b2be-c3f5dd1e26e1" providerId="ADAL" clId="{AECDBD64-E75C-4C05-9678-D3B35BDA44EC}" dt="2023-01-06T12:54:12.981" v="1279" actId="14100"/>
          <ac:picMkLst>
            <pc:docMk/>
            <pc:sldMk cId="3444687285" sldId="2134806333"/>
            <ac:picMk id="20" creationId="{9D55DA0E-76E7-4354-9CE5-36B7E462E1CC}"/>
          </ac:picMkLst>
        </pc:picChg>
      </pc:sldChg>
      <pc:sldChg chg="modSp mod">
        <pc:chgData name="STEPANCHENKO, D. (Dmitrii)" userId="30c9d29d-ac41-46ff-b2be-c3f5dd1e26e1" providerId="ADAL" clId="{AECDBD64-E75C-4C05-9678-D3B35BDA44EC}" dt="2023-01-26T14:43:30.003" v="8002" actId="20577"/>
        <pc:sldMkLst>
          <pc:docMk/>
          <pc:sldMk cId="3608721573" sldId="2134806334"/>
        </pc:sldMkLst>
        <pc:spChg chg="mod">
          <ac:chgData name="STEPANCHENKO, D. (Dmitrii)" userId="30c9d29d-ac41-46ff-b2be-c3f5dd1e26e1" providerId="ADAL" clId="{AECDBD64-E75C-4C05-9678-D3B35BDA44EC}" dt="2023-01-26T14:43:30.003" v="8002" actId="20577"/>
          <ac:spMkLst>
            <pc:docMk/>
            <pc:sldMk cId="3608721573" sldId="2134806334"/>
            <ac:spMk id="5" creationId="{81BD1123-3626-1C45-BF5B-1C1864FA8AFA}"/>
          </ac:spMkLst>
        </pc:spChg>
        <pc:spChg chg="mod">
          <ac:chgData name="STEPANCHENKO, D. (Dmitrii)" userId="30c9d29d-ac41-46ff-b2be-c3f5dd1e26e1" providerId="ADAL" clId="{AECDBD64-E75C-4C05-9678-D3B35BDA44EC}" dt="2023-01-26T14:42:30.672" v="7972" actId="20577"/>
          <ac:spMkLst>
            <pc:docMk/>
            <pc:sldMk cId="3608721573" sldId="2134806334"/>
            <ac:spMk id="12" creationId="{0752E6A3-4425-48A0-9570-33BE5F54B45C}"/>
          </ac:spMkLst>
        </pc:spChg>
        <pc:spChg chg="mod">
          <ac:chgData name="STEPANCHENKO, D. (Dmitrii)" userId="30c9d29d-ac41-46ff-b2be-c3f5dd1e26e1" providerId="ADAL" clId="{AECDBD64-E75C-4C05-9678-D3B35BDA44EC}" dt="2023-01-26T14:43:09.089" v="7977" actId="20577"/>
          <ac:spMkLst>
            <pc:docMk/>
            <pc:sldMk cId="3608721573" sldId="2134806334"/>
            <ac:spMk id="14" creationId="{8774A0F6-E177-49B2-90C1-41ECDC52A906}"/>
          </ac:spMkLst>
        </pc:spChg>
      </pc:sldChg>
      <pc:sldChg chg="modSp mod">
        <pc:chgData name="STEPANCHENKO, D. (Dmitrii)" userId="30c9d29d-ac41-46ff-b2be-c3f5dd1e26e1" providerId="ADAL" clId="{AECDBD64-E75C-4C05-9678-D3B35BDA44EC}" dt="2023-01-26T14:47:40.263" v="8016" actId="2164"/>
        <pc:sldMkLst>
          <pc:docMk/>
          <pc:sldMk cId="3429197109" sldId="2134806335"/>
        </pc:sldMkLst>
        <pc:graphicFrameChg chg="mod modGraphic">
          <ac:chgData name="STEPANCHENKO, D. (Dmitrii)" userId="30c9d29d-ac41-46ff-b2be-c3f5dd1e26e1" providerId="ADAL" clId="{AECDBD64-E75C-4C05-9678-D3B35BDA44EC}" dt="2023-01-26T14:47:40.263" v="8016" actId="2164"/>
          <ac:graphicFrameMkLst>
            <pc:docMk/>
            <pc:sldMk cId="3429197109" sldId="2134806335"/>
            <ac:graphicFrameMk id="3" creationId="{3FB1392B-9DAC-40D6-AF12-16AF88B26518}"/>
          </ac:graphicFrameMkLst>
        </pc:graphicFrameChg>
      </pc:sldChg>
      <pc:sldChg chg="addSp delSp modSp mod ord modAnim">
        <pc:chgData name="STEPANCHENKO, D. (Dmitrii)" userId="30c9d29d-ac41-46ff-b2be-c3f5dd1e26e1" providerId="ADAL" clId="{AECDBD64-E75C-4C05-9678-D3B35BDA44EC}" dt="2023-01-26T14:48:26.077" v="8027" actId="20577"/>
        <pc:sldMkLst>
          <pc:docMk/>
          <pc:sldMk cId="1608794076" sldId="2134806336"/>
        </pc:sldMkLst>
        <pc:spChg chg="add mod">
          <ac:chgData name="STEPANCHENKO, D. (Dmitrii)" userId="30c9d29d-ac41-46ff-b2be-c3f5dd1e26e1" providerId="ADAL" clId="{AECDBD64-E75C-4C05-9678-D3B35BDA44EC}" dt="2023-01-26T14:48:26.077" v="8027" actId="20577"/>
          <ac:spMkLst>
            <pc:docMk/>
            <pc:sldMk cId="1608794076" sldId="2134806336"/>
            <ac:spMk id="4" creationId="{5B3042FF-B4B3-4086-A2CA-C21FEA2674C1}"/>
          </ac:spMkLst>
        </pc:spChg>
        <pc:spChg chg="mod">
          <ac:chgData name="STEPANCHENKO, D. (Dmitrii)" userId="30c9d29d-ac41-46ff-b2be-c3f5dd1e26e1" providerId="ADAL" clId="{AECDBD64-E75C-4C05-9678-D3B35BDA44EC}" dt="2023-01-26T14:47:44.138" v="8018" actId="20577"/>
          <ac:spMkLst>
            <pc:docMk/>
            <pc:sldMk cId="1608794076" sldId="2134806336"/>
            <ac:spMk id="5" creationId="{81BD1123-3626-1C45-BF5B-1C1864FA8AFA}"/>
          </ac:spMkLst>
        </pc:spChg>
        <pc:spChg chg="del">
          <ac:chgData name="STEPANCHENKO, D. (Dmitrii)" userId="30c9d29d-ac41-46ff-b2be-c3f5dd1e26e1" providerId="ADAL" clId="{AECDBD64-E75C-4C05-9678-D3B35BDA44EC}" dt="2023-01-06T11:40:04.417" v="355" actId="478"/>
          <ac:spMkLst>
            <pc:docMk/>
            <pc:sldMk cId="1608794076" sldId="2134806336"/>
            <ac:spMk id="10" creationId="{52B6EE28-6B94-4077-8B54-07A0416DBEFA}"/>
          </ac:spMkLst>
        </pc:spChg>
        <pc:graphicFrameChg chg="del">
          <ac:chgData name="STEPANCHENKO, D. (Dmitrii)" userId="30c9d29d-ac41-46ff-b2be-c3f5dd1e26e1" providerId="ADAL" clId="{AECDBD64-E75C-4C05-9678-D3B35BDA44EC}" dt="2023-01-06T11:40:08.592" v="356" actId="478"/>
          <ac:graphicFrameMkLst>
            <pc:docMk/>
            <pc:sldMk cId="1608794076" sldId="2134806336"/>
            <ac:graphicFrameMk id="3" creationId="{14F17274-164C-418B-B125-D92ACA77A98E}"/>
          </ac:graphicFrameMkLst>
        </pc:graphicFrameChg>
        <pc:picChg chg="add mod">
          <ac:chgData name="STEPANCHENKO, D. (Dmitrii)" userId="30c9d29d-ac41-46ff-b2be-c3f5dd1e26e1" providerId="ADAL" clId="{AECDBD64-E75C-4C05-9678-D3B35BDA44EC}" dt="2023-01-26T13:30:10.341" v="7317" actId="1036"/>
          <ac:picMkLst>
            <pc:docMk/>
            <pc:sldMk cId="1608794076" sldId="2134806336"/>
            <ac:picMk id="8" creationId="{0FFAACA2-8C69-4ADF-A6B9-2B8050074E2D}"/>
          </ac:picMkLst>
        </pc:picChg>
      </pc:sldChg>
      <pc:sldChg chg="addSp modSp mod modShow">
        <pc:chgData name="STEPANCHENKO, D. (Dmitrii)" userId="30c9d29d-ac41-46ff-b2be-c3f5dd1e26e1" providerId="ADAL" clId="{AECDBD64-E75C-4C05-9678-D3B35BDA44EC}" dt="2023-01-21T08:06:31.808" v="5668" actId="208"/>
        <pc:sldMkLst>
          <pc:docMk/>
          <pc:sldMk cId="3231236423" sldId="2134806337"/>
        </pc:sldMkLst>
        <pc:spChg chg="add mod">
          <ac:chgData name="STEPANCHENKO, D. (Dmitrii)" userId="30c9d29d-ac41-46ff-b2be-c3f5dd1e26e1" providerId="ADAL" clId="{AECDBD64-E75C-4C05-9678-D3B35BDA44EC}" dt="2023-01-21T08:06:31.808" v="5668" actId="208"/>
          <ac:spMkLst>
            <pc:docMk/>
            <pc:sldMk cId="3231236423" sldId="2134806337"/>
            <ac:spMk id="3" creationId="{D7219301-277D-B3F2-7128-4031D234B954}"/>
          </ac:spMkLst>
        </pc:spChg>
        <pc:spChg chg="add mod">
          <ac:chgData name="STEPANCHENKO, D. (Dmitrii)" userId="30c9d29d-ac41-46ff-b2be-c3f5dd1e26e1" providerId="ADAL" clId="{AECDBD64-E75C-4C05-9678-D3B35BDA44EC}" dt="2023-01-21T08:06:31.808" v="5668" actId="208"/>
          <ac:spMkLst>
            <pc:docMk/>
            <pc:sldMk cId="3231236423" sldId="2134806337"/>
            <ac:spMk id="6" creationId="{D1C09931-A17D-23DD-3C19-05884C2FDE21}"/>
          </ac:spMkLst>
        </pc:spChg>
        <pc:spChg chg="mod">
          <ac:chgData name="STEPANCHENKO, D. (Dmitrii)" userId="30c9d29d-ac41-46ff-b2be-c3f5dd1e26e1" providerId="ADAL" clId="{AECDBD64-E75C-4C05-9678-D3B35BDA44EC}" dt="2023-01-21T08:06:31.808" v="5668" actId="208"/>
          <ac:spMkLst>
            <pc:docMk/>
            <pc:sldMk cId="3231236423" sldId="2134806337"/>
            <ac:spMk id="15" creationId="{AEDD12B7-EF75-4635-9E48-3DA9BFBD6BB8}"/>
          </ac:spMkLst>
        </pc:spChg>
        <pc:picChg chg="mod">
          <ac:chgData name="STEPANCHENKO, D. (Dmitrii)" userId="30c9d29d-ac41-46ff-b2be-c3f5dd1e26e1" providerId="ADAL" clId="{AECDBD64-E75C-4C05-9678-D3B35BDA44EC}" dt="2023-01-21T08:06:05.559" v="5657" actId="1037"/>
          <ac:picMkLst>
            <pc:docMk/>
            <pc:sldMk cId="3231236423" sldId="2134806337"/>
            <ac:picMk id="4" creationId="{39109EAB-2ACB-4AC2-AA98-9595D9FA2C8D}"/>
          </ac:picMkLst>
        </pc:picChg>
        <pc:picChg chg="mod">
          <ac:chgData name="STEPANCHENKO, D. (Dmitrii)" userId="30c9d29d-ac41-46ff-b2be-c3f5dd1e26e1" providerId="ADAL" clId="{AECDBD64-E75C-4C05-9678-D3B35BDA44EC}" dt="2023-01-21T08:06:19.342" v="5666" actId="1036"/>
          <ac:picMkLst>
            <pc:docMk/>
            <pc:sldMk cId="3231236423" sldId="2134806337"/>
            <ac:picMk id="10" creationId="{CC7C69E1-721E-4E62-ABFA-548AF492420D}"/>
          </ac:picMkLst>
        </pc:picChg>
      </pc:sldChg>
      <pc:sldChg chg="mod modShow">
        <pc:chgData name="STEPANCHENKO, D. (Dmitrii)" userId="30c9d29d-ac41-46ff-b2be-c3f5dd1e26e1" providerId="ADAL" clId="{AECDBD64-E75C-4C05-9678-D3B35BDA44EC}" dt="2023-01-28T07:48:47.070" v="8138" actId="729"/>
        <pc:sldMkLst>
          <pc:docMk/>
          <pc:sldMk cId="319979765" sldId="2134806345"/>
        </pc:sldMkLst>
      </pc:sldChg>
      <pc:sldChg chg="mod modShow">
        <pc:chgData name="STEPANCHENKO, D. (Dmitrii)" userId="30c9d29d-ac41-46ff-b2be-c3f5dd1e26e1" providerId="ADAL" clId="{AECDBD64-E75C-4C05-9678-D3B35BDA44EC}" dt="2023-01-28T07:48:47.070" v="8138" actId="729"/>
        <pc:sldMkLst>
          <pc:docMk/>
          <pc:sldMk cId="1623928624" sldId="2134806346"/>
        </pc:sldMkLst>
      </pc:sldChg>
      <pc:sldChg chg="modSp mod">
        <pc:chgData name="STEPANCHENKO, D. (Dmitrii)" userId="30c9d29d-ac41-46ff-b2be-c3f5dd1e26e1" providerId="ADAL" clId="{AECDBD64-E75C-4C05-9678-D3B35BDA44EC}" dt="2023-01-26T14:46:49.740" v="8010" actId="20577"/>
        <pc:sldMkLst>
          <pc:docMk/>
          <pc:sldMk cId="3121307498" sldId="2134806348"/>
        </pc:sldMkLst>
        <pc:graphicFrameChg chg="modGraphic">
          <ac:chgData name="STEPANCHENKO, D. (Dmitrii)" userId="30c9d29d-ac41-46ff-b2be-c3f5dd1e26e1" providerId="ADAL" clId="{AECDBD64-E75C-4C05-9678-D3B35BDA44EC}" dt="2023-01-26T14:46:49.740" v="8010" actId="20577"/>
          <ac:graphicFrameMkLst>
            <pc:docMk/>
            <pc:sldMk cId="3121307498" sldId="2134806348"/>
            <ac:graphicFrameMk id="7" creationId="{6FF43420-5F97-4112-B0D3-FE928926660A}"/>
          </ac:graphicFrameMkLst>
        </pc:graphicFrameChg>
      </pc:sldChg>
      <pc:sldChg chg="addSp delSp modSp mod ord modShow">
        <pc:chgData name="STEPANCHENKO, D. (Dmitrii)" userId="30c9d29d-ac41-46ff-b2be-c3f5dd1e26e1" providerId="ADAL" clId="{AECDBD64-E75C-4C05-9678-D3B35BDA44EC}" dt="2023-01-28T09:22:12.054" v="8181" actId="729"/>
        <pc:sldMkLst>
          <pc:docMk/>
          <pc:sldMk cId="360950131" sldId="2134806349"/>
        </pc:sldMkLst>
        <pc:spChg chg="mod">
          <ac:chgData name="STEPANCHENKO, D. (Dmitrii)" userId="30c9d29d-ac41-46ff-b2be-c3f5dd1e26e1" providerId="ADAL" clId="{AECDBD64-E75C-4C05-9678-D3B35BDA44EC}" dt="2023-01-26T14:23:29.447" v="7783"/>
          <ac:spMkLst>
            <pc:docMk/>
            <pc:sldMk cId="360950131" sldId="2134806349"/>
            <ac:spMk id="3" creationId="{883B87B3-D1D2-4A3B-97F2-6F7840DB0C96}"/>
          </ac:spMkLst>
        </pc:spChg>
        <pc:spChg chg="add mod">
          <ac:chgData name="STEPANCHENKO, D. (Dmitrii)" userId="30c9d29d-ac41-46ff-b2be-c3f5dd1e26e1" providerId="ADAL" clId="{AECDBD64-E75C-4C05-9678-D3B35BDA44EC}" dt="2023-01-26T13:57:50.913" v="7635" actId="1038"/>
          <ac:spMkLst>
            <pc:docMk/>
            <pc:sldMk cId="360950131" sldId="2134806349"/>
            <ac:spMk id="4" creationId="{BAC0D61B-4BC8-4294-82E3-A96FB6065829}"/>
          </ac:spMkLst>
        </pc:spChg>
        <pc:spChg chg="mod">
          <ac:chgData name="STEPANCHENKO, D. (Dmitrii)" userId="30c9d29d-ac41-46ff-b2be-c3f5dd1e26e1" providerId="ADAL" clId="{AECDBD64-E75C-4C05-9678-D3B35BDA44EC}" dt="2023-01-17T12:53:54.050" v="4514" actId="20577"/>
          <ac:spMkLst>
            <pc:docMk/>
            <pc:sldMk cId="360950131" sldId="2134806349"/>
            <ac:spMk id="7" creationId="{9553823D-25F9-4338-8CFF-88676D4B8CD0}"/>
          </ac:spMkLst>
        </pc:spChg>
        <pc:spChg chg="mod">
          <ac:chgData name="STEPANCHENKO, D. (Dmitrii)" userId="30c9d29d-ac41-46ff-b2be-c3f5dd1e26e1" providerId="ADAL" clId="{AECDBD64-E75C-4C05-9678-D3B35BDA44EC}" dt="2023-01-17T12:54:11.263" v="4519" actId="1038"/>
          <ac:spMkLst>
            <pc:docMk/>
            <pc:sldMk cId="360950131" sldId="2134806349"/>
            <ac:spMk id="9" creationId="{F862E89A-04D9-42DC-8E11-7E5508016823}"/>
          </ac:spMkLst>
        </pc:spChg>
        <pc:spChg chg="mod">
          <ac:chgData name="STEPANCHENKO, D. (Dmitrii)" userId="30c9d29d-ac41-46ff-b2be-c3f5dd1e26e1" providerId="ADAL" clId="{AECDBD64-E75C-4C05-9678-D3B35BDA44EC}" dt="2023-01-17T12:54:15.777" v="4531" actId="20577"/>
          <ac:spMkLst>
            <pc:docMk/>
            <pc:sldMk cId="360950131" sldId="2134806349"/>
            <ac:spMk id="11" creationId="{75116657-C492-4787-B89F-2E382C74A770}"/>
          </ac:spMkLst>
        </pc:spChg>
        <pc:spChg chg="add del mod">
          <ac:chgData name="STEPANCHENKO, D. (Dmitrii)" userId="30c9d29d-ac41-46ff-b2be-c3f5dd1e26e1" providerId="ADAL" clId="{AECDBD64-E75C-4C05-9678-D3B35BDA44EC}" dt="2023-01-26T13:57:16.763" v="7624" actId="478"/>
          <ac:spMkLst>
            <pc:docMk/>
            <pc:sldMk cId="360950131" sldId="2134806349"/>
            <ac:spMk id="12" creationId="{B64DCBD3-19A5-ABD9-35A8-193F572CDE11}"/>
          </ac:spMkLst>
        </pc:spChg>
        <pc:spChg chg="del mod">
          <ac:chgData name="STEPANCHENKO, D. (Dmitrii)" userId="30c9d29d-ac41-46ff-b2be-c3f5dd1e26e1" providerId="ADAL" clId="{AECDBD64-E75C-4C05-9678-D3B35BDA44EC}" dt="2023-01-26T14:09:48.064" v="7669" actId="478"/>
          <ac:spMkLst>
            <pc:docMk/>
            <pc:sldMk cId="360950131" sldId="2134806349"/>
            <ac:spMk id="13" creationId="{C3176AA9-79B2-4078-AB48-06CE14816A48}"/>
          </ac:spMkLst>
        </pc:spChg>
        <pc:spChg chg="del">
          <ac:chgData name="STEPANCHENKO, D. (Dmitrii)" userId="30c9d29d-ac41-46ff-b2be-c3f5dd1e26e1" providerId="ADAL" clId="{AECDBD64-E75C-4C05-9678-D3B35BDA44EC}" dt="2023-01-26T14:09:48.064" v="7669" actId="478"/>
          <ac:spMkLst>
            <pc:docMk/>
            <pc:sldMk cId="360950131" sldId="2134806349"/>
            <ac:spMk id="14" creationId="{259EA7A0-89DC-4662-ADF7-A34222303E96}"/>
          </ac:spMkLst>
        </pc:spChg>
        <pc:spChg chg="mod">
          <ac:chgData name="STEPANCHENKO, D. (Dmitrii)" userId="30c9d29d-ac41-46ff-b2be-c3f5dd1e26e1" providerId="ADAL" clId="{AECDBD64-E75C-4C05-9678-D3B35BDA44EC}" dt="2023-01-26T14:09:15.209" v="7645" actId="14100"/>
          <ac:spMkLst>
            <pc:docMk/>
            <pc:sldMk cId="360950131" sldId="2134806349"/>
            <ac:spMk id="15" creationId="{E6217700-48BD-4F57-ABEE-041604653B78}"/>
          </ac:spMkLst>
        </pc:spChg>
        <pc:spChg chg="add mod">
          <ac:chgData name="STEPANCHENKO, D. (Dmitrii)" userId="30c9d29d-ac41-46ff-b2be-c3f5dd1e26e1" providerId="ADAL" clId="{AECDBD64-E75C-4C05-9678-D3B35BDA44EC}" dt="2023-01-26T14:09:43.311" v="7668" actId="14100"/>
          <ac:spMkLst>
            <pc:docMk/>
            <pc:sldMk cId="360950131" sldId="2134806349"/>
            <ac:spMk id="16" creationId="{A8BB7EEB-F8AC-E32E-569B-7EC437158519}"/>
          </ac:spMkLst>
        </pc:spChg>
        <pc:spChg chg="mod">
          <ac:chgData name="STEPANCHENKO, D. (Dmitrii)" userId="30c9d29d-ac41-46ff-b2be-c3f5dd1e26e1" providerId="ADAL" clId="{AECDBD64-E75C-4C05-9678-D3B35BDA44EC}" dt="2023-01-26T14:09:39.466" v="7667" actId="1038"/>
          <ac:spMkLst>
            <pc:docMk/>
            <pc:sldMk cId="360950131" sldId="2134806349"/>
            <ac:spMk id="23" creationId="{5DED1613-F425-403B-900C-6746670A4E2E}"/>
          </ac:spMkLst>
        </pc:spChg>
        <pc:spChg chg="del mod">
          <ac:chgData name="STEPANCHENKO, D. (Dmitrii)" userId="30c9d29d-ac41-46ff-b2be-c3f5dd1e26e1" providerId="ADAL" clId="{AECDBD64-E75C-4C05-9678-D3B35BDA44EC}" dt="2023-01-17T12:58:38.544" v="4624" actId="478"/>
          <ac:spMkLst>
            <pc:docMk/>
            <pc:sldMk cId="360950131" sldId="2134806349"/>
            <ac:spMk id="24" creationId="{C56E59CD-596D-4481-96B1-A5922026B5E6}"/>
          </ac:spMkLst>
        </pc:spChg>
        <pc:spChg chg="mod">
          <ac:chgData name="STEPANCHENKO, D. (Dmitrii)" userId="30c9d29d-ac41-46ff-b2be-c3f5dd1e26e1" providerId="ADAL" clId="{AECDBD64-E75C-4C05-9678-D3B35BDA44EC}" dt="2023-01-26T13:56:23.100" v="7609" actId="20577"/>
          <ac:spMkLst>
            <pc:docMk/>
            <pc:sldMk cId="360950131" sldId="2134806349"/>
            <ac:spMk id="25" creationId="{3791451D-F1FF-4866-BEE7-76DB3C40E6CC}"/>
          </ac:spMkLst>
        </pc:spChg>
        <pc:cxnChg chg="add mod">
          <ac:chgData name="STEPANCHENKO, D. (Dmitrii)" userId="30c9d29d-ac41-46ff-b2be-c3f5dd1e26e1" providerId="ADAL" clId="{AECDBD64-E75C-4C05-9678-D3B35BDA44EC}" dt="2023-01-26T13:56:34.835" v="7610" actId="14100"/>
          <ac:cxnSpMkLst>
            <pc:docMk/>
            <pc:sldMk cId="360950131" sldId="2134806349"/>
            <ac:cxnSpMk id="8" creationId="{50A4123E-541B-474D-9568-5BE95CF43030}"/>
          </ac:cxnSpMkLst>
        </pc:cxnChg>
        <pc:cxnChg chg="mod">
          <ac:chgData name="STEPANCHENKO, D. (Dmitrii)" userId="30c9d29d-ac41-46ff-b2be-c3f5dd1e26e1" providerId="ADAL" clId="{AECDBD64-E75C-4C05-9678-D3B35BDA44EC}" dt="2023-01-26T14:09:15.209" v="7645" actId="14100"/>
          <ac:cxnSpMkLst>
            <pc:docMk/>
            <pc:sldMk cId="360950131" sldId="2134806349"/>
            <ac:cxnSpMk id="17" creationId="{3EE0A07F-DE4D-4BE0-AC12-E01AFA9531B8}"/>
          </ac:cxnSpMkLst>
        </pc:cxnChg>
        <pc:cxnChg chg="add del mod">
          <ac:chgData name="STEPANCHENKO, D. (Dmitrii)" userId="30c9d29d-ac41-46ff-b2be-c3f5dd1e26e1" providerId="ADAL" clId="{AECDBD64-E75C-4C05-9678-D3B35BDA44EC}" dt="2023-01-26T13:57:18.828" v="7625" actId="478"/>
          <ac:cxnSpMkLst>
            <pc:docMk/>
            <pc:sldMk cId="360950131" sldId="2134806349"/>
            <ac:cxnSpMk id="18" creationId="{A8984EF4-3E3A-59DB-F150-36DCF82A6E24}"/>
          </ac:cxnSpMkLst>
        </pc:cxnChg>
      </pc:sldChg>
      <pc:sldChg chg="addSp delSp modSp add mod delAnim">
        <pc:chgData name="STEPANCHENKO, D. (Dmitrii)" userId="30c9d29d-ac41-46ff-b2be-c3f5dd1e26e1" providerId="ADAL" clId="{AECDBD64-E75C-4C05-9678-D3B35BDA44EC}" dt="2023-01-11T18:04:40.555" v="3890" actId="207"/>
        <pc:sldMkLst>
          <pc:docMk/>
          <pc:sldMk cId="2759589870" sldId="2134806350"/>
        </pc:sldMkLst>
        <pc:spChg chg="mod">
          <ac:chgData name="STEPANCHENKO, D. (Dmitrii)" userId="30c9d29d-ac41-46ff-b2be-c3f5dd1e26e1" providerId="ADAL" clId="{AECDBD64-E75C-4C05-9678-D3B35BDA44EC}" dt="2023-01-10T17:42:46.304" v="1860" actId="207"/>
          <ac:spMkLst>
            <pc:docMk/>
            <pc:sldMk cId="2759589870" sldId="2134806350"/>
            <ac:spMk id="2" creationId="{00000000-0000-0000-0000-000000000000}"/>
          </ac:spMkLst>
        </pc:spChg>
        <pc:spChg chg="del mod">
          <ac:chgData name="STEPANCHENKO, D. (Dmitrii)" userId="30c9d29d-ac41-46ff-b2be-c3f5dd1e26e1" providerId="ADAL" clId="{AECDBD64-E75C-4C05-9678-D3B35BDA44EC}" dt="2023-01-10T17:35:41.419" v="1334" actId="478"/>
          <ac:spMkLst>
            <pc:docMk/>
            <pc:sldMk cId="2759589870" sldId="2134806350"/>
            <ac:spMk id="4" creationId="{5B3042FF-B4B3-4086-A2CA-C21FEA2674C1}"/>
          </ac:spMkLst>
        </pc:spChg>
        <pc:spChg chg="mod">
          <ac:chgData name="STEPANCHENKO, D. (Dmitrii)" userId="30c9d29d-ac41-46ff-b2be-c3f5dd1e26e1" providerId="ADAL" clId="{AECDBD64-E75C-4C05-9678-D3B35BDA44EC}" dt="2023-01-11T17:06:34.402" v="2606" actId="20577"/>
          <ac:spMkLst>
            <pc:docMk/>
            <pc:sldMk cId="2759589870" sldId="2134806350"/>
            <ac:spMk id="5" creationId="{81BD1123-3626-1C45-BF5B-1C1864FA8AFA}"/>
          </ac:spMkLst>
        </pc:spChg>
        <pc:spChg chg="del">
          <ac:chgData name="STEPANCHENKO, D. (Dmitrii)" userId="30c9d29d-ac41-46ff-b2be-c3f5dd1e26e1" providerId="ADAL" clId="{AECDBD64-E75C-4C05-9678-D3B35BDA44EC}" dt="2023-01-10T17:24:01.892" v="1281" actId="478"/>
          <ac:spMkLst>
            <pc:docMk/>
            <pc:sldMk cId="2759589870" sldId="2134806350"/>
            <ac:spMk id="7" creationId="{123EC169-7644-486C-8036-F709D2DAEAF0}"/>
          </ac:spMkLst>
        </pc:spChg>
        <pc:spChg chg="add mod">
          <ac:chgData name="STEPANCHENKO, D. (Dmitrii)" userId="30c9d29d-ac41-46ff-b2be-c3f5dd1e26e1" providerId="ADAL" clId="{AECDBD64-E75C-4C05-9678-D3B35BDA44EC}" dt="2023-01-10T17:55:26.467" v="2508" actId="20577"/>
          <ac:spMkLst>
            <pc:docMk/>
            <pc:sldMk cId="2759589870" sldId="2134806350"/>
            <ac:spMk id="16" creationId="{C7BB59C7-6FCB-4656-9DA6-0EFB7D8DE9F6}"/>
          </ac:spMkLst>
        </pc:spChg>
        <pc:spChg chg="add mod">
          <ac:chgData name="STEPANCHENKO, D. (Dmitrii)" userId="30c9d29d-ac41-46ff-b2be-c3f5dd1e26e1" providerId="ADAL" clId="{AECDBD64-E75C-4C05-9678-D3B35BDA44EC}" dt="2023-01-11T17:16:48.222" v="2816" actId="208"/>
          <ac:spMkLst>
            <pc:docMk/>
            <pc:sldMk cId="2759589870" sldId="2134806350"/>
            <ac:spMk id="19" creationId="{3D98BB4E-4B9D-436D-BEDF-E9ABAC4F3A5F}"/>
          </ac:spMkLst>
        </pc:spChg>
        <pc:spChg chg="add mod">
          <ac:chgData name="STEPANCHENKO, D. (Dmitrii)" userId="30c9d29d-ac41-46ff-b2be-c3f5dd1e26e1" providerId="ADAL" clId="{AECDBD64-E75C-4C05-9678-D3B35BDA44EC}" dt="2023-01-10T17:52:27.360" v="2370"/>
          <ac:spMkLst>
            <pc:docMk/>
            <pc:sldMk cId="2759589870" sldId="2134806350"/>
            <ac:spMk id="23" creationId="{79C697E4-9D80-48F3-9380-11306DD6B7BA}"/>
          </ac:spMkLst>
        </pc:spChg>
        <pc:spChg chg="add mod">
          <ac:chgData name="STEPANCHENKO, D. (Dmitrii)" userId="30c9d29d-ac41-46ff-b2be-c3f5dd1e26e1" providerId="ADAL" clId="{AECDBD64-E75C-4C05-9678-D3B35BDA44EC}" dt="2023-01-11T18:04:29.961" v="3887" actId="208"/>
          <ac:spMkLst>
            <pc:docMk/>
            <pc:sldMk cId="2759589870" sldId="2134806350"/>
            <ac:spMk id="24" creationId="{AC22F2D7-F662-4426-B19B-BE46B45582F9}"/>
          </ac:spMkLst>
        </pc:spChg>
        <pc:spChg chg="add mod">
          <ac:chgData name="STEPANCHENKO, D. (Dmitrii)" userId="30c9d29d-ac41-46ff-b2be-c3f5dd1e26e1" providerId="ADAL" clId="{AECDBD64-E75C-4C05-9678-D3B35BDA44EC}" dt="2023-01-10T17:56:56.163" v="2590" actId="1076"/>
          <ac:spMkLst>
            <pc:docMk/>
            <pc:sldMk cId="2759589870" sldId="2134806350"/>
            <ac:spMk id="25" creationId="{CFF448CA-972F-4E02-B230-AFFFA39D9CE3}"/>
          </ac:spMkLst>
        </pc:spChg>
        <pc:graphicFrameChg chg="add mod">
          <ac:chgData name="STEPANCHENKO, D. (Dmitrii)" userId="30c9d29d-ac41-46ff-b2be-c3f5dd1e26e1" providerId="ADAL" clId="{AECDBD64-E75C-4C05-9678-D3B35BDA44EC}" dt="2023-01-11T18:04:40.555" v="3890" actId="207"/>
          <ac:graphicFrameMkLst>
            <pc:docMk/>
            <pc:sldMk cId="2759589870" sldId="2134806350"/>
            <ac:graphicFrameMk id="9" creationId="{91A8818E-71FE-43C6-9D03-22D974473735}"/>
          </ac:graphicFrameMkLst>
        </pc:graphicFrameChg>
        <pc:picChg chg="del">
          <ac:chgData name="STEPANCHENKO, D. (Dmitrii)" userId="30c9d29d-ac41-46ff-b2be-c3f5dd1e26e1" providerId="ADAL" clId="{AECDBD64-E75C-4C05-9678-D3B35BDA44EC}" dt="2023-01-10T17:24:03.894" v="1282" actId="478"/>
          <ac:picMkLst>
            <pc:docMk/>
            <pc:sldMk cId="2759589870" sldId="2134806350"/>
            <ac:picMk id="8" creationId="{0FFAACA2-8C69-4ADF-A6B9-2B8050074E2D}"/>
          </ac:picMkLst>
        </pc:picChg>
        <pc:cxnChg chg="add mod">
          <ac:chgData name="STEPANCHENKO, D. (Dmitrii)" userId="30c9d29d-ac41-46ff-b2be-c3f5dd1e26e1" providerId="ADAL" clId="{AECDBD64-E75C-4C05-9678-D3B35BDA44EC}" dt="2023-01-10T17:55:00.846" v="2502" actId="1036"/>
          <ac:cxnSpMkLst>
            <pc:docMk/>
            <pc:sldMk cId="2759589870" sldId="2134806350"/>
            <ac:cxnSpMk id="6" creationId="{CB7C328B-7A05-4AEC-A787-CD4ECE7AFB6E}"/>
          </ac:cxnSpMkLst>
        </pc:cxnChg>
        <pc:cxnChg chg="add mod">
          <ac:chgData name="STEPANCHENKO, D. (Dmitrii)" userId="30c9d29d-ac41-46ff-b2be-c3f5dd1e26e1" providerId="ADAL" clId="{AECDBD64-E75C-4C05-9678-D3B35BDA44EC}" dt="2023-01-10T17:54:52.625" v="2494" actId="1037"/>
          <ac:cxnSpMkLst>
            <pc:docMk/>
            <pc:sldMk cId="2759589870" sldId="2134806350"/>
            <ac:cxnSpMk id="12" creationId="{4797622E-9141-486A-A8F9-F357C924153B}"/>
          </ac:cxnSpMkLst>
        </pc:cxnChg>
        <pc:cxnChg chg="add mod">
          <ac:chgData name="STEPANCHENKO, D. (Dmitrii)" userId="30c9d29d-ac41-46ff-b2be-c3f5dd1e26e1" providerId="ADAL" clId="{AECDBD64-E75C-4C05-9678-D3B35BDA44EC}" dt="2023-01-10T17:55:03.759" v="2506" actId="1037"/>
          <ac:cxnSpMkLst>
            <pc:docMk/>
            <pc:sldMk cId="2759589870" sldId="2134806350"/>
            <ac:cxnSpMk id="15" creationId="{9F153B35-FCCC-42D3-9C7D-6208D3A9F6D0}"/>
          </ac:cxnSpMkLst>
        </pc:cxnChg>
        <pc:cxnChg chg="add mod">
          <ac:chgData name="STEPANCHENKO, D. (Dmitrii)" userId="30c9d29d-ac41-46ff-b2be-c3f5dd1e26e1" providerId="ADAL" clId="{AECDBD64-E75C-4C05-9678-D3B35BDA44EC}" dt="2023-01-10T17:50:19.613" v="2185" actId="1035"/>
          <ac:cxnSpMkLst>
            <pc:docMk/>
            <pc:sldMk cId="2759589870" sldId="2134806350"/>
            <ac:cxnSpMk id="18" creationId="{217C915B-15F1-4992-B9BE-77406282C0C2}"/>
          </ac:cxnSpMkLst>
        </pc:cxnChg>
        <pc:cxnChg chg="add mod">
          <ac:chgData name="STEPANCHENKO, D. (Dmitrii)" userId="30c9d29d-ac41-46ff-b2be-c3f5dd1e26e1" providerId="ADAL" clId="{AECDBD64-E75C-4C05-9678-D3B35BDA44EC}" dt="2023-01-10T17:54:36.800" v="2442" actId="1038"/>
          <ac:cxnSpMkLst>
            <pc:docMk/>
            <pc:sldMk cId="2759589870" sldId="2134806350"/>
            <ac:cxnSpMk id="20" creationId="{66E140BE-003D-4683-9606-EBCA10243B56}"/>
          </ac:cxnSpMkLst>
        </pc:cxnChg>
        <pc:cxnChg chg="add mod">
          <ac:chgData name="STEPANCHENKO, D. (Dmitrii)" userId="30c9d29d-ac41-46ff-b2be-c3f5dd1e26e1" providerId="ADAL" clId="{AECDBD64-E75C-4C05-9678-D3B35BDA44EC}" dt="2023-01-11T18:04:29.961" v="3887" actId="208"/>
          <ac:cxnSpMkLst>
            <pc:docMk/>
            <pc:sldMk cId="2759589870" sldId="2134806350"/>
            <ac:cxnSpMk id="21" creationId="{7672E221-8CF1-48EF-BAE7-0D19358E5323}"/>
          </ac:cxnSpMkLst>
        </pc:cxnChg>
        <pc:cxnChg chg="add mod">
          <ac:chgData name="STEPANCHENKO, D. (Dmitrii)" userId="30c9d29d-ac41-46ff-b2be-c3f5dd1e26e1" providerId="ADAL" clId="{AECDBD64-E75C-4C05-9678-D3B35BDA44EC}" dt="2023-01-11T18:04:29.961" v="3887" actId="208"/>
          <ac:cxnSpMkLst>
            <pc:docMk/>
            <pc:sldMk cId="2759589870" sldId="2134806350"/>
            <ac:cxnSpMk id="22" creationId="{8C84693E-5F4E-4729-B966-471A481F3524}"/>
          </ac:cxnSpMkLst>
        </pc:cxnChg>
      </pc:sldChg>
      <pc:sldChg chg="add del">
        <pc:chgData name="STEPANCHENKO, D. (Dmitrii)" userId="30c9d29d-ac41-46ff-b2be-c3f5dd1e26e1" providerId="ADAL" clId="{AECDBD64-E75C-4C05-9678-D3B35BDA44EC}" dt="2023-01-05T11:46:45.826" v="1" actId="47"/>
        <pc:sldMkLst>
          <pc:docMk/>
          <pc:sldMk cId="3319432739" sldId="2134806350"/>
        </pc:sldMkLst>
      </pc:sldChg>
      <pc:sldChg chg="addSp delSp modSp add mod ord modAnim">
        <pc:chgData name="STEPANCHENKO, D. (Dmitrii)" userId="30c9d29d-ac41-46ff-b2be-c3f5dd1e26e1" providerId="ADAL" clId="{AECDBD64-E75C-4C05-9678-D3B35BDA44EC}" dt="2023-01-11T17:25:19.858" v="3014" actId="20577"/>
        <pc:sldMkLst>
          <pc:docMk/>
          <pc:sldMk cId="853866529" sldId="2134806351"/>
        </pc:sldMkLst>
        <pc:spChg chg="add mod">
          <ac:chgData name="STEPANCHENKO, D. (Dmitrii)" userId="30c9d29d-ac41-46ff-b2be-c3f5dd1e26e1" providerId="ADAL" clId="{AECDBD64-E75C-4C05-9678-D3B35BDA44EC}" dt="2023-01-11T17:17:27.691" v="2829" actId="1036"/>
          <ac:spMkLst>
            <pc:docMk/>
            <pc:sldMk cId="853866529" sldId="2134806351"/>
            <ac:spMk id="3" creationId="{3BE7636F-1243-4E0B-8D51-F122D728B419}"/>
          </ac:spMkLst>
        </pc:spChg>
        <pc:spChg chg="mod">
          <ac:chgData name="STEPANCHENKO, D. (Dmitrii)" userId="30c9d29d-ac41-46ff-b2be-c3f5dd1e26e1" providerId="ADAL" clId="{AECDBD64-E75C-4C05-9678-D3B35BDA44EC}" dt="2023-01-11T17:25:19.858" v="3014" actId="20577"/>
          <ac:spMkLst>
            <pc:docMk/>
            <pc:sldMk cId="853866529" sldId="2134806351"/>
            <ac:spMk id="5" creationId="{81BD1123-3626-1C45-BF5B-1C1864FA8AFA}"/>
          </ac:spMkLst>
        </pc:spChg>
        <pc:spChg chg="del">
          <ac:chgData name="STEPANCHENKO, D. (Dmitrii)" userId="30c9d29d-ac41-46ff-b2be-c3f5dd1e26e1" providerId="ADAL" clId="{AECDBD64-E75C-4C05-9678-D3B35BDA44EC}" dt="2023-01-11T16:58:50.181" v="2592" actId="478"/>
          <ac:spMkLst>
            <pc:docMk/>
            <pc:sldMk cId="853866529" sldId="2134806351"/>
            <ac:spMk id="16" creationId="{C7BB59C7-6FCB-4656-9DA6-0EFB7D8DE9F6}"/>
          </ac:spMkLst>
        </pc:spChg>
        <pc:spChg chg="del">
          <ac:chgData name="STEPANCHENKO, D. (Dmitrii)" userId="30c9d29d-ac41-46ff-b2be-c3f5dd1e26e1" providerId="ADAL" clId="{AECDBD64-E75C-4C05-9678-D3B35BDA44EC}" dt="2023-01-11T16:58:50.181" v="2592" actId="478"/>
          <ac:spMkLst>
            <pc:docMk/>
            <pc:sldMk cId="853866529" sldId="2134806351"/>
            <ac:spMk id="19" creationId="{3D98BB4E-4B9D-436D-BEDF-E9ABAC4F3A5F}"/>
          </ac:spMkLst>
        </pc:spChg>
        <pc:spChg chg="add del mod">
          <ac:chgData name="STEPANCHENKO, D. (Dmitrii)" userId="30c9d29d-ac41-46ff-b2be-c3f5dd1e26e1" providerId="ADAL" clId="{AECDBD64-E75C-4C05-9678-D3B35BDA44EC}" dt="2023-01-11T17:13:02.319" v="2669" actId="478"/>
          <ac:spMkLst>
            <pc:docMk/>
            <pc:sldMk cId="853866529" sldId="2134806351"/>
            <ac:spMk id="23" creationId="{F7422600-0448-4A69-92C2-CB7DF9814577}"/>
          </ac:spMkLst>
        </pc:spChg>
        <pc:spChg chg="del">
          <ac:chgData name="STEPANCHENKO, D. (Dmitrii)" userId="30c9d29d-ac41-46ff-b2be-c3f5dd1e26e1" providerId="ADAL" clId="{AECDBD64-E75C-4C05-9678-D3B35BDA44EC}" dt="2023-01-11T16:58:50.181" v="2592" actId="478"/>
          <ac:spMkLst>
            <pc:docMk/>
            <pc:sldMk cId="853866529" sldId="2134806351"/>
            <ac:spMk id="24" creationId="{AC22F2D7-F662-4426-B19B-BE46B45582F9}"/>
          </ac:spMkLst>
        </pc:spChg>
        <pc:spChg chg="del">
          <ac:chgData name="STEPANCHENKO, D. (Dmitrii)" userId="30c9d29d-ac41-46ff-b2be-c3f5dd1e26e1" providerId="ADAL" clId="{AECDBD64-E75C-4C05-9678-D3B35BDA44EC}" dt="2023-01-11T16:58:56.605" v="2595" actId="478"/>
          <ac:spMkLst>
            <pc:docMk/>
            <pc:sldMk cId="853866529" sldId="2134806351"/>
            <ac:spMk id="25" creationId="{CFF448CA-972F-4E02-B230-AFFFA39D9CE3}"/>
          </ac:spMkLst>
        </pc:spChg>
        <pc:spChg chg="add mod">
          <ac:chgData name="STEPANCHENKO, D. (Dmitrii)" userId="30c9d29d-ac41-46ff-b2be-c3f5dd1e26e1" providerId="ADAL" clId="{AECDBD64-E75C-4C05-9678-D3B35BDA44EC}" dt="2023-01-11T17:17:23.345" v="2821" actId="1076"/>
          <ac:spMkLst>
            <pc:docMk/>
            <pc:sldMk cId="853866529" sldId="2134806351"/>
            <ac:spMk id="26" creationId="{EA1672C4-2CB1-4557-ACFE-942418292B7F}"/>
          </ac:spMkLst>
        </pc:spChg>
        <pc:spChg chg="add mod">
          <ac:chgData name="STEPANCHENKO, D. (Dmitrii)" userId="30c9d29d-ac41-46ff-b2be-c3f5dd1e26e1" providerId="ADAL" clId="{AECDBD64-E75C-4C05-9678-D3B35BDA44EC}" dt="2023-01-11T17:17:27.691" v="2829" actId="1036"/>
          <ac:spMkLst>
            <pc:docMk/>
            <pc:sldMk cId="853866529" sldId="2134806351"/>
            <ac:spMk id="27" creationId="{A5CBA71D-9F97-491B-B724-48626DE4DA3B}"/>
          </ac:spMkLst>
        </pc:spChg>
        <pc:spChg chg="add mod">
          <ac:chgData name="STEPANCHENKO, D. (Dmitrii)" userId="30c9d29d-ac41-46ff-b2be-c3f5dd1e26e1" providerId="ADAL" clId="{AECDBD64-E75C-4C05-9678-D3B35BDA44EC}" dt="2023-01-11T17:17:27.691" v="2829" actId="1036"/>
          <ac:spMkLst>
            <pc:docMk/>
            <pc:sldMk cId="853866529" sldId="2134806351"/>
            <ac:spMk id="28" creationId="{1100877E-E3A1-4275-8BC4-BC80CF55428B}"/>
          </ac:spMkLst>
        </pc:spChg>
        <pc:spChg chg="add mod">
          <ac:chgData name="STEPANCHENKO, D. (Dmitrii)" userId="30c9d29d-ac41-46ff-b2be-c3f5dd1e26e1" providerId="ADAL" clId="{AECDBD64-E75C-4C05-9678-D3B35BDA44EC}" dt="2023-01-11T17:17:37.977" v="2832" actId="1076"/>
          <ac:spMkLst>
            <pc:docMk/>
            <pc:sldMk cId="853866529" sldId="2134806351"/>
            <ac:spMk id="30" creationId="{1C945C46-2903-442B-AFE6-3BDCA1A34F65}"/>
          </ac:spMkLst>
        </pc:spChg>
        <pc:spChg chg="add mod">
          <ac:chgData name="STEPANCHENKO, D. (Dmitrii)" userId="30c9d29d-ac41-46ff-b2be-c3f5dd1e26e1" providerId="ADAL" clId="{AECDBD64-E75C-4C05-9678-D3B35BDA44EC}" dt="2023-01-11T17:17:27.691" v="2829" actId="1036"/>
          <ac:spMkLst>
            <pc:docMk/>
            <pc:sldMk cId="853866529" sldId="2134806351"/>
            <ac:spMk id="31" creationId="{17D27AF9-8AE3-462C-849B-F22D1AF57A3C}"/>
          </ac:spMkLst>
        </pc:spChg>
        <pc:spChg chg="add mod">
          <ac:chgData name="STEPANCHENKO, D. (Dmitrii)" userId="30c9d29d-ac41-46ff-b2be-c3f5dd1e26e1" providerId="ADAL" clId="{AECDBD64-E75C-4C05-9678-D3B35BDA44EC}" dt="2023-01-11T17:17:27.691" v="2829" actId="1036"/>
          <ac:spMkLst>
            <pc:docMk/>
            <pc:sldMk cId="853866529" sldId="2134806351"/>
            <ac:spMk id="32" creationId="{34966F64-340C-4DA4-8E69-1654537D6289}"/>
          </ac:spMkLst>
        </pc:spChg>
        <pc:spChg chg="add mod">
          <ac:chgData name="STEPANCHENKO, D. (Dmitrii)" userId="30c9d29d-ac41-46ff-b2be-c3f5dd1e26e1" providerId="ADAL" clId="{AECDBD64-E75C-4C05-9678-D3B35BDA44EC}" dt="2023-01-11T17:17:27.691" v="2829" actId="1036"/>
          <ac:spMkLst>
            <pc:docMk/>
            <pc:sldMk cId="853866529" sldId="2134806351"/>
            <ac:spMk id="33" creationId="{5A9A2580-48AF-4A52-8037-DDDE8845D865}"/>
          </ac:spMkLst>
        </pc:spChg>
        <pc:graphicFrameChg chg="del mod">
          <ac:chgData name="STEPANCHENKO, D. (Dmitrii)" userId="30c9d29d-ac41-46ff-b2be-c3f5dd1e26e1" providerId="ADAL" clId="{AECDBD64-E75C-4C05-9678-D3B35BDA44EC}" dt="2023-01-11T16:58:54.109" v="2594" actId="478"/>
          <ac:graphicFrameMkLst>
            <pc:docMk/>
            <pc:sldMk cId="853866529" sldId="2134806351"/>
            <ac:graphicFrameMk id="9" creationId="{91A8818E-71FE-43C6-9D03-22D974473735}"/>
          </ac:graphicFrameMkLst>
        </pc:graphicFrameChg>
        <pc:picChg chg="add mod">
          <ac:chgData name="STEPANCHENKO, D. (Dmitrii)" userId="30c9d29d-ac41-46ff-b2be-c3f5dd1e26e1" providerId="ADAL" clId="{AECDBD64-E75C-4C05-9678-D3B35BDA44EC}" dt="2023-01-11T17:17:51.927" v="2835" actId="14100"/>
          <ac:picMkLst>
            <pc:docMk/>
            <pc:sldMk cId="853866529" sldId="2134806351"/>
            <ac:picMk id="7" creationId="{4244002E-6BD0-4CEE-B5AC-E6318B205A4C}"/>
          </ac:picMkLst>
        </pc:picChg>
        <pc:cxnChg chg="del">
          <ac:chgData name="STEPANCHENKO, D. (Dmitrii)" userId="30c9d29d-ac41-46ff-b2be-c3f5dd1e26e1" providerId="ADAL" clId="{AECDBD64-E75C-4C05-9678-D3B35BDA44EC}" dt="2023-01-11T16:58:50.181" v="2592" actId="478"/>
          <ac:cxnSpMkLst>
            <pc:docMk/>
            <pc:sldMk cId="853866529" sldId="2134806351"/>
            <ac:cxnSpMk id="6" creationId="{CB7C328B-7A05-4AEC-A787-CD4ECE7AFB6E}"/>
          </ac:cxnSpMkLst>
        </pc:cxnChg>
        <pc:cxnChg chg="del">
          <ac:chgData name="STEPANCHENKO, D. (Dmitrii)" userId="30c9d29d-ac41-46ff-b2be-c3f5dd1e26e1" providerId="ADAL" clId="{AECDBD64-E75C-4C05-9678-D3B35BDA44EC}" dt="2023-01-11T16:58:50.181" v="2592" actId="478"/>
          <ac:cxnSpMkLst>
            <pc:docMk/>
            <pc:sldMk cId="853866529" sldId="2134806351"/>
            <ac:cxnSpMk id="12" creationId="{4797622E-9141-486A-A8F9-F357C924153B}"/>
          </ac:cxnSpMkLst>
        </pc:cxnChg>
        <pc:cxnChg chg="del">
          <ac:chgData name="STEPANCHENKO, D. (Dmitrii)" userId="30c9d29d-ac41-46ff-b2be-c3f5dd1e26e1" providerId="ADAL" clId="{AECDBD64-E75C-4C05-9678-D3B35BDA44EC}" dt="2023-01-11T16:58:50.181" v="2592" actId="478"/>
          <ac:cxnSpMkLst>
            <pc:docMk/>
            <pc:sldMk cId="853866529" sldId="2134806351"/>
            <ac:cxnSpMk id="15" creationId="{9F153B35-FCCC-42D3-9C7D-6208D3A9F6D0}"/>
          </ac:cxnSpMkLst>
        </pc:cxnChg>
        <pc:cxnChg chg="add mod">
          <ac:chgData name="STEPANCHENKO, D. (Dmitrii)" userId="30c9d29d-ac41-46ff-b2be-c3f5dd1e26e1" providerId="ADAL" clId="{AECDBD64-E75C-4C05-9678-D3B35BDA44EC}" dt="2023-01-11T17:17:27.691" v="2829" actId="1036"/>
          <ac:cxnSpMkLst>
            <pc:docMk/>
            <pc:sldMk cId="853866529" sldId="2134806351"/>
            <ac:cxnSpMk id="17" creationId="{20DFEBAE-BC9B-4B59-833D-C4FD382B19EE}"/>
          </ac:cxnSpMkLst>
        </pc:cxnChg>
        <pc:cxnChg chg="del">
          <ac:chgData name="STEPANCHENKO, D. (Dmitrii)" userId="30c9d29d-ac41-46ff-b2be-c3f5dd1e26e1" providerId="ADAL" clId="{AECDBD64-E75C-4C05-9678-D3B35BDA44EC}" dt="2023-01-11T16:58:50.181" v="2592" actId="478"/>
          <ac:cxnSpMkLst>
            <pc:docMk/>
            <pc:sldMk cId="853866529" sldId="2134806351"/>
            <ac:cxnSpMk id="18" creationId="{217C915B-15F1-4992-B9BE-77406282C0C2}"/>
          </ac:cxnSpMkLst>
        </pc:cxnChg>
        <pc:cxnChg chg="del">
          <ac:chgData name="STEPANCHENKO, D. (Dmitrii)" userId="30c9d29d-ac41-46ff-b2be-c3f5dd1e26e1" providerId="ADAL" clId="{AECDBD64-E75C-4C05-9678-D3B35BDA44EC}" dt="2023-01-11T16:58:50.181" v="2592" actId="478"/>
          <ac:cxnSpMkLst>
            <pc:docMk/>
            <pc:sldMk cId="853866529" sldId="2134806351"/>
            <ac:cxnSpMk id="20" creationId="{66E140BE-003D-4683-9606-EBCA10243B56}"/>
          </ac:cxnSpMkLst>
        </pc:cxnChg>
        <pc:cxnChg chg="del">
          <ac:chgData name="STEPANCHENKO, D. (Dmitrii)" userId="30c9d29d-ac41-46ff-b2be-c3f5dd1e26e1" providerId="ADAL" clId="{AECDBD64-E75C-4C05-9678-D3B35BDA44EC}" dt="2023-01-11T16:58:50.181" v="2592" actId="478"/>
          <ac:cxnSpMkLst>
            <pc:docMk/>
            <pc:sldMk cId="853866529" sldId="2134806351"/>
            <ac:cxnSpMk id="21" creationId="{7672E221-8CF1-48EF-BAE7-0D19358E5323}"/>
          </ac:cxnSpMkLst>
        </pc:cxnChg>
        <pc:cxnChg chg="del">
          <ac:chgData name="STEPANCHENKO, D. (Dmitrii)" userId="30c9d29d-ac41-46ff-b2be-c3f5dd1e26e1" providerId="ADAL" clId="{AECDBD64-E75C-4C05-9678-D3B35BDA44EC}" dt="2023-01-11T16:58:50.181" v="2592" actId="478"/>
          <ac:cxnSpMkLst>
            <pc:docMk/>
            <pc:sldMk cId="853866529" sldId="2134806351"/>
            <ac:cxnSpMk id="22" creationId="{8C84693E-5F4E-4729-B966-471A481F3524}"/>
          </ac:cxnSpMkLst>
        </pc:cxnChg>
        <pc:cxnChg chg="add mod">
          <ac:chgData name="STEPANCHENKO, D. (Dmitrii)" userId="30c9d29d-ac41-46ff-b2be-c3f5dd1e26e1" providerId="ADAL" clId="{AECDBD64-E75C-4C05-9678-D3B35BDA44EC}" dt="2023-01-11T17:17:27.691" v="2829" actId="1036"/>
          <ac:cxnSpMkLst>
            <pc:docMk/>
            <pc:sldMk cId="853866529" sldId="2134806351"/>
            <ac:cxnSpMk id="29" creationId="{E058FA45-4AA2-486C-B4A2-48DB749EC2FC}"/>
          </ac:cxnSpMkLst>
        </pc:cxnChg>
      </pc:sldChg>
      <pc:sldChg chg="addSp delSp modSp add mod">
        <pc:chgData name="STEPANCHENKO, D. (Dmitrii)" userId="30c9d29d-ac41-46ff-b2be-c3f5dd1e26e1" providerId="ADAL" clId="{AECDBD64-E75C-4C05-9678-D3B35BDA44EC}" dt="2023-01-26T15:09:06.002" v="8029" actId="20577"/>
        <pc:sldMkLst>
          <pc:docMk/>
          <pc:sldMk cId="1653022067" sldId="2134806352"/>
        </pc:sldMkLst>
        <pc:spChg chg="add mod">
          <ac:chgData name="STEPANCHENKO, D. (Dmitrii)" userId="30c9d29d-ac41-46ff-b2be-c3f5dd1e26e1" providerId="ADAL" clId="{AECDBD64-E75C-4C05-9678-D3B35BDA44EC}" dt="2023-01-11T17:22:38.954" v="2992" actId="14100"/>
          <ac:spMkLst>
            <pc:docMk/>
            <pc:sldMk cId="1653022067" sldId="2134806352"/>
            <ac:spMk id="4" creationId="{6325E7AC-67F9-40EF-B869-4829645F24AC}"/>
          </ac:spMkLst>
        </pc:spChg>
        <pc:spChg chg="mod">
          <ac:chgData name="STEPANCHENKO, D. (Dmitrii)" userId="30c9d29d-ac41-46ff-b2be-c3f5dd1e26e1" providerId="ADAL" clId="{AECDBD64-E75C-4C05-9678-D3B35BDA44EC}" dt="2023-01-11T18:14:54.360" v="4056" actId="20577"/>
          <ac:spMkLst>
            <pc:docMk/>
            <pc:sldMk cId="1653022067" sldId="2134806352"/>
            <ac:spMk id="5" creationId="{81BD1123-3626-1C45-BF5B-1C1864FA8AFA}"/>
          </ac:spMkLst>
        </pc:spChg>
        <pc:spChg chg="add del mod">
          <ac:chgData name="STEPANCHENKO, D. (Dmitrii)" userId="30c9d29d-ac41-46ff-b2be-c3f5dd1e26e1" providerId="ADAL" clId="{AECDBD64-E75C-4C05-9678-D3B35BDA44EC}" dt="2023-01-11T17:28:39.252" v="3071" actId="478"/>
          <ac:spMkLst>
            <pc:docMk/>
            <pc:sldMk cId="1653022067" sldId="2134806352"/>
            <ac:spMk id="6" creationId="{90B8FBE2-3BC9-48C4-897E-5F24F8A3FF49}"/>
          </ac:spMkLst>
        </pc:spChg>
        <pc:spChg chg="add del mod">
          <ac:chgData name="STEPANCHENKO, D. (Dmitrii)" userId="30c9d29d-ac41-46ff-b2be-c3f5dd1e26e1" providerId="ADAL" clId="{AECDBD64-E75C-4C05-9678-D3B35BDA44EC}" dt="2023-01-11T17:28:39.252" v="3071" actId="478"/>
          <ac:spMkLst>
            <pc:docMk/>
            <pc:sldMk cId="1653022067" sldId="2134806352"/>
            <ac:spMk id="7" creationId="{40031392-E1B0-4F54-828D-718F91A5B177}"/>
          </ac:spMkLst>
        </pc:spChg>
        <pc:spChg chg="add del mod">
          <ac:chgData name="STEPANCHENKO, D. (Dmitrii)" userId="30c9d29d-ac41-46ff-b2be-c3f5dd1e26e1" providerId="ADAL" clId="{AECDBD64-E75C-4C05-9678-D3B35BDA44EC}" dt="2023-01-11T17:35:20.195" v="3247"/>
          <ac:spMkLst>
            <pc:docMk/>
            <pc:sldMk cId="1653022067" sldId="2134806352"/>
            <ac:spMk id="13" creationId="{70DB52B0-EEF5-4282-A06D-880B401482D2}"/>
          </ac:spMkLst>
        </pc:spChg>
        <pc:spChg chg="add del mod">
          <ac:chgData name="STEPANCHENKO, D. (Dmitrii)" userId="30c9d29d-ac41-46ff-b2be-c3f5dd1e26e1" providerId="ADAL" clId="{AECDBD64-E75C-4C05-9678-D3B35BDA44EC}" dt="2023-01-11T17:47:33.240" v="3367" actId="21"/>
          <ac:spMkLst>
            <pc:docMk/>
            <pc:sldMk cId="1653022067" sldId="2134806352"/>
            <ac:spMk id="24" creationId="{FD9B878D-BEC9-4B3D-9F29-8ED4F54DCCB5}"/>
          </ac:spMkLst>
        </pc:spChg>
        <pc:spChg chg="add del mod">
          <ac:chgData name="STEPANCHENKO, D. (Dmitrii)" userId="30c9d29d-ac41-46ff-b2be-c3f5dd1e26e1" providerId="ADAL" clId="{AECDBD64-E75C-4C05-9678-D3B35BDA44EC}" dt="2023-01-11T17:47:33.240" v="3367" actId="21"/>
          <ac:spMkLst>
            <pc:docMk/>
            <pc:sldMk cId="1653022067" sldId="2134806352"/>
            <ac:spMk id="25" creationId="{3CEF257D-F073-4F0C-901A-0BF77B4F3C82}"/>
          </ac:spMkLst>
        </pc:spChg>
        <pc:spChg chg="add mod">
          <ac:chgData name="STEPANCHENKO, D. (Dmitrii)" userId="30c9d29d-ac41-46ff-b2be-c3f5dd1e26e1" providerId="ADAL" clId="{AECDBD64-E75C-4C05-9678-D3B35BDA44EC}" dt="2023-01-26T15:09:06.002" v="8029" actId="20577"/>
          <ac:spMkLst>
            <pc:docMk/>
            <pc:sldMk cId="1653022067" sldId="2134806352"/>
            <ac:spMk id="29" creationId="{B489BCEE-C2F1-49C1-977B-A9DD12656A59}"/>
          </ac:spMkLst>
        </pc:spChg>
        <pc:graphicFrameChg chg="add mod modGraphic">
          <ac:chgData name="STEPANCHENKO, D. (Dmitrii)" userId="30c9d29d-ac41-46ff-b2be-c3f5dd1e26e1" providerId="ADAL" clId="{AECDBD64-E75C-4C05-9678-D3B35BDA44EC}" dt="2023-01-11T18:13:33.404" v="4042" actId="14100"/>
          <ac:graphicFrameMkLst>
            <pc:docMk/>
            <pc:sldMk cId="1653022067" sldId="2134806352"/>
            <ac:graphicFrameMk id="3" creationId="{B6B98FA0-3239-47C0-81D7-073FC6C4F4D7}"/>
          </ac:graphicFrameMkLst>
        </pc:graphicFrameChg>
        <pc:graphicFrameChg chg="add mod modGraphic">
          <ac:chgData name="STEPANCHENKO, D. (Dmitrii)" userId="30c9d29d-ac41-46ff-b2be-c3f5dd1e26e1" providerId="ADAL" clId="{AECDBD64-E75C-4C05-9678-D3B35BDA44EC}" dt="2023-01-11T18:07:33.585" v="3933" actId="20577"/>
          <ac:graphicFrameMkLst>
            <pc:docMk/>
            <pc:sldMk cId="1653022067" sldId="2134806352"/>
            <ac:graphicFrameMk id="12" creationId="{6B6B6F5A-FC3E-4007-93A3-F1D7F737D82D}"/>
          </ac:graphicFrameMkLst>
        </pc:graphicFrameChg>
        <pc:graphicFrameChg chg="add del mod">
          <ac:chgData name="STEPANCHENKO, D. (Dmitrii)" userId="30c9d29d-ac41-46ff-b2be-c3f5dd1e26e1" providerId="ADAL" clId="{AECDBD64-E75C-4C05-9678-D3B35BDA44EC}" dt="2023-01-11T17:37:05.077" v="3287" actId="478"/>
          <ac:graphicFrameMkLst>
            <pc:docMk/>
            <pc:sldMk cId="1653022067" sldId="2134806352"/>
            <ac:graphicFrameMk id="17" creationId="{5349C688-AA9A-4F07-B5A2-1F33EC6A09F3}"/>
          </ac:graphicFrameMkLst>
        </pc:graphicFrameChg>
        <pc:graphicFrameChg chg="add del mod modGraphic">
          <ac:chgData name="STEPANCHENKO, D. (Dmitrii)" userId="30c9d29d-ac41-46ff-b2be-c3f5dd1e26e1" providerId="ADAL" clId="{AECDBD64-E75C-4C05-9678-D3B35BDA44EC}" dt="2023-01-11T17:53:40.613" v="3471" actId="478"/>
          <ac:graphicFrameMkLst>
            <pc:docMk/>
            <pc:sldMk cId="1653022067" sldId="2134806352"/>
            <ac:graphicFrameMk id="18" creationId="{234934C6-7F8A-4484-BE2D-30E67B753AB5}"/>
          </ac:graphicFrameMkLst>
        </pc:graphicFrameChg>
        <pc:graphicFrameChg chg="add del mod modGraphic">
          <ac:chgData name="STEPANCHENKO, D. (Dmitrii)" userId="30c9d29d-ac41-46ff-b2be-c3f5dd1e26e1" providerId="ADAL" clId="{AECDBD64-E75C-4C05-9678-D3B35BDA44EC}" dt="2023-01-11T17:48:12.873" v="3374" actId="478"/>
          <ac:graphicFrameMkLst>
            <pc:docMk/>
            <pc:sldMk cId="1653022067" sldId="2134806352"/>
            <ac:graphicFrameMk id="21" creationId="{EDA3E5E9-070F-41D5-8A5E-38B6B7355F51}"/>
          </ac:graphicFrameMkLst>
        </pc:graphicFrameChg>
        <pc:graphicFrameChg chg="add mod modGraphic">
          <ac:chgData name="STEPANCHENKO, D. (Dmitrii)" userId="30c9d29d-ac41-46ff-b2be-c3f5dd1e26e1" providerId="ADAL" clId="{AECDBD64-E75C-4C05-9678-D3B35BDA44EC}" dt="2023-01-21T07:49:33.286" v="5652" actId="20577"/>
          <ac:graphicFrameMkLst>
            <pc:docMk/>
            <pc:sldMk cId="1653022067" sldId="2134806352"/>
            <ac:graphicFrameMk id="26" creationId="{B853135D-39E0-4256-A89F-69B04ED5396F}"/>
          </ac:graphicFrameMkLst>
        </pc:graphicFrameChg>
        <pc:graphicFrameChg chg="add mod modGraphic">
          <ac:chgData name="STEPANCHENKO, D. (Dmitrii)" userId="30c9d29d-ac41-46ff-b2be-c3f5dd1e26e1" providerId="ADAL" clId="{AECDBD64-E75C-4C05-9678-D3B35BDA44EC}" dt="2023-01-11T18:13:09.436" v="4039" actId="20577"/>
          <ac:graphicFrameMkLst>
            <pc:docMk/>
            <pc:sldMk cId="1653022067" sldId="2134806352"/>
            <ac:graphicFrameMk id="27" creationId="{EF916E41-6838-46F8-88F0-E74262BAFA6C}"/>
          </ac:graphicFrameMkLst>
        </pc:graphicFrameChg>
        <pc:picChg chg="add del mod">
          <ac:chgData name="STEPANCHENKO, D. (Dmitrii)" userId="30c9d29d-ac41-46ff-b2be-c3f5dd1e26e1" providerId="ADAL" clId="{AECDBD64-E75C-4C05-9678-D3B35BDA44EC}" dt="2023-01-11T17:47:33.240" v="3367" actId="21"/>
          <ac:picMkLst>
            <pc:docMk/>
            <pc:sldMk cId="1653022067" sldId="2134806352"/>
            <ac:picMk id="23" creationId="{C9C62BA3-063E-4F75-A545-9D9814D29613}"/>
          </ac:picMkLst>
        </pc:picChg>
        <pc:cxnChg chg="add mod">
          <ac:chgData name="STEPANCHENKO, D. (Dmitrii)" userId="30c9d29d-ac41-46ff-b2be-c3f5dd1e26e1" providerId="ADAL" clId="{AECDBD64-E75C-4C05-9678-D3B35BDA44EC}" dt="2023-01-11T17:36:26.941" v="3264" actId="14100"/>
          <ac:cxnSpMkLst>
            <pc:docMk/>
            <pc:sldMk cId="1653022067" sldId="2134806352"/>
            <ac:cxnSpMk id="9" creationId="{A7784EA8-D314-46D3-BDD8-432996BABF19}"/>
          </ac:cxnSpMkLst>
        </pc:cxnChg>
        <pc:cxnChg chg="add mod">
          <ac:chgData name="STEPANCHENKO, D. (Dmitrii)" userId="30c9d29d-ac41-46ff-b2be-c3f5dd1e26e1" providerId="ADAL" clId="{AECDBD64-E75C-4C05-9678-D3B35BDA44EC}" dt="2023-01-11T17:36:22.095" v="3263" actId="14100"/>
          <ac:cxnSpMkLst>
            <pc:docMk/>
            <pc:sldMk cId="1653022067" sldId="2134806352"/>
            <ac:cxnSpMk id="11" creationId="{1129C815-3EDF-40C2-87D2-34D9C0FEB2A0}"/>
          </ac:cxnSpMkLst>
        </pc:cxnChg>
      </pc:sldChg>
      <pc:sldChg chg="addSp delSp modSp add mod">
        <pc:chgData name="STEPANCHENKO, D. (Dmitrii)" userId="30c9d29d-ac41-46ff-b2be-c3f5dd1e26e1" providerId="ADAL" clId="{AECDBD64-E75C-4C05-9678-D3B35BDA44EC}" dt="2023-01-11T18:14:31.363" v="4054" actId="20577"/>
        <pc:sldMkLst>
          <pc:docMk/>
          <pc:sldMk cId="3668568787" sldId="2134806353"/>
        </pc:sldMkLst>
        <pc:spChg chg="mod">
          <ac:chgData name="STEPANCHENKO, D. (Dmitrii)" userId="30c9d29d-ac41-46ff-b2be-c3f5dd1e26e1" providerId="ADAL" clId="{AECDBD64-E75C-4C05-9678-D3B35BDA44EC}" dt="2023-01-11T18:14:31.363" v="4054" actId="20577"/>
          <ac:spMkLst>
            <pc:docMk/>
            <pc:sldMk cId="3668568787" sldId="2134806353"/>
            <ac:spMk id="5" creationId="{81BD1123-3626-1C45-BF5B-1C1864FA8AFA}"/>
          </ac:spMkLst>
        </pc:spChg>
        <pc:spChg chg="add mod">
          <ac:chgData name="STEPANCHENKO, D. (Dmitrii)" userId="30c9d29d-ac41-46ff-b2be-c3f5dd1e26e1" providerId="ADAL" clId="{AECDBD64-E75C-4C05-9678-D3B35BDA44EC}" dt="2023-01-11T17:50:53.863" v="3460" actId="1076"/>
          <ac:spMkLst>
            <pc:docMk/>
            <pc:sldMk cId="3668568787" sldId="2134806353"/>
            <ac:spMk id="6" creationId="{643608F7-1E7A-4F80-A9AD-FF9BFDDEC112}"/>
          </ac:spMkLst>
        </pc:spChg>
        <pc:spChg chg="add mod">
          <ac:chgData name="STEPANCHENKO, D. (Dmitrii)" userId="30c9d29d-ac41-46ff-b2be-c3f5dd1e26e1" providerId="ADAL" clId="{AECDBD64-E75C-4C05-9678-D3B35BDA44EC}" dt="2023-01-11T17:50:44.187" v="3459" actId="1076"/>
          <ac:spMkLst>
            <pc:docMk/>
            <pc:sldMk cId="3668568787" sldId="2134806353"/>
            <ac:spMk id="7" creationId="{0731D363-EF78-44C6-8ACE-46AC66811586}"/>
          </ac:spMkLst>
        </pc:spChg>
        <pc:picChg chg="add del mod">
          <ac:chgData name="STEPANCHENKO, D. (Dmitrii)" userId="30c9d29d-ac41-46ff-b2be-c3f5dd1e26e1" providerId="ADAL" clId="{AECDBD64-E75C-4C05-9678-D3B35BDA44EC}" dt="2023-01-11T17:50:03.177" v="3452" actId="478"/>
          <ac:picMkLst>
            <pc:docMk/>
            <pc:sldMk cId="3668568787" sldId="2134806353"/>
            <ac:picMk id="4" creationId="{5E6B07FD-36D6-49F2-AC50-26CF78FDFEED}"/>
          </ac:picMkLst>
        </pc:picChg>
        <pc:picChg chg="add mod ord">
          <ac:chgData name="STEPANCHENKO, D. (Dmitrii)" userId="30c9d29d-ac41-46ff-b2be-c3f5dd1e26e1" providerId="ADAL" clId="{AECDBD64-E75C-4C05-9678-D3B35BDA44EC}" dt="2023-01-11T17:50:41.628" v="3458" actId="167"/>
          <ac:picMkLst>
            <pc:docMk/>
            <pc:sldMk cId="3668568787" sldId="2134806353"/>
            <ac:picMk id="8" creationId="{DC57F71B-64C1-4228-81BC-5B865113477A}"/>
          </ac:picMkLst>
        </pc:picChg>
      </pc:sldChg>
      <pc:sldChg chg="add">
        <pc:chgData name="STEPANCHENKO, D. (Dmitrii)" userId="30c9d29d-ac41-46ff-b2be-c3f5dd1e26e1" providerId="ADAL" clId="{AECDBD64-E75C-4C05-9678-D3B35BDA44EC}" dt="2023-01-11T16:59:00.775" v="2598"/>
        <pc:sldMkLst>
          <pc:docMk/>
          <pc:sldMk cId="1098944605" sldId="2134806354"/>
        </pc:sldMkLst>
      </pc:sldChg>
      <pc:sldChg chg="addSp delSp modSp add del mod">
        <pc:chgData name="STEPANCHENKO, D. (Dmitrii)" userId="30c9d29d-ac41-46ff-b2be-c3f5dd1e26e1" providerId="ADAL" clId="{AECDBD64-E75C-4C05-9678-D3B35BDA44EC}" dt="2023-01-26T13:26:16.636" v="7038" actId="47"/>
        <pc:sldMkLst>
          <pc:docMk/>
          <pc:sldMk cId="1872100274" sldId="2134806355"/>
        </pc:sldMkLst>
        <pc:spChg chg="mod">
          <ac:chgData name="STEPANCHENKO, D. (Dmitrii)" userId="30c9d29d-ac41-46ff-b2be-c3f5dd1e26e1" providerId="ADAL" clId="{AECDBD64-E75C-4C05-9678-D3B35BDA44EC}" dt="2023-01-26T13:25:55.714" v="7027" actId="20577"/>
          <ac:spMkLst>
            <pc:docMk/>
            <pc:sldMk cId="1872100274" sldId="2134806355"/>
            <ac:spMk id="5" creationId="{81BD1123-3626-1C45-BF5B-1C1864FA8AFA}"/>
          </ac:spMkLst>
        </pc:spChg>
        <pc:spChg chg="add del mod">
          <ac:chgData name="STEPANCHENKO, D. (Dmitrii)" userId="30c9d29d-ac41-46ff-b2be-c3f5dd1e26e1" providerId="ADAL" clId="{AECDBD64-E75C-4C05-9678-D3B35BDA44EC}" dt="2023-01-26T13:26:12.860" v="7037"/>
          <ac:spMkLst>
            <pc:docMk/>
            <pc:sldMk cId="1872100274" sldId="2134806355"/>
            <ac:spMk id="6" creationId="{7304A516-7872-1BDB-C272-35B46237BDC5}"/>
          </ac:spMkLst>
        </pc:spChg>
        <pc:spChg chg="del">
          <ac:chgData name="STEPANCHENKO, D. (Dmitrii)" userId="30c9d29d-ac41-46ff-b2be-c3f5dd1e26e1" providerId="ADAL" clId="{AECDBD64-E75C-4C05-9678-D3B35BDA44EC}" dt="2023-01-26T13:25:50.192" v="7023" actId="478"/>
          <ac:spMkLst>
            <pc:docMk/>
            <pc:sldMk cId="1872100274" sldId="2134806355"/>
            <ac:spMk id="9" creationId="{17E51F88-4398-76C0-3DF9-8503C88BEBE1}"/>
          </ac:spMkLst>
        </pc:spChg>
        <pc:graphicFrameChg chg="del">
          <ac:chgData name="STEPANCHENKO, D. (Dmitrii)" userId="30c9d29d-ac41-46ff-b2be-c3f5dd1e26e1" providerId="ADAL" clId="{AECDBD64-E75C-4C05-9678-D3B35BDA44EC}" dt="2023-01-26T13:25:50.192" v="7023" actId="478"/>
          <ac:graphicFrameMkLst>
            <pc:docMk/>
            <pc:sldMk cId="1872100274" sldId="2134806355"/>
            <ac:graphicFrameMk id="3" creationId="{A12E7895-C2CC-4F97-8797-1EDFDB6BAB8A}"/>
          </ac:graphicFrameMkLst>
        </pc:graphicFrameChg>
        <pc:graphicFrameChg chg="del">
          <ac:chgData name="STEPANCHENKO, D. (Dmitrii)" userId="30c9d29d-ac41-46ff-b2be-c3f5dd1e26e1" providerId="ADAL" clId="{AECDBD64-E75C-4C05-9678-D3B35BDA44EC}" dt="2023-01-26T13:25:50.192" v="7023" actId="478"/>
          <ac:graphicFrameMkLst>
            <pc:docMk/>
            <pc:sldMk cId="1872100274" sldId="2134806355"/>
            <ac:graphicFrameMk id="8" creationId="{1A4ACF02-C0D9-4956-8284-1CE9DD6E2608}"/>
          </ac:graphicFrameMkLst>
        </pc:graphicFrameChg>
      </pc:sldChg>
    </pc:docChg>
  </pc:docChgLst>
  <pc:docChgLst>
    <pc:chgData name="STEPANCHENKO, D. (Dmitrii)" userId="30c9d29d-ac41-46ff-b2be-c3f5dd1e26e1" providerId="ADAL" clId="{F1089F27-2CA7-4F6B-AF97-026CBAF4CD7A}"/>
    <pc:docChg chg="undo custSel addSld delSld modSld sldOrd modSection">
      <pc:chgData name="STEPANCHENKO, D. (Dmitrii)" userId="30c9d29d-ac41-46ff-b2be-c3f5dd1e26e1" providerId="ADAL" clId="{F1089F27-2CA7-4F6B-AF97-026CBAF4CD7A}" dt="2023-02-20T18:51:08.536" v="13643" actId="20577"/>
      <pc:docMkLst>
        <pc:docMk/>
      </pc:docMkLst>
      <pc:sldChg chg="modSp add del mod">
        <pc:chgData name="STEPANCHENKO, D. (Dmitrii)" userId="30c9d29d-ac41-46ff-b2be-c3f5dd1e26e1" providerId="ADAL" clId="{F1089F27-2CA7-4F6B-AF97-026CBAF4CD7A}" dt="2023-02-12T14:17:08.866" v="5120" actId="47"/>
        <pc:sldMkLst>
          <pc:docMk/>
          <pc:sldMk cId="1919997396" sldId="11065"/>
        </pc:sldMkLst>
        <pc:spChg chg="mod">
          <ac:chgData name="STEPANCHENKO, D. (Dmitrii)" userId="30c9d29d-ac41-46ff-b2be-c3f5dd1e26e1" providerId="ADAL" clId="{F1089F27-2CA7-4F6B-AF97-026CBAF4CD7A}" dt="2023-02-12T13:36:21.114" v="4730" actId="27636"/>
          <ac:spMkLst>
            <pc:docMk/>
            <pc:sldMk cId="1919997396" sldId="11065"/>
            <ac:spMk id="11" creationId="{24FD4DA9-DC7D-4926-B6C0-DDB34A58A5F4}"/>
          </ac:spMkLst>
        </pc:spChg>
        <pc:spChg chg="mod">
          <ac:chgData name="STEPANCHENKO, D. (Dmitrii)" userId="30c9d29d-ac41-46ff-b2be-c3f5dd1e26e1" providerId="ADAL" clId="{F1089F27-2CA7-4F6B-AF97-026CBAF4CD7A}" dt="2023-02-12T13:36:21.121" v="4732" actId="27636"/>
          <ac:spMkLst>
            <pc:docMk/>
            <pc:sldMk cId="1919997396" sldId="11065"/>
            <ac:spMk id="15" creationId="{9068F231-D344-41D9-9428-8F8AD350B5DB}"/>
          </ac:spMkLst>
        </pc:spChg>
        <pc:spChg chg="mod">
          <ac:chgData name="STEPANCHENKO, D. (Dmitrii)" userId="30c9d29d-ac41-46ff-b2be-c3f5dd1e26e1" providerId="ADAL" clId="{F1089F27-2CA7-4F6B-AF97-026CBAF4CD7A}" dt="2023-02-12T13:36:21.116" v="4731" actId="27636"/>
          <ac:spMkLst>
            <pc:docMk/>
            <pc:sldMk cId="1919997396" sldId="11065"/>
            <ac:spMk id="16" creationId="{6A506AEA-4DBC-484E-A104-1A795F0DEF0D}"/>
          </ac:spMkLst>
        </pc:spChg>
      </pc:sldChg>
      <pc:sldChg chg="addSp delSp modSp add mod">
        <pc:chgData name="STEPANCHENKO, D. (Dmitrii)" userId="30c9d29d-ac41-46ff-b2be-c3f5dd1e26e1" providerId="ADAL" clId="{F1089F27-2CA7-4F6B-AF97-026CBAF4CD7A}" dt="2023-02-12T11:30:43.520" v="3536" actId="1076"/>
        <pc:sldMkLst>
          <pc:docMk/>
          <pc:sldMk cId="1880343008" sldId="2134806241"/>
        </pc:sldMkLst>
        <pc:spChg chg="del mod">
          <ac:chgData name="STEPANCHENKO, D. (Dmitrii)" userId="30c9d29d-ac41-46ff-b2be-c3f5dd1e26e1" providerId="ADAL" clId="{F1089F27-2CA7-4F6B-AF97-026CBAF4CD7A}" dt="2023-02-12T11:30:13.626" v="3527" actId="478"/>
          <ac:spMkLst>
            <pc:docMk/>
            <pc:sldMk cId="1880343008" sldId="2134806241"/>
            <ac:spMk id="3" creationId="{81BD1123-3626-1C45-BF5B-1C1864FA8AFA}"/>
          </ac:spMkLst>
        </pc:spChg>
        <pc:spChg chg="add mod">
          <ac:chgData name="STEPANCHENKO, D. (Dmitrii)" userId="30c9d29d-ac41-46ff-b2be-c3f5dd1e26e1" providerId="ADAL" clId="{F1089F27-2CA7-4F6B-AF97-026CBAF4CD7A}" dt="2023-02-12T11:30:20.525" v="3529" actId="14100"/>
          <ac:spMkLst>
            <pc:docMk/>
            <pc:sldMk cId="1880343008" sldId="2134806241"/>
            <ac:spMk id="6" creationId="{DA130926-BAA7-BB2F-DAEC-71DCCFC45801}"/>
          </ac:spMkLst>
        </pc:spChg>
        <pc:picChg chg="del">
          <ac:chgData name="STEPANCHENKO, D. (Dmitrii)" userId="30c9d29d-ac41-46ff-b2be-c3f5dd1e26e1" providerId="ADAL" clId="{F1089F27-2CA7-4F6B-AF97-026CBAF4CD7A}" dt="2023-02-12T10:53:42.950" v="3038" actId="478"/>
          <ac:picMkLst>
            <pc:docMk/>
            <pc:sldMk cId="1880343008" sldId="2134806241"/>
            <ac:picMk id="4" creationId="{00000000-0000-0000-0000-000000000000}"/>
          </ac:picMkLst>
        </pc:picChg>
        <pc:picChg chg="add mod">
          <ac:chgData name="STEPANCHENKO, D. (Dmitrii)" userId="30c9d29d-ac41-46ff-b2be-c3f5dd1e26e1" providerId="ADAL" clId="{F1089F27-2CA7-4F6B-AF97-026CBAF4CD7A}" dt="2023-02-12T11:30:43.520" v="3536" actId="1076"/>
          <ac:picMkLst>
            <pc:docMk/>
            <pc:sldMk cId="1880343008" sldId="2134806241"/>
            <ac:picMk id="7" creationId="{51F75B49-D11B-9DB5-BB5C-77281F231475}"/>
          </ac:picMkLst>
        </pc:picChg>
        <pc:picChg chg="add mod">
          <ac:chgData name="STEPANCHENKO, D. (Dmitrii)" userId="30c9d29d-ac41-46ff-b2be-c3f5dd1e26e1" providerId="ADAL" clId="{F1089F27-2CA7-4F6B-AF97-026CBAF4CD7A}" dt="2023-02-12T11:30:39.575" v="3534" actId="1076"/>
          <ac:picMkLst>
            <pc:docMk/>
            <pc:sldMk cId="1880343008" sldId="2134806241"/>
            <ac:picMk id="8" creationId="{D2553FFC-FA84-2DFC-98DE-52BAB70E7BC2}"/>
          </ac:picMkLst>
        </pc:picChg>
      </pc:sldChg>
      <pc:sldChg chg="del">
        <pc:chgData name="STEPANCHENKO, D. (Dmitrii)" userId="30c9d29d-ac41-46ff-b2be-c3f5dd1e26e1" providerId="ADAL" clId="{F1089F27-2CA7-4F6B-AF97-026CBAF4CD7A}" dt="2023-02-10T14:16:03.878" v="550" actId="47"/>
        <pc:sldMkLst>
          <pc:docMk/>
          <pc:sldMk cId="1150082579" sldId="2134806261"/>
        </pc:sldMkLst>
      </pc:sldChg>
      <pc:sldChg chg="del">
        <pc:chgData name="STEPANCHENKO, D. (Dmitrii)" userId="30c9d29d-ac41-46ff-b2be-c3f5dd1e26e1" providerId="ADAL" clId="{F1089F27-2CA7-4F6B-AF97-026CBAF4CD7A}" dt="2023-02-10T14:12:18.826" v="52" actId="47"/>
        <pc:sldMkLst>
          <pc:docMk/>
          <pc:sldMk cId="826615147" sldId="2134806265"/>
        </pc:sldMkLst>
      </pc:sldChg>
      <pc:sldChg chg="addSp delSp modSp add mod ord">
        <pc:chgData name="STEPANCHENKO, D. (Dmitrii)" userId="30c9d29d-ac41-46ff-b2be-c3f5dd1e26e1" providerId="ADAL" clId="{F1089F27-2CA7-4F6B-AF97-026CBAF4CD7A}" dt="2023-02-20T18:48:07.538" v="13523" actId="20577"/>
        <pc:sldMkLst>
          <pc:docMk/>
          <pc:sldMk cId="2463351118" sldId="2134806269"/>
        </pc:sldMkLst>
        <pc:spChg chg="mod">
          <ac:chgData name="STEPANCHENKO, D. (Dmitrii)" userId="30c9d29d-ac41-46ff-b2be-c3f5dd1e26e1" providerId="ADAL" clId="{F1089F27-2CA7-4F6B-AF97-026CBAF4CD7A}" dt="2023-02-20T18:48:07.538" v="13523" actId="20577"/>
          <ac:spMkLst>
            <pc:docMk/>
            <pc:sldMk cId="2463351118" sldId="2134806269"/>
            <ac:spMk id="3" creationId="{81BD1123-3626-1C45-BF5B-1C1864FA8AFA}"/>
          </ac:spMkLst>
        </pc:spChg>
        <pc:spChg chg="add del mod">
          <ac:chgData name="STEPANCHENKO, D. (Dmitrii)" userId="30c9d29d-ac41-46ff-b2be-c3f5dd1e26e1" providerId="ADAL" clId="{F1089F27-2CA7-4F6B-AF97-026CBAF4CD7A}" dt="2023-02-19T12:41:36.931" v="10758" actId="478"/>
          <ac:spMkLst>
            <pc:docMk/>
            <pc:sldMk cId="2463351118" sldId="2134806269"/>
            <ac:spMk id="4" creationId="{D4D0A45E-609F-22F8-13FB-E0F196467DFA}"/>
          </ac:spMkLst>
        </pc:spChg>
        <pc:spChg chg="add mod">
          <ac:chgData name="STEPANCHENKO, D. (Dmitrii)" userId="30c9d29d-ac41-46ff-b2be-c3f5dd1e26e1" providerId="ADAL" clId="{F1089F27-2CA7-4F6B-AF97-026CBAF4CD7A}" dt="2023-02-19T12:42:20.371" v="10770" actId="1036"/>
          <ac:spMkLst>
            <pc:docMk/>
            <pc:sldMk cId="2463351118" sldId="2134806269"/>
            <ac:spMk id="5" creationId="{CA48A249-AD36-EB3A-0992-6DCB17BA4518}"/>
          </ac:spMkLst>
        </pc:spChg>
        <pc:spChg chg="mod">
          <ac:chgData name="STEPANCHENKO, D. (Dmitrii)" userId="30c9d29d-ac41-46ff-b2be-c3f5dd1e26e1" providerId="ADAL" clId="{F1089F27-2CA7-4F6B-AF97-026CBAF4CD7A}" dt="2023-02-13T17:49:36.690" v="7145" actId="20577"/>
          <ac:spMkLst>
            <pc:docMk/>
            <pc:sldMk cId="2463351118" sldId="2134806269"/>
            <ac:spMk id="35" creationId="{CC58600E-0CF1-5A74-5B14-B84F00CE3853}"/>
          </ac:spMkLst>
        </pc:spChg>
        <pc:spChg chg="mod">
          <ac:chgData name="STEPANCHENKO, D. (Dmitrii)" userId="30c9d29d-ac41-46ff-b2be-c3f5dd1e26e1" providerId="ADAL" clId="{F1089F27-2CA7-4F6B-AF97-026CBAF4CD7A}" dt="2023-02-17T16:03:15.708" v="7903" actId="1035"/>
          <ac:spMkLst>
            <pc:docMk/>
            <pc:sldMk cId="2463351118" sldId="2134806269"/>
            <ac:spMk id="57" creationId="{00000000-0000-0000-0000-000000000000}"/>
          </ac:spMkLst>
        </pc:spChg>
      </pc:sldChg>
      <pc:sldChg chg="del">
        <pc:chgData name="STEPANCHENKO, D. (Dmitrii)" userId="30c9d29d-ac41-46ff-b2be-c3f5dd1e26e1" providerId="ADAL" clId="{F1089F27-2CA7-4F6B-AF97-026CBAF4CD7A}" dt="2023-02-10T14:12:18.826" v="52" actId="47"/>
        <pc:sldMkLst>
          <pc:docMk/>
          <pc:sldMk cId="4146022198" sldId="2134806269"/>
        </pc:sldMkLst>
      </pc:sldChg>
      <pc:sldChg chg="del">
        <pc:chgData name="STEPANCHENKO, D. (Dmitrii)" userId="30c9d29d-ac41-46ff-b2be-c3f5dd1e26e1" providerId="ADAL" clId="{F1089F27-2CA7-4F6B-AF97-026CBAF4CD7A}" dt="2023-02-10T14:12:18.826" v="52" actId="47"/>
        <pc:sldMkLst>
          <pc:docMk/>
          <pc:sldMk cId="1937308450" sldId="2134806270"/>
        </pc:sldMkLst>
      </pc:sldChg>
      <pc:sldChg chg="del">
        <pc:chgData name="STEPANCHENKO, D. (Dmitrii)" userId="30c9d29d-ac41-46ff-b2be-c3f5dd1e26e1" providerId="ADAL" clId="{F1089F27-2CA7-4F6B-AF97-026CBAF4CD7A}" dt="2023-02-10T14:12:18.826" v="52" actId="47"/>
        <pc:sldMkLst>
          <pc:docMk/>
          <pc:sldMk cId="3806807723" sldId="2134806271"/>
        </pc:sldMkLst>
      </pc:sldChg>
      <pc:sldChg chg="modSp del mod">
        <pc:chgData name="STEPANCHENKO, D. (Dmitrii)" userId="30c9d29d-ac41-46ff-b2be-c3f5dd1e26e1" providerId="ADAL" clId="{F1089F27-2CA7-4F6B-AF97-026CBAF4CD7A}" dt="2023-02-10T14:12:18.826" v="52" actId="47"/>
        <pc:sldMkLst>
          <pc:docMk/>
          <pc:sldMk cId="2322687294" sldId="2134806289"/>
        </pc:sldMkLst>
        <pc:spChg chg="mod">
          <ac:chgData name="STEPANCHENKO, D. (Dmitrii)" userId="30c9d29d-ac41-46ff-b2be-c3f5dd1e26e1" providerId="ADAL" clId="{F1089F27-2CA7-4F6B-AF97-026CBAF4CD7A}" dt="2023-02-10T14:10:47.477" v="51" actId="6549"/>
          <ac:spMkLst>
            <pc:docMk/>
            <pc:sldMk cId="2322687294" sldId="2134806289"/>
            <ac:spMk id="4" creationId="{FABF48EB-F5DD-73B7-0214-661762AC84D0}"/>
          </ac:spMkLst>
        </pc:spChg>
      </pc:sldChg>
      <pc:sldChg chg="del">
        <pc:chgData name="STEPANCHENKO, D. (Dmitrii)" userId="30c9d29d-ac41-46ff-b2be-c3f5dd1e26e1" providerId="ADAL" clId="{F1089F27-2CA7-4F6B-AF97-026CBAF4CD7A}" dt="2023-02-10T14:12:18.826" v="52" actId="47"/>
        <pc:sldMkLst>
          <pc:docMk/>
          <pc:sldMk cId="1987294738" sldId="2134806293"/>
        </pc:sldMkLst>
      </pc:sldChg>
      <pc:sldChg chg="del">
        <pc:chgData name="STEPANCHENKO, D. (Dmitrii)" userId="30c9d29d-ac41-46ff-b2be-c3f5dd1e26e1" providerId="ADAL" clId="{F1089F27-2CA7-4F6B-AF97-026CBAF4CD7A}" dt="2023-02-10T14:12:18.826" v="52" actId="47"/>
        <pc:sldMkLst>
          <pc:docMk/>
          <pc:sldMk cId="860713518" sldId="2134806317"/>
        </pc:sldMkLst>
      </pc:sldChg>
      <pc:sldChg chg="addSp delSp modSp del mod">
        <pc:chgData name="STEPANCHENKO, D. (Dmitrii)" userId="30c9d29d-ac41-46ff-b2be-c3f5dd1e26e1" providerId="ADAL" clId="{F1089F27-2CA7-4F6B-AF97-026CBAF4CD7A}" dt="2023-02-19T12:43:17.520" v="10773" actId="47"/>
        <pc:sldMkLst>
          <pc:docMk/>
          <pc:sldMk cId="1455295070" sldId="2134806318"/>
        </pc:sldMkLst>
        <pc:spChg chg="add mod">
          <ac:chgData name="STEPANCHENKO, D. (Dmitrii)" userId="30c9d29d-ac41-46ff-b2be-c3f5dd1e26e1" providerId="ADAL" clId="{F1089F27-2CA7-4F6B-AF97-026CBAF4CD7A}" dt="2023-02-14T15:52:02.960" v="7214" actId="13926"/>
          <ac:spMkLst>
            <pc:docMk/>
            <pc:sldMk cId="1455295070" sldId="2134806318"/>
            <ac:spMk id="4" creationId="{78C03241-F245-4623-A41A-659673385123}"/>
          </ac:spMkLst>
        </pc:spChg>
        <pc:spChg chg="mod">
          <ac:chgData name="STEPANCHENKO, D. (Dmitrii)" userId="30c9d29d-ac41-46ff-b2be-c3f5dd1e26e1" providerId="ADAL" clId="{F1089F27-2CA7-4F6B-AF97-026CBAF4CD7A}" dt="2023-02-12T09:02:10.327" v="1128" actId="20577"/>
          <ac:spMkLst>
            <pc:docMk/>
            <pc:sldMk cId="1455295070" sldId="2134806318"/>
            <ac:spMk id="5" creationId="{81BD1123-3626-1C45-BF5B-1C1864FA8AFA}"/>
          </ac:spMkLst>
        </pc:spChg>
        <pc:spChg chg="del">
          <ac:chgData name="STEPANCHENKO, D. (Dmitrii)" userId="30c9d29d-ac41-46ff-b2be-c3f5dd1e26e1" providerId="ADAL" clId="{F1089F27-2CA7-4F6B-AF97-026CBAF4CD7A}" dt="2023-02-10T14:12:26.339" v="53" actId="478"/>
          <ac:spMkLst>
            <pc:docMk/>
            <pc:sldMk cId="1455295070" sldId="2134806318"/>
            <ac:spMk id="7" creationId="{6842C5AA-1AE9-ED6E-50AB-B863FE28CE8D}"/>
          </ac:spMkLst>
        </pc:spChg>
        <pc:spChg chg="del">
          <ac:chgData name="STEPANCHENKO, D. (Dmitrii)" userId="30c9d29d-ac41-46ff-b2be-c3f5dd1e26e1" providerId="ADAL" clId="{F1089F27-2CA7-4F6B-AF97-026CBAF4CD7A}" dt="2023-02-10T14:12:26.339" v="53" actId="478"/>
          <ac:spMkLst>
            <pc:docMk/>
            <pc:sldMk cId="1455295070" sldId="2134806318"/>
            <ac:spMk id="10" creationId="{32728730-626D-0038-35C3-8C916E7BC5BC}"/>
          </ac:spMkLst>
        </pc:spChg>
        <pc:spChg chg="del">
          <ac:chgData name="STEPANCHENKO, D. (Dmitrii)" userId="30c9d29d-ac41-46ff-b2be-c3f5dd1e26e1" providerId="ADAL" clId="{F1089F27-2CA7-4F6B-AF97-026CBAF4CD7A}" dt="2023-02-10T14:12:26.339" v="53" actId="478"/>
          <ac:spMkLst>
            <pc:docMk/>
            <pc:sldMk cId="1455295070" sldId="2134806318"/>
            <ac:spMk id="12" creationId="{4D1E3965-D161-999D-0999-3D1B1364CEA1}"/>
          </ac:spMkLst>
        </pc:spChg>
        <pc:graphicFrameChg chg="del">
          <ac:chgData name="STEPANCHENKO, D. (Dmitrii)" userId="30c9d29d-ac41-46ff-b2be-c3f5dd1e26e1" providerId="ADAL" clId="{F1089F27-2CA7-4F6B-AF97-026CBAF4CD7A}" dt="2023-02-10T14:12:26.339" v="53" actId="478"/>
          <ac:graphicFrameMkLst>
            <pc:docMk/>
            <pc:sldMk cId="1455295070" sldId="2134806318"/>
            <ac:graphicFrameMk id="11" creationId="{D999BAE8-0165-4FA3-822A-4B3110B1E9C9}"/>
          </ac:graphicFrameMkLst>
        </pc:graphicFrameChg>
        <pc:picChg chg="del mod">
          <ac:chgData name="STEPANCHENKO, D. (Dmitrii)" userId="30c9d29d-ac41-46ff-b2be-c3f5dd1e26e1" providerId="ADAL" clId="{F1089F27-2CA7-4F6B-AF97-026CBAF4CD7A}" dt="2023-02-10T14:12:28.770" v="55" actId="478"/>
          <ac:picMkLst>
            <pc:docMk/>
            <pc:sldMk cId="1455295070" sldId="2134806318"/>
            <ac:picMk id="3" creationId="{4A1BF880-AFD7-4B6C-B24B-F5BE9CAF0F4D}"/>
          </ac:picMkLst>
        </pc:picChg>
        <pc:picChg chg="add del">
          <ac:chgData name="STEPANCHENKO, D. (Dmitrii)" userId="30c9d29d-ac41-46ff-b2be-c3f5dd1e26e1" providerId="ADAL" clId="{F1089F27-2CA7-4F6B-AF97-026CBAF4CD7A}" dt="2023-02-12T14:00:22.639" v="4795" actId="478"/>
          <ac:picMkLst>
            <pc:docMk/>
            <pc:sldMk cId="1455295070" sldId="2134806318"/>
            <ac:picMk id="6" creationId="{DF5F0D23-00E6-FF40-BDD5-A23D3F9C9BD6}"/>
          </ac:picMkLst>
        </pc:picChg>
        <pc:picChg chg="del">
          <ac:chgData name="STEPANCHENKO, D. (Dmitrii)" userId="30c9d29d-ac41-46ff-b2be-c3f5dd1e26e1" providerId="ADAL" clId="{F1089F27-2CA7-4F6B-AF97-026CBAF4CD7A}" dt="2023-02-10T14:12:26.339" v="53" actId="478"/>
          <ac:picMkLst>
            <pc:docMk/>
            <pc:sldMk cId="1455295070" sldId="2134806318"/>
            <ac:picMk id="9" creationId="{C3A39222-90C1-4ECB-75D5-5E782010CDE5}"/>
          </ac:picMkLst>
        </pc:picChg>
      </pc:sldChg>
      <pc:sldChg chg="addSp delSp modSp new del mod ord">
        <pc:chgData name="STEPANCHENKO, D. (Dmitrii)" userId="30c9d29d-ac41-46ff-b2be-c3f5dd1e26e1" providerId="ADAL" clId="{F1089F27-2CA7-4F6B-AF97-026CBAF4CD7A}" dt="2023-02-17T16:03:45.368" v="7904" actId="47"/>
        <pc:sldMkLst>
          <pc:docMk/>
          <pc:sldMk cId="4090923905" sldId="2134806319"/>
        </pc:sldMkLst>
        <pc:picChg chg="add del mod">
          <ac:chgData name="STEPANCHENKO, D. (Dmitrii)" userId="30c9d29d-ac41-46ff-b2be-c3f5dd1e26e1" providerId="ADAL" clId="{F1089F27-2CA7-4F6B-AF97-026CBAF4CD7A}" dt="2023-02-12T10:39:10.301" v="2847" actId="478"/>
          <ac:picMkLst>
            <pc:docMk/>
            <pc:sldMk cId="4090923905" sldId="2134806319"/>
            <ac:picMk id="4" creationId="{29CA5851-007C-079C-FF94-86DD330C2B2F}"/>
          </ac:picMkLst>
        </pc:picChg>
        <pc:picChg chg="add mod">
          <ac:chgData name="STEPANCHENKO, D. (Dmitrii)" userId="30c9d29d-ac41-46ff-b2be-c3f5dd1e26e1" providerId="ADAL" clId="{F1089F27-2CA7-4F6B-AF97-026CBAF4CD7A}" dt="2023-02-10T14:26:40.304" v="765" actId="1076"/>
          <ac:picMkLst>
            <pc:docMk/>
            <pc:sldMk cId="4090923905" sldId="2134806319"/>
            <ac:picMk id="6" creationId="{1F0177F0-BE16-369E-36F5-483E368F1740}"/>
          </ac:picMkLst>
        </pc:picChg>
        <pc:picChg chg="add mod">
          <ac:chgData name="STEPANCHENKO, D. (Dmitrii)" userId="30c9d29d-ac41-46ff-b2be-c3f5dd1e26e1" providerId="ADAL" clId="{F1089F27-2CA7-4F6B-AF97-026CBAF4CD7A}" dt="2023-02-10T14:26:59.622" v="767" actId="1076"/>
          <ac:picMkLst>
            <pc:docMk/>
            <pc:sldMk cId="4090923905" sldId="2134806319"/>
            <ac:picMk id="8" creationId="{E37221D4-A1B4-F625-ED80-984890A9C27D}"/>
          </ac:picMkLst>
        </pc:picChg>
        <pc:picChg chg="add mod">
          <ac:chgData name="STEPANCHENKO, D. (Dmitrii)" userId="30c9d29d-ac41-46ff-b2be-c3f5dd1e26e1" providerId="ADAL" clId="{F1089F27-2CA7-4F6B-AF97-026CBAF4CD7A}" dt="2023-02-10T14:27:48.721" v="774" actId="1076"/>
          <ac:picMkLst>
            <pc:docMk/>
            <pc:sldMk cId="4090923905" sldId="2134806319"/>
            <ac:picMk id="10" creationId="{B95510D7-4E67-BF8D-BF7C-77F25046700E}"/>
          </ac:picMkLst>
        </pc:picChg>
      </pc:sldChg>
      <pc:sldChg chg="addSp delSp modSp new mod ord modAnim">
        <pc:chgData name="STEPANCHENKO, D. (Dmitrii)" userId="30c9d29d-ac41-46ff-b2be-c3f5dd1e26e1" providerId="ADAL" clId="{F1089F27-2CA7-4F6B-AF97-026CBAF4CD7A}" dt="2023-02-19T12:43:47.571" v="10777" actId="1076"/>
        <pc:sldMkLst>
          <pc:docMk/>
          <pc:sldMk cId="123236843" sldId="2134806320"/>
        </pc:sldMkLst>
        <pc:spChg chg="add mod">
          <ac:chgData name="STEPANCHENKO, D. (Dmitrii)" userId="30c9d29d-ac41-46ff-b2be-c3f5dd1e26e1" providerId="ADAL" clId="{F1089F27-2CA7-4F6B-AF97-026CBAF4CD7A}" dt="2023-02-12T12:17:49.211" v="3718" actId="1076"/>
          <ac:spMkLst>
            <pc:docMk/>
            <pc:sldMk cId="123236843" sldId="2134806320"/>
            <ac:spMk id="5" creationId="{A5099883-2320-2D9A-3BFE-E5C7ECE2D064}"/>
          </ac:spMkLst>
        </pc:spChg>
        <pc:spChg chg="add del">
          <ac:chgData name="STEPANCHENKO, D. (Dmitrii)" userId="30c9d29d-ac41-46ff-b2be-c3f5dd1e26e1" providerId="ADAL" clId="{F1089F27-2CA7-4F6B-AF97-026CBAF4CD7A}" dt="2023-02-12T11:10:09.320" v="3354" actId="22"/>
          <ac:spMkLst>
            <pc:docMk/>
            <pc:sldMk cId="123236843" sldId="2134806320"/>
            <ac:spMk id="9" creationId="{8285A456-9B63-BC2D-509A-6EA82DD04A6F}"/>
          </ac:spMkLst>
        </pc:spChg>
        <pc:spChg chg="add mod">
          <ac:chgData name="STEPANCHENKO, D. (Dmitrii)" userId="30c9d29d-ac41-46ff-b2be-c3f5dd1e26e1" providerId="ADAL" clId="{F1089F27-2CA7-4F6B-AF97-026CBAF4CD7A}" dt="2023-02-12T11:56:46.421" v="3601" actId="20577"/>
          <ac:spMkLst>
            <pc:docMk/>
            <pc:sldMk cId="123236843" sldId="2134806320"/>
            <ac:spMk id="11" creationId="{9BC67766-251F-0718-CD22-17378CAC1413}"/>
          </ac:spMkLst>
        </pc:spChg>
        <pc:spChg chg="add del mod">
          <ac:chgData name="STEPANCHENKO, D. (Dmitrii)" userId="30c9d29d-ac41-46ff-b2be-c3f5dd1e26e1" providerId="ADAL" clId="{F1089F27-2CA7-4F6B-AF97-026CBAF4CD7A}" dt="2023-02-19T09:19:42.958" v="8421" actId="478"/>
          <ac:spMkLst>
            <pc:docMk/>
            <pc:sldMk cId="123236843" sldId="2134806320"/>
            <ac:spMk id="12" creationId="{217EA7F2-25D7-2A32-0670-C376850F40AD}"/>
          </ac:spMkLst>
        </pc:spChg>
        <pc:graphicFrameChg chg="add mod modGraphic">
          <ac:chgData name="STEPANCHENKO, D. (Dmitrii)" userId="30c9d29d-ac41-46ff-b2be-c3f5dd1e26e1" providerId="ADAL" clId="{F1089F27-2CA7-4F6B-AF97-026CBAF4CD7A}" dt="2023-02-19T12:43:38.670" v="10776" actId="20577"/>
          <ac:graphicFrameMkLst>
            <pc:docMk/>
            <pc:sldMk cId="123236843" sldId="2134806320"/>
            <ac:graphicFrameMk id="10" creationId="{7BFD4002-9D15-623A-BD6D-22CC0DDB8901}"/>
          </ac:graphicFrameMkLst>
        </pc:graphicFrameChg>
        <pc:picChg chg="add del mod">
          <ac:chgData name="STEPANCHENKO, D. (Dmitrii)" userId="30c9d29d-ac41-46ff-b2be-c3f5dd1e26e1" providerId="ADAL" clId="{F1089F27-2CA7-4F6B-AF97-026CBAF4CD7A}" dt="2023-02-12T11:06:15.176" v="3293" actId="21"/>
          <ac:picMkLst>
            <pc:docMk/>
            <pc:sldMk cId="123236843" sldId="2134806320"/>
            <ac:picMk id="4" creationId="{D12123B8-BC8A-7B3F-E200-41D0DF451F2F}"/>
          </ac:picMkLst>
        </pc:picChg>
        <pc:picChg chg="add del mod">
          <ac:chgData name="STEPANCHENKO, D. (Dmitrii)" userId="30c9d29d-ac41-46ff-b2be-c3f5dd1e26e1" providerId="ADAL" clId="{F1089F27-2CA7-4F6B-AF97-026CBAF4CD7A}" dt="2023-02-12T11:06:15.176" v="3293" actId="21"/>
          <ac:picMkLst>
            <pc:docMk/>
            <pc:sldMk cId="123236843" sldId="2134806320"/>
            <ac:picMk id="6" creationId="{DCAF4A99-CB4A-01FD-71B1-52879FD609C6}"/>
          </ac:picMkLst>
        </pc:picChg>
        <pc:picChg chg="add del mod">
          <ac:chgData name="STEPANCHENKO, D. (Dmitrii)" userId="30c9d29d-ac41-46ff-b2be-c3f5dd1e26e1" providerId="ADAL" clId="{F1089F27-2CA7-4F6B-AF97-026CBAF4CD7A}" dt="2023-02-12T11:06:15.176" v="3293" actId="21"/>
          <ac:picMkLst>
            <pc:docMk/>
            <pc:sldMk cId="123236843" sldId="2134806320"/>
            <ac:picMk id="8" creationId="{CB36CE0D-EAC3-50E4-32B4-29553841EF81}"/>
          </ac:picMkLst>
        </pc:picChg>
        <pc:picChg chg="add mod">
          <ac:chgData name="STEPANCHENKO, D. (Dmitrii)" userId="30c9d29d-ac41-46ff-b2be-c3f5dd1e26e1" providerId="ADAL" clId="{F1089F27-2CA7-4F6B-AF97-026CBAF4CD7A}" dt="2023-02-19T12:43:47.571" v="10777" actId="1076"/>
          <ac:picMkLst>
            <pc:docMk/>
            <pc:sldMk cId="123236843" sldId="2134806320"/>
            <ac:picMk id="14" creationId="{1D3EDC59-B52B-DD64-2CA0-DEB986A832EA}"/>
          </ac:picMkLst>
        </pc:picChg>
      </pc:sldChg>
      <pc:sldChg chg="del">
        <pc:chgData name="STEPANCHENKO, D. (Dmitrii)" userId="30c9d29d-ac41-46ff-b2be-c3f5dd1e26e1" providerId="ADAL" clId="{F1089F27-2CA7-4F6B-AF97-026CBAF4CD7A}" dt="2023-02-10T14:12:18.826" v="52" actId="47"/>
        <pc:sldMkLst>
          <pc:docMk/>
          <pc:sldMk cId="328194484" sldId="2134806320"/>
        </pc:sldMkLst>
      </pc:sldChg>
      <pc:sldChg chg="del">
        <pc:chgData name="STEPANCHENKO, D. (Dmitrii)" userId="30c9d29d-ac41-46ff-b2be-c3f5dd1e26e1" providerId="ADAL" clId="{F1089F27-2CA7-4F6B-AF97-026CBAF4CD7A}" dt="2023-02-10T14:12:18.826" v="52" actId="47"/>
        <pc:sldMkLst>
          <pc:docMk/>
          <pc:sldMk cId="931874431" sldId="2134806321"/>
        </pc:sldMkLst>
      </pc:sldChg>
      <pc:sldChg chg="addSp modSp new del mod ord">
        <pc:chgData name="STEPANCHENKO, D. (Dmitrii)" userId="30c9d29d-ac41-46ff-b2be-c3f5dd1e26e1" providerId="ADAL" clId="{F1089F27-2CA7-4F6B-AF97-026CBAF4CD7A}" dt="2023-02-19T09:28:13.271" v="8481" actId="47"/>
        <pc:sldMkLst>
          <pc:docMk/>
          <pc:sldMk cId="3981094662" sldId="2134806321"/>
        </pc:sldMkLst>
        <pc:picChg chg="add mod">
          <ac:chgData name="STEPANCHENKO, D. (Dmitrii)" userId="30c9d29d-ac41-46ff-b2be-c3f5dd1e26e1" providerId="ADAL" clId="{F1089F27-2CA7-4F6B-AF97-026CBAF4CD7A}" dt="2023-02-10T14:29:51.092" v="789" actId="1076"/>
          <ac:picMkLst>
            <pc:docMk/>
            <pc:sldMk cId="3981094662" sldId="2134806321"/>
            <ac:picMk id="4" creationId="{6215F474-0251-B921-CAD7-7573EA592D1E}"/>
          </ac:picMkLst>
        </pc:picChg>
        <pc:picChg chg="add mod">
          <ac:chgData name="STEPANCHENKO, D. (Dmitrii)" userId="30c9d29d-ac41-46ff-b2be-c3f5dd1e26e1" providerId="ADAL" clId="{F1089F27-2CA7-4F6B-AF97-026CBAF4CD7A}" dt="2023-02-10T14:30:22.037" v="791" actId="1076"/>
          <ac:picMkLst>
            <pc:docMk/>
            <pc:sldMk cId="3981094662" sldId="2134806321"/>
            <ac:picMk id="6" creationId="{C3279629-4B89-F4AC-9F1A-52E1121A1AD9}"/>
          </ac:picMkLst>
        </pc:picChg>
      </pc:sldChg>
      <pc:sldChg chg="del">
        <pc:chgData name="STEPANCHENKO, D. (Dmitrii)" userId="30c9d29d-ac41-46ff-b2be-c3f5dd1e26e1" providerId="ADAL" clId="{F1089F27-2CA7-4F6B-AF97-026CBAF4CD7A}" dt="2023-02-10T14:12:18.826" v="52" actId="47"/>
        <pc:sldMkLst>
          <pc:docMk/>
          <pc:sldMk cId="2401638851" sldId="2134806322"/>
        </pc:sldMkLst>
      </pc:sldChg>
      <pc:sldChg chg="addSp modSp add del mod ord">
        <pc:chgData name="STEPANCHENKO, D. (Dmitrii)" userId="30c9d29d-ac41-46ff-b2be-c3f5dd1e26e1" providerId="ADAL" clId="{F1089F27-2CA7-4F6B-AF97-026CBAF4CD7A}" dt="2023-02-19T09:25:05.990" v="8479" actId="47"/>
        <pc:sldMkLst>
          <pc:docMk/>
          <pc:sldMk cId="3505165302" sldId="2134806322"/>
        </pc:sldMkLst>
        <pc:spChg chg="add mod">
          <ac:chgData name="STEPANCHENKO, D. (Dmitrii)" userId="30c9d29d-ac41-46ff-b2be-c3f5dd1e26e1" providerId="ADAL" clId="{F1089F27-2CA7-4F6B-AF97-026CBAF4CD7A}" dt="2023-02-10T15:11:24.031" v="932" actId="20577"/>
          <ac:spMkLst>
            <pc:docMk/>
            <pc:sldMk cId="3505165302" sldId="2134806322"/>
            <ac:spMk id="3" creationId="{F89881EB-3DBB-C75D-2DC9-EE910F1536E7}"/>
          </ac:spMkLst>
        </pc:spChg>
      </pc:sldChg>
      <pc:sldChg chg="addSp modSp new del mod">
        <pc:chgData name="STEPANCHENKO, D. (Dmitrii)" userId="30c9d29d-ac41-46ff-b2be-c3f5dd1e26e1" providerId="ADAL" clId="{F1089F27-2CA7-4F6B-AF97-026CBAF4CD7A}" dt="2023-02-17T16:04:05.305" v="7905" actId="47"/>
        <pc:sldMkLst>
          <pc:docMk/>
          <pc:sldMk cId="611908845" sldId="2134806323"/>
        </pc:sldMkLst>
        <pc:picChg chg="add mod">
          <ac:chgData name="STEPANCHENKO, D. (Dmitrii)" userId="30c9d29d-ac41-46ff-b2be-c3f5dd1e26e1" providerId="ADAL" clId="{F1089F27-2CA7-4F6B-AF97-026CBAF4CD7A}" dt="2023-02-10T15:12:17.133" v="937" actId="1076"/>
          <ac:picMkLst>
            <pc:docMk/>
            <pc:sldMk cId="611908845" sldId="2134806323"/>
            <ac:picMk id="4" creationId="{7832E325-70EE-5A91-6F58-0257386D12BD}"/>
          </ac:picMkLst>
        </pc:picChg>
      </pc:sldChg>
      <pc:sldChg chg="del">
        <pc:chgData name="STEPANCHENKO, D. (Dmitrii)" userId="30c9d29d-ac41-46ff-b2be-c3f5dd1e26e1" providerId="ADAL" clId="{F1089F27-2CA7-4F6B-AF97-026CBAF4CD7A}" dt="2023-02-10T14:12:18.826" v="52" actId="47"/>
        <pc:sldMkLst>
          <pc:docMk/>
          <pc:sldMk cId="2685767378" sldId="2134806323"/>
        </pc:sldMkLst>
      </pc:sldChg>
      <pc:sldChg chg="addSp modSp new del mod">
        <pc:chgData name="STEPANCHENKO, D. (Dmitrii)" userId="30c9d29d-ac41-46ff-b2be-c3f5dd1e26e1" providerId="ADAL" clId="{F1089F27-2CA7-4F6B-AF97-026CBAF4CD7A}" dt="2023-02-17T16:04:49.635" v="7909" actId="47"/>
        <pc:sldMkLst>
          <pc:docMk/>
          <pc:sldMk cId="3515820768" sldId="2134806324"/>
        </pc:sldMkLst>
        <pc:picChg chg="add mod">
          <ac:chgData name="STEPANCHENKO, D. (Dmitrii)" userId="30c9d29d-ac41-46ff-b2be-c3f5dd1e26e1" providerId="ADAL" clId="{F1089F27-2CA7-4F6B-AF97-026CBAF4CD7A}" dt="2023-02-10T15:15:32.886" v="940" actId="1076"/>
          <ac:picMkLst>
            <pc:docMk/>
            <pc:sldMk cId="3515820768" sldId="2134806324"/>
            <ac:picMk id="4" creationId="{7DA79001-7EF9-81AD-FF4D-BB6EED59EDCD}"/>
          </ac:picMkLst>
        </pc:picChg>
      </pc:sldChg>
      <pc:sldChg chg="addSp modSp new del mod">
        <pc:chgData name="STEPANCHENKO, D. (Dmitrii)" userId="30c9d29d-ac41-46ff-b2be-c3f5dd1e26e1" providerId="ADAL" clId="{F1089F27-2CA7-4F6B-AF97-026CBAF4CD7A}" dt="2023-02-19T09:28:05.116" v="8480" actId="47"/>
        <pc:sldMkLst>
          <pc:docMk/>
          <pc:sldMk cId="1681901787" sldId="2134806325"/>
        </pc:sldMkLst>
        <pc:spChg chg="add mod">
          <ac:chgData name="STEPANCHENKO, D. (Dmitrii)" userId="30c9d29d-ac41-46ff-b2be-c3f5dd1e26e1" providerId="ADAL" clId="{F1089F27-2CA7-4F6B-AF97-026CBAF4CD7A}" dt="2023-02-10T15:15:51.419" v="989" actId="20577"/>
          <ac:spMkLst>
            <pc:docMk/>
            <pc:sldMk cId="1681901787" sldId="2134806325"/>
            <ac:spMk id="3" creationId="{A095CF58-4CFE-EC88-895C-5AB91906BD6D}"/>
          </ac:spMkLst>
        </pc:spChg>
      </pc:sldChg>
      <pc:sldChg chg="del">
        <pc:chgData name="STEPANCHENKO, D. (Dmitrii)" userId="30c9d29d-ac41-46ff-b2be-c3f5dd1e26e1" providerId="ADAL" clId="{F1089F27-2CA7-4F6B-AF97-026CBAF4CD7A}" dt="2023-02-10T14:12:18.826" v="52" actId="47"/>
        <pc:sldMkLst>
          <pc:docMk/>
          <pc:sldMk cId="521703837" sldId="2134806326"/>
        </pc:sldMkLst>
      </pc:sldChg>
      <pc:sldChg chg="new del">
        <pc:chgData name="STEPANCHENKO, D. (Dmitrii)" userId="30c9d29d-ac41-46ff-b2be-c3f5dd1e26e1" providerId="ADAL" clId="{F1089F27-2CA7-4F6B-AF97-026CBAF4CD7A}" dt="2023-02-17T16:04:56.018" v="7910" actId="47"/>
        <pc:sldMkLst>
          <pc:docMk/>
          <pc:sldMk cId="1035378868" sldId="2134806326"/>
        </pc:sldMkLst>
      </pc:sldChg>
      <pc:sldChg chg="del">
        <pc:chgData name="STEPANCHENKO, D. (Dmitrii)" userId="30c9d29d-ac41-46ff-b2be-c3f5dd1e26e1" providerId="ADAL" clId="{F1089F27-2CA7-4F6B-AF97-026CBAF4CD7A}" dt="2023-02-10T14:12:18.826" v="52" actId="47"/>
        <pc:sldMkLst>
          <pc:docMk/>
          <pc:sldMk cId="1383993538" sldId="2134806327"/>
        </pc:sldMkLst>
      </pc:sldChg>
      <pc:sldChg chg="new del">
        <pc:chgData name="STEPANCHENKO, D. (Dmitrii)" userId="30c9d29d-ac41-46ff-b2be-c3f5dd1e26e1" providerId="ADAL" clId="{F1089F27-2CA7-4F6B-AF97-026CBAF4CD7A}" dt="2023-02-17T16:04:56.018" v="7910" actId="47"/>
        <pc:sldMkLst>
          <pc:docMk/>
          <pc:sldMk cId="3546147866" sldId="2134806327"/>
        </pc:sldMkLst>
      </pc:sldChg>
      <pc:sldChg chg="new del">
        <pc:chgData name="STEPANCHENKO, D. (Dmitrii)" userId="30c9d29d-ac41-46ff-b2be-c3f5dd1e26e1" providerId="ADAL" clId="{F1089F27-2CA7-4F6B-AF97-026CBAF4CD7A}" dt="2023-02-17T16:04:56.018" v="7910" actId="47"/>
        <pc:sldMkLst>
          <pc:docMk/>
          <pc:sldMk cId="2188507405" sldId="2134806328"/>
        </pc:sldMkLst>
      </pc:sldChg>
      <pc:sldChg chg="modSp del mod">
        <pc:chgData name="STEPANCHENKO, D. (Dmitrii)" userId="30c9d29d-ac41-46ff-b2be-c3f5dd1e26e1" providerId="ADAL" clId="{F1089F27-2CA7-4F6B-AF97-026CBAF4CD7A}" dt="2023-02-10T14:12:18.826" v="52" actId="47"/>
        <pc:sldMkLst>
          <pc:docMk/>
          <pc:sldMk cId="3352262577" sldId="2134806328"/>
        </pc:sldMkLst>
        <pc:graphicFrameChg chg="mod modGraphic">
          <ac:chgData name="STEPANCHENKO, D. (Dmitrii)" userId="30c9d29d-ac41-46ff-b2be-c3f5dd1e26e1" providerId="ADAL" clId="{F1089F27-2CA7-4F6B-AF97-026CBAF4CD7A}" dt="2023-02-10T14:09:36.479" v="10" actId="20577"/>
          <ac:graphicFrameMkLst>
            <pc:docMk/>
            <pc:sldMk cId="3352262577" sldId="2134806328"/>
            <ac:graphicFrameMk id="14" creationId="{C5F7A9A8-78D1-454D-96FA-2A934AA6F49F}"/>
          </ac:graphicFrameMkLst>
        </pc:graphicFrameChg>
      </pc:sldChg>
      <pc:sldChg chg="del">
        <pc:chgData name="STEPANCHENKO, D. (Dmitrii)" userId="30c9d29d-ac41-46ff-b2be-c3f5dd1e26e1" providerId="ADAL" clId="{F1089F27-2CA7-4F6B-AF97-026CBAF4CD7A}" dt="2023-02-10T14:12:18.826" v="52" actId="47"/>
        <pc:sldMkLst>
          <pc:docMk/>
          <pc:sldMk cId="3274818839" sldId="2134806329"/>
        </pc:sldMkLst>
      </pc:sldChg>
      <pc:sldChg chg="addSp delSp modSp new del mod">
        <pc:chgData name="STEPANCHENKO, D. (Dmitrii)" userId="30c9d29d-ac41-46ff-b2be-c3f5dd1e26e1" providerId="ADAL" clId="{F1089F27-2CA7-4F6B-AF97-026CBAF4CD7A}" dt="2023-02-19T09:18:57.260" v="8420" actId="47"/>
        <pc:sldMkLst>
          <pc:docMk/>
          <pc:sldMk cId="4288962585" sldId="2134806329"/>
        </pc:sldMkLst>
        <pc:spChg chg="add mod">
          <ac:chgData name="STEPANCHENKO, D. (Dmitrii)" userId="30c9d29d-ac41-46ff-b2be-c3f5dd1e26e1" providerId="ADAL" clId="{F1089F27-2CA7-4F6B-AF97-026CBAF4CD7A}" dt="2023-02-12T10:36:04.885" v="2691" actId="20577"/>
          <ac:spMkLst>
            <pc:docMk/>
            <pc:sldMk cId="4288962585" sldId="2134806329"/>
            <ac:spMk id="3" creationId="{B0B1E3C9-3E00-7AF5-9C86-3E21886F5EB9}"/>
          </ac:spMkLst>
        </pc:spChg>
        <pc:spChg chg="add mod">
          <ac:chgData name="STEPANCHENKO, D. (Dmitrii)" userId="30c9d29d-ac41-46ff-b2be-c3f5dd1e26e1" providerId="ADAL" clId="{F1089F27-2CA7-4F6B-AF97-026CBAF4CD7A}" dt="2023-02-19T09:16:48.020" v="8368" actId="6549"/>
          <ac:spMkLst>
            <pc:docMk/>
            <pc:sldMk cId="4288962585" sldId="2134806329"/>
            <ac:spMk id="4" creationId="{068959D8-736E-2816-3A1C-C1169815369D}"/>
          </ac:spMkLst>
        </pc:spChg>
        <pc:graphicFrameChg chg="add del mod modGraphic">
          <ac:chgData name="STEPANCHENKO, D. (Dmitrii)" userId="30c9d29d-ac41-46ff-b2be-c3f5dd1e26e1" providerId="ADAL" clId="{F1089F27-2CA7-4F6B-AF97-026CBAF4CD7A}" dt="2023-02-12T11:20:17.024" v="3434" actId="478"/>
          <ac:graphicFrameMkLst>
            <pc:docMk/>
            <pc:sldMk cId="4288962585" sldId="2134806329"/>
            <ac:graphicFrameMk id="12" creationId="{8A7D4D7E-3632-472C-027F-6AB4630EB5F8}"/>
          </ac:graphicFrameMkLst>
        </pc:graphicFrameChg>
        <pc:picChg chg="add del mod">
          <ac:chgData name="STEPANCHENKO, D. (Dmitrii)" userId="30c9d29d-ac41-46ff-b2be-c3f5dd1e26e1" providerId="ADAL" clId="{F1089F27-2CA7-4F6B-AF97-026CBAF4CD7A}" dt="2023-02-12T10:37:48.790" v="2842" actId="478"/>
          <ac:picMkLst>
            <pc:docMk/>
            <pc:sldMk cId="4288962585" sldId="2134806329"/>
            <ac:picMk id="5" creationId="{40757F73-10D0-A2E4-CB52-DDFD81EF4C5A}"/>
          </ac:picMkLst>
        </pc:picChg>
        <pc:picChg chg="add del mod">
          <ac:chgData name="STEPANCHENKO, D. (Dmitrii)" userId="30c9d29d-ac41-46ff-b2be-c3f5dd1e26e1" providerId="ADAL" clId="{F1089F27-2CA7-4F6B-AF97-026CBAF4CD7A}" dt="2023-02-12T10:54:00.246" v="3069" actId="478"/>
          <ac:picMkLst>
            <pc:docMk/>
            <pc:sldMk cId="4288962585" sldId="2134806329"/>
            <ac:picMk id="7" creationId="{16D31641-65F0-FABF-3DED-8DA4073EB92E}"/>
          </ac:picMkLst>
        </pc:picChg>
        <pc:picChg chg="add del mod">
          <ac:chgData name="STEPANCHENKO, D. (Dmitrii)" userId="30c9d29d-ac41-46ff-b2be-c3f5dd1e26e1" providerId="ADAL" clId="{F1089F27-2CA7-4F6B-AF97-026CBAF4CD7A}" dt="2023-02-12T11:01:03.336" v="3231" actId="21"/>
          <ac:picMkLst>
            <pc:docMk/>
            <pc:sldMk cId="4288962585" sldId="2134806329"/>
            <ac:picMk id="8" creationId="{432D6E13-48B5-3E4B-DB57-CA1158E8AEDC}"/>
          </ac:picMkLst>
        </pc:picChg>
        <pc:picChg chg="add del mod">
          <ac:chgData name="STEPANCHENKO, D. (Dmitrii)" userId="30c9d29d-ac41-46ff-b2be-c3f5dd1e26e1" providerId="ADAL" clId="{F1089F27-2CA7-4F6B-AF97-026CBAF4CD7A}" dt="2023-02-12T11:01:03.336" v="3231" actId="21"/>
          <ac:picMkLst>
            <pc:docMk/>
            <pc:sldMk cId="4288962585" sldId="2134806329"/>
            <ac:picMk id="9" creationId="{595F6225-4CC2-DDAF-D2FD-89FD4C6EDC9C}"/>
          </ac:picMkLst>
        </pc:picChg>
        <pc:picChg chg="add del mod">
          <ac:chgData name="STEPANCHENKO, D. (Dmitrii)" userId="30c9d29d-ac41-46ff-b2be-c3f5dd1e26e1" providerId="ADAL" clId="{F1089F27-2CA7-4F6B-AF97-026CBAF4CD7A}" dt="2023-02-12T11:59:14.818" v="3629" actId="478"/>
          <ac:picMkLst>
            <pc:docMk/>
            <pc:sldMk cId="4288962585" sldId="2134806329"/>
            <ac:picMk id="11" creationId="{69F4E6B5-FCC5-0E40-19A8-F4184D11C267}"/>
          </ac:picMkLst>
        </pc:picChg>
        <pc:picChg chg="add del mod">
          <ac:chgData name="STEPANCHENKO, D. (Dmitrii)" userId="30c9d29d-ac41-46ff-b2be-c3f5dd1e26e1" providerId="ADAL" clId="{F1089F27-2CA7-4F6B-AF97-026CBAF4CD7A}" dt="2023-02-12T11:20:22.640" v="3435" actId="478"/>
          <ac:picMkLst>
            <pc:docMk/>
            <pc:sldMk cId="4288962585" sldId="2134806329"/>
            <ac:picMk id="13" creationId="{80BCE9D9-9C5C-BED4-BBCC-732EAB42AC15}"/>
          </ac:picMkLst>
        </pc:picChg>
        <pc:picChg chg="add del mod">
          <ac:chgData name="STEPANCHENKO, D. (Dmitrii)" userId="30c9d29d-ac41-46ff-b2be-c3f5dd1e26e1" providerId="ADAL" clId="{F1089F27-2CA7-4F6B-AF97-026CBAF4CD7A}" dt="2023-02-12T11:20:22.640" v="3435" actId="478"/>
          <ac:picMkLst>
            <pc:docMk/>
            <pc:sldMk cId="4288962585" sldId="2134806329"/>
            <ac:picMk id="14" creationId="{27A1080C-61F7-2C34-8DD1-1347D5968D44}"/>
          </ac:picMkLst>
        </pc:picChg>
        <pc:picChg chg="add del mod">
          <ac:chgData name="STEPANCHENKO, D. (Dmitrii)" userId="30c9d29d-ac41-46ff-b2be-c3f5dd1e26e1" providerId="ADAL" clId="{F1089F27-2CA7-4F6B-AF97-026CBAF4CD7A}" dt="2023-02-12T11:20:22.640" v="3435" actId="478"/>
          <ac:picMkLst>
            <pc:docMk/>
            <pc:sldMk cId="4288962585" sldId="2134806329"/>
            <ac:picMk id="15" creationId="{A9EE6338-832A-8B52-FF78-DB1BFA182C9B}"/>
          </ac:picMkLst>
        </pc:picChg>
        <pc:picChg chg="add mod">
          <ac:chgData name="STEPANCHENKO, D. (Dmitrii)" userId="30c9d29d-ac41-46ff-b2be-c3f5dd1e26e1" providerId="ADAL" clId="{F1089F27-2CA7-4F6B-AF97-026CBAF4CD7A}" dt="2023-02-12T11:59:08.376" v="3627" actId="1076"/>
          <ac:picMkLst>
            <pc:docMk/>
            <pc:sldMk cId="4288962585" sldId="2134806329"/>
            <ac:picMk id="16" creationId="{DB5F0744-59FD-4CDC-4B55-78CFFC68CCAD}"/>
          </ac:picMkLst>
        </pc:picChg>
        <pc:picChg chg="add mod">
          <ac:chgData name="STEPANCHENKO, D. (Dmitrii)" userId="30c9d29d-ac41-46ff-b2be-c3f5dd1e26e1" providerId="ADAL" clId="{F1089F27-2CA7-4F6B-AF97-026CBAF4CD7A}" dt="2023-02-12T11:59:13.029" v="3628" actId="1076"/>
          <ac:picMkLst>
            <pc:docMk/>
            <pc:sldMk cId="4288962585" sldId="2134806329"/>
            <ac:picMk id="17" creationId="{D2C09292-869E-8C29-C616-4F56600C50F1}"/>
          </ac:picMkLst>
        </pc:picChg>
      </pc:sldChg>
      <pc:sldChg chg="addSp delSp modSp add mod modAnim">
        <pc:chgData name="STEPANCHENKO, D. (Dmitrii)" userId="30c9d29d-ac41-46ff-b2be-c3f5dd1e26e1" providerId="ADAL" clId="{F1089F27-2CA7-4F6B-AF97-026CBAF4CD7A}" dt="2023-02-20T18:49:12.749" v="13575" actId="20577"/>
        <pc:sldMkLst>
          <pc:docMk/>
          <pc:sldMk cId="207440382" sldId="2134806330"/>
        </pc:sldMkLst>
        <pc:spChg chg="mod">
          <ac:chgData name="STEPANCHENKO, D. (Dmitrii)" userId="30c9d29d-ac41-46ff-b2be-c3f5dd1e26e1" providerId="ADAL" clId="{F1089F27-2CA7-4F6B-AF97-026CBAF4CD7A}" dt="2023-02-20T18:49:12.749" v="13575" actId="20577"/>
          <ac:spMkLst>
            <pc:docMk/>
            <pc:sldMk cId="207440382" sldId="2134806330"/>
            <ac:spMk id="3" creationId="{B0B1E3C9-3E00-7AF5-9C86-3E21886F5EB9}"/>
          </ac:spMkLst>
        </pc:spChg>
        <pc:spChg chg="del">
          <ac:chgData name="STEPANCHENKO, D. (Dmitrii)" userId="30c9d29d-ac41-46ff-b2be-c3f5dd1e26e1" providerId="ADAL" clId="{F1089F27-2CA7-4F6B-AF97-026CBAF4CD7A}" dt="2023-02-12T11:59:57.553" v="3635" actId="478"/>
          <ac:spMkLst>
            <pc:docMk/>
            <pc:sldMk cId="207440382" sldId="2134806330"/>
            <ac:spMk id="4" creationId="{068959D8-736E-2816-3A1C-C1169815369D}"/>
          </ac:spMkLst>
        </pc:spChg>
        <pc:spChg chg="add mod">
          <ac:chgData name="STEPANCHENKO, D. (Dmitrii)" userId="30c9d29d-ac41-46ff-b2be-c3f5dd1e26e1" providerId="ADAL" clId="{F1089F27-2CA7-4F6B-AF97-026CBAF4CD7A}" dt="2023-02-20T18:47:36.263" v="13522" actId="20577"/>
          <ac:spMkLst>
            <pc:docMk/>
            <pc:sldMk cId="207440382" sldId="2134806330"/>
            <ac:spMk id="4" creationId="{D283B11B-2A86-C6C1-D2E2-74206C1C0186}"/>
          </ac:spMkLst>
        </pc:spChg>
        <pc:spChg chg="add del mod">
          <ac:chgData name="STEPANCHENKO, D. (Dmitrii)" userId="30c9d29d-ac41-46ff-b2be-c3f5dd1e26e1" providerId="ADAL" clId="{F1089F27-2CA7-4F6B-AF97-026CBAF4CD7A}" dt="2023-02-12T12:31:57.281" v="3739" actId="478"/>
          <ac:spMkLst>
            <pc:docMk/>
            <pc:sldMk cId="207440382" sldId="2134806330"/>
            <ac:spMk id="5" creationId="{2635FA7D-4BC7-A0BF-6B11-F49E20FE180A}"/>
          </ac:spMkLst>
        </pc:spChg>
        <pc:spChg chg="add del mod">
          <ac:chgData name="STEPANCHENKO, D. (Dmitrii)" userId="30c9d29d-ac41-46ff-b2be-c3f5dd1e26e1" providerId="ADAL" clId="{F1089F27-2CA7-4F6B-AF97-026CBAF4CD7A}" dt="2023-02-12T12:37:48.600" v="3966" actId="478"/>
          <ac:spMkLst>
            <pc:docMk/>
            <pc:sldMk cId="207440382" sldId="2134806330"/>
            <ac:spMk id="6" creationId="{36E3A7F9-E588-8D3E-F016-B91FA901FA35}"/>
          </ac:spMkLst>
        </pc:spChg>
        <pc:spChg chg="add del mod">
          <ac:chgData name="STEPANCHENKO, D. (Dmitrii)" userId="30c9d29d-ac41-46ff-b2be-c3f5dd1e26e1" providerId="ADAL" clId="{F1089F27-2CA7-4F6B-AF97-026CBAF4CD7A}" dt="2023-02-19T09:16:40.015" v="8367" actId="478"/>
          <ac:spMkLst>
            <pc:docMk/>
            <pc:sldMk cId="207440382" sldId="2134806330"/>
            <ac:spMk id="8" creationId="{B130A157-3EF0-D796-DA89-096BFAE43CBC}"/>
          </ac:spMkLst>
        </pc:spChg>
        <pc:spChg chg="add del mod">
          <ac:chgData name="STEPANCHENKO, D. (Dmitrii)" userId="30c9d29d-ac41-46ff-b2be-c3f5dd1e26e1" providerId="ADAL" clId="{F1089F27-2CA7-4F6B-AF97-026CBAF4CD7A}" dt="2023-02-12T12:35:53.447" v="3829"/>
          <ac:spMkLst>
            <pc:docMk/>
            <pc:sldMk cId="207440382" sldId="2134806330"/>
            <ac:spMk id="10" creationId="{604280CD-55F9-2B75-E39C-409CD893519E}"/>
          </ac:spMkLst>
        </pc:spChg>
        <pc:picChg chg="add mod">
          <ac:chgData name="STEPANCHENKO, D. (Dmitrii)" userId="30c9d29d-ac41-46ff-b2be-c3f5dd1e26e1" providerId="ADAL" clId="{F1089F27-2CA7-4F6B-AF97-026CBAF4CD7A}" dt="2023-02-19T11:52:54.613" v="9699" actId="1037"/>
          <ac:picMkLst>
            <pc:docMk/>
            <pc:sldMk cId="207440382" sldId="2134806330"/>
            <ac:picMk id="5" creationId="{4DC0C358-5FA4-58A6-B8C8-D93F9BA85195}"/>
          </ac:picMkLst>
        </pc:picChg>
        <pc:picChg chg="add mod">
          <ac:chgData name="STEPANCHENKO, D. (Dmitrii)" userId="30c9d29d-ac41-46ff-b2be-c3f5dd1e26e1" providerId="ADAL" clId="{F1089F27-2CA7-4F6B-AF97-026CBAF4CD7A}" dt="2023-02-19T11:52:54.613" v="9699" actId="1037"/>
          <ac:picMkLst>
            <pc:docMk/>
            <pc:sldMk cId="207440382" sldId="2134806330"/>
            <ac:picMk id="6" creationId="{A0DF2AAF-8FBD-8310-A4EA-9E191540C8F0}"/>
          </ac:picMkLst>
        </pc:picChg>
        <pc:picChg chg="add mod">
          <ac:chgData name="STEPANCHENKO, D. (Dmitrii)" userId="30c9d29d-ac41-46ff-b2be-c3f5dd1e26e1" providerId="ADAL" clId="{F1089F27-2CA7-4F6B-AF97-026CBAF4CD7A}" dt="2023-02-12T12:52:51.852" v="4670" actId="1076"/>
          <ac:picMkLst>
            <pc:docMk/>
            <pc:sldMk cId="207440382" sldId="2134806330"/>
            <ac:picMk id="11" creationId="{CC93434C-2656-56A8-A809-6A341D842338}"/>
          </ac:picMkLst>
        </pc:picChg>
      </pc:sldChg>
      <pc:sldChg chg="del">
        <pc:chgData name="STEPANCHENKO, D. (Dmitrii)" userId="30c9d29d-ac41-46ff-b2be-c3f5dd1e26e1" providerId="ADAL" clId="{F1089F27-2CA7-4F6B-AF97-026CBAF4CD7A}" dt="2023-02-10T14:12:18.826" v="52" actId="47"/>
        <pc:sldMkLst>
          <pc:docMk/>
          <pc:sldMk cId="3089211194" sldId="2134806330"/>
        </pc:sldMkLst>
      </pc:sldChg>
      <pc:sldChg chg="addSp delSp modSp add mod">
        <pc:chgData name="STEPANCHENKO, D. (Dmitrii)" userId="30c9d29d-ac41-46ff-b2be-c3f5dd1e26e1" providerId="ADAL" clId="{F1089F27-2CA7-4F6B-AF97-026CBAF4CD7A}" dt="2023-02-19T11:16:31.060" v="8682" actId="20577"/>
        <pc:sldMkLst>
          <pc:docMk/>
          <pc:sldMk cId="2227863510" sldId="2134806331"/>
        </pc:sldMkLst>
        <pc:spChg chg="mod">
          <ac:chgData name="STEPANCHENKO, D. (Dmitrii)" userId="30c9d29d-ac41-46ff-b2be-c3f5dd1e26e1" providerId="ADAL" clId="{F1089F27-2CA7-4F6B-AF97-026CBAF4CD7A}" dt="2023-02-19T11:16:31.060" v="8682" actId="20577"/>
          <ac:spMkLst>
            <pc:docMk/>
            <pc:sldMk cId="2227863510" sldId="2134806331"/>
            <ac:spMk id="3" creationId="{B0B1E3C9-3E00-7AF5-9C86-3E21886F5EB9}"/>
          </ac:spMkLst>
        </pc:spChg>
        <pc:spChg chg="del">
          <ac:chgData name="STEPANCHENKO, D. (Dmitrii)" userId="30c9d29d-ac41-46ff-b2be-c3f5dd1e26e1" providerId="ADAL" clId="{F1089F27-2CA7-4F6B-AF97-026CBAF4CD7A}" dt="2023-02-12T12:00:02.578" v="3636" actId="478"/>
          <ac:spMkLst>
            <pc:docMk/>
            <pc:sldMk cId="2227863510" sldId="2134806331"/>
            <ac:spMk id="4" creationId="{068959D8-736E-2816-3A1C-C1169815369D}"/>
          </ac:spMkLst>
        </pc:spChg>
        <pc:spChg chg="add mod">
          <ac:chgData name="STEPANCHENKO, D. (Dmitrii)" userId="30c9d29d-ac41-46ff-b2be-c3f5dd1e26e1" providerId="ADAL" clId="{F1089F27-2CA7-4F6B-AF97-026CBAF4CD7A}" dt="2023-02-12T14:22:55.654" v="5580" actId="113"/>
          <ac:spMkLst>
            <pc:docMk/>
            <pc:sldMk cId="2227863510" sldId="2134806331"/>
            <ac:spMk id="6" creationId="{89C5E2C8-0113-4940-5D12-CA6A1E57CC5A}"/>
          </ac:spMkLst>
        </pc:spChg>
        <pc:spChg chg="add del">
          <ac:chgData name="STEPANCHENKO, D. (Dmitrii)" userId="30c9d29d-ac41-46ff-b2be-c3f5dd1e26e1" providerId="ADAL" clId="{F1089F27-2CA7-4F6B-AF97-026CBAF4CD7A}" dt="2023-02-12T13:50:55.253" v="4752" actId="22"/>
          <ac:spMkLst>
            <pc:docMk/>
            <pc:sldMk cId="2227863510" sldId="2134806331"/>
            <ac:spMk id="8" creationId="{9C68510F-C554-A122-D552-4F2031AEE543}"/>
          </ac:spMkLst>
        </pc:spChg>
        <pc:spChg chg="add del">
          <ac:chgData name="STEPANCHENKO, D. (Dmitrii)" userId="30c9d29d-ac41-46ff-b2be-c3f5dd1e26e1" providerId="ADAL" clId="{F1089F27-2CA7-4F6B-AF97-026CBAF4CD7A}" dt="2023-02-12T13:50:57.664" v="4754" actId="22"/>
          <ac:spMkLst>
            <pc:docMk/>
            <pc:sldMk cId="2227863510" sldId="2134806331"/>
            <ac:spMk id="10" creationId="{AA426D92-504D-F221-56F9-0018577245D8}"/>
          </ac:spMkLst>
        </pc:spChg>
        <pc:spChg chg="add mod">
          <ac:chgData name="STEPANCHENKO, D. (Dmitrii)" userId="30c9d29d-ac41-46ff-b2be-c3f5dd1e26e1" providerId="ADAL" clId="{F1089F27-2CA7-4F6B-AF97-026CBAF4CD7A}" dt="2023-02-12T14:12:16.397" v="5064" actId="208"/>
          <ac:spMkLst>
            <pc:docMk/>
            <pc:sldMk cId="2227863510" sldId="2134806331"/>
            <ac:spMk id="11" creationId="{D306C43A-8472-50B7-D21D-58B5E11C1271}"/>
          </ac:spMkLst>
        </pc:spChg>
      </pc:sldChg>
      <pc:sldChg chg="del">
        <pc:chgData name="STEPANCHENKO, D. (Dmitrii)" userId="30c9d29d-ac41-46ff-b2be-c3f5dd1e26e1" providerId="ADAL" clId="{F1089F27-2CA7-4F6B-AF97-026CBAF4CD7A}" dt="2023-02-10T14:12:18.826" v="52" actId="47"/>
        <pc:sldMkLst>
          <pc:docMk/>
          <pc:sldMk cId="4127393553" sldId="2134806331"/>
        </pc:sldMkLst>
      </pc:sldChg>
      <pc:sldChg chg="del">
        <pc:chgData name="STEPANCHENKO, D. (Dmitrii)" userId="30c9d29d-ac41-46ff-b2be-c3f5dd1e26e1" providerId="ADAL" clId="{F1089F27-2CA7-4F6B-AF97-026CBAF4CD7A}" dt="2023-02-10T14:12:18.826" v="52" actId="47"/>
        <pc:sldMkLst>
          <pc:docMk/>
          <pc:sldMk cId="962056861" sldId="2134806332"/>
        </pc:sldMkLst>
      </pc:sldChg>
      <pc:sldChg chg="addSp delSp modSp add mod">
        <pc:chgData name="STEPANCHENKO, D. (Dmitrii)" userId="30c9d29d-ac41-46ff-b2be-c3f5dd1e26e1" providerId="ADAL" clId="{F1089F27-2CA7-4F6B-AF97-026CBAF4CD7A}" dt="2023-02-20T18:51:03.301" v="13637" actId="20577"/>
        <pc:sldMkLst>
          <pc:docMk/>
          <pc:sldMk cId="2682644823" sldId="2134806332"/>
        </pc:sldMkLst>
        <pc:spChg chg="mod">
          <ac:chgData name="STEPANCHENKO, D. (Dmitrii)" userId="30c9d29d-ac41-46ff-b2be-c3f5dd1e26e1" providerId="ADAL" clId="{F1089F27-2CA7-4F6B-AF97-026CBAF4CD7A}" dt="2023-02-20T18:51:03.301" v="13637" actId="20577"/>
          <ac:spMkLst>
            <pc:docMk/>
            <pc:sldMk cId="2682644823" sldId="2134806332"/>
            <ac:spMk id="3" creationId="{B0B1E3C9-3E00-7AF5-9C86-3E21886F5EB9}"/>
          </ac:spMkLst>
        </pc:spChg>
        <pc:spChg chg="del">
          <ac:chgData name="STEPANCHENKO, D. (Dmitrii)" userId="30c9d29d-ac41-46ff-b2be-c3f5dd1e26e1" providerId="ADAL" clId="{F1089F27-2CA7-4F6B-AF97-026CBAF4CD7A}" dt="2023-02-12T12:09:21.707" v="3685" actId="478"/>
          <ac:spMkLst>
            <pc:docMk/>
            <pc:sldMk cId="2682644823" sldId="2134806332"/>
            <ac:spMk id="4" creationId="{068959D8-736E-2816-3A1C-C1169815369D}"/>
          </ac:spMkLst>
        </pc:spChg>
        <pc:spChg chg="add del mod">
          <ac:chgData name="STEPANCHENKO, D. (Dmitrii)" userId="30c9d29d-ac41-46ff-b2be-c3f5dd1e26e1" providerId="ADAL" clId="{F1089F27-2CA7-4F6B-AF97-026CBAF4CD7A}" dt="2023-02-17T16:29:30.171" v="8091" actId="478"/>
          <ac:spMkLst>
            <pc:docMk/>
            <pc:sldMk cId="2682644823" sldId="2134806332"/>
            <ac:spMk id="5" creationId="{2A2EC027-6B20-5B78-F8E8-E9061B10EAFC}"/>
          </ac:spMkLst>
        </pc:spChg>
        <pc:spChg chg="add del mod">
          <ac:chgData name="STEPANCHENKO, D. (Dmitrii)" userId="30c9d29d-ac41-46ff-b2be-c3f5dd1e26e1" providerId="ADAL" clId="{F1089F27-2CA7-4F6B-AF97-026CBAF4CD7A}" dt="2023-02-17T16:10:46.765" v="7912" actId="478"/>
          <ac:spMkLst>
            <pc:docMk/>
            <pc:sldMk cId="2682644823" sldId="2134806332"/>
            <ac:spMk id="6" creationId="{42F394B4-E137-D4D9-2AA6-E0C63D5E5290}"/>
          </ac:spMkLst>
        </pc:spChg>
        <pc:graphicFrameChg chg="add mod modGraphic">
          <ac:chgData name="STEPANCHENKO, D. (Dmitrii)" userId="30c9d29d-ac41-46ff-b2be-c3f5dd1e26e1" providerId="ADAL" clId="{F1089F27-2CA7-4F6B-AF97-026CBAF4CD7A}" dt="2023-02-18T07:50:25.973" v="8227" actId="113"/>
          <ac:graphicFrameMkLst>
            <pc:docMk/>
            <pc:sldMk cId="2682644823" sldId="2134806332"/>
            <ac:graphicFrameMk id="8" creationId="{B326BF55-CA3B-82CC-C579-DFACB3618447}"/>
          </ac:graphicFrameMkLst>
        </pc:graphicFrameChg>
        <pc:picChg chg="add del mod">
          <ac:chgData name="STEPANCHENKO, D. (Dmitrii)" userId="30c9d29d-ac41-46ff-b2be-c3f5dd1e26e1" providerId="ADAL" clId="{F1089F27-2CA7-4F6B-AF97-026CBAF4CD7A}" dt="2023-02-17T16:32:09.716" v="8115" actId="478"/>
          <ac:picMkLst>
            <pc:docMk/>
            <pc:sldMk cId="2682644823" sldId="2134806332"/>
            <ac:picMk id="7" creationId="{854C5717-7D78-EA48-F8F3-7B550EB5D304}"/>
          </ac:picMkLst>
        </pc:picChg>
        <pc:picChg chg="add del mod">
          <ac:chgData name="STEPANCHENKO, D. (Dmitrii)" userId="30c9d29d-ac41-46ff-b2be-c3f5dd1e26e1" providerId="ADAL" clId="{F1089F27-2CA7-4F6B-AF97-026CBAF4CD7A}" dt="2023-02-17T16:30:16.131" v="8097" actId="478"/>
          <ac:picMkLst>
            <pc:docMk/>
            <pc:sldMk cId="2682644823" sldId="2134806332"/>
            <ac:picMk id="10" creationId="{267867B0-6289-DBCC-F1E5-FBA93A91346D}"/>
          </ac:picMkLst>
        </pc:picChg>
      </pc:sldChg>
      <pc:sldChg chg="addSp delSp modSp add mod">
        <pc:chgData name="STEPANCHENKO, D. (Dmitrii)" userId="30c9d29d-ac41-46ff-b2be-c3f5dd1e26e1" providerId="ADAL" clId="{F1089F27-2CA7-4F6B-AF97-026CBAF4CD7A}" dt="2023-02-20T17:31:35.309" v="12186" actId="1076"/>
        <pc:sldMkLst>
          <pc:docMk/>
          <pc:sldMk cId="707995619" sldId="2134806333"/>
        </pc:sldMkLst>
        <pc:spChg chg="mod">
          <ac:chgData name="STEPANCHENKO, D. (Dmitrii)" userId="30c9d29d-ac41-46ff-b2be-c3f5dd1e26e1" providerId="ADAL" clId="{F1089F27-2CA7-4F6B-AF97-026CBAF4CD7A}" dt="2023-02-14T17:41:59.004" v="7818" actId="20577"/>
          <ac:spMkLst>
            <pc:docMk/>
            <pc:sldMk cId="707995619" sldId="2134806333"/>
            <ac:spMk id="3" creationId="{B0B1E3C9-3E00-7AF5-9C86-3E21886F5EB9}"/>
          </ac:spMkLst>
        </pc:spChg>
        <pc:spChg chg="del">
          <ac:chgData name="STEPANCHENKO, D. (Dmitrii)" userId="30c9d29d-ac41-46ff-b2be-c3f5dd1e26e1" providerId="ADAL" clId="{F1089F27-2CA7-4F6B-AF97-026CBAF4CD7A}" dt="2023-02-12T12:00:33.819" v="3657" actId="478"/>
          <ac:spMkLst>
            <pc:docMk/>
            <pc:sldMk cId="707995619" sldId="2134806333"/>
            <ac:spMk id="4" creationId="{068959D8-736E-2816-3A1C-C1169815369D}"/>
          </ac:spMkLst>
        </pc:spChg>
        <pc:spChg chg="add mod">
          <ac:chgData name="STEPANCHENKO, D. (Dmitrii)" userId="30c9d29d-ac41-46ff-b2be-c3f5dd1e26e1" providerId="ADAL" clId="{F1089F27-2CA7-4F6B-AF97-026CBAF4CD7A}" dt="2023-02-20T17:31:35.309" v="12186" actId="1076"/>
          <ac:spMkLst>
            <pc:docMk/>
            <pc:sldMk cId="707995619" sldId="2134806333"/>
            <ac:spMk id="4" creationId="{1644B35A-478C-4A6E-AAA7-E39CFD9BE9C0}"/>
          </ac:spMkLst>
        </pc:spChg>
        <pc:spChg chg="add del mod">
          <ac:chgData name="STEPANCHENKO, D. (Dmitrii)" userId="30c9d29d-ac41-46ff-b2be-c3f5dd1e26e1" providerId="ADAL" clId="{F1089F27-2CA7-4F6B-AF97-026CBAF4CD7A}" dt="2023-02-20T11:04:33.034" v="11222" actId="478"/>
          <ac:spMkLst>
            <pc:docMk/>
            <pc:sldMk cId="707995619" sldId="2134806333"/>
            <ac:spMk id="5" creationId="{F75BD39C-850B-4DB2-E849-05D4B4470DF3}"/>
          </ac:spMkLst>
        </pc:spChg>
        <pc:spChg chg="add del mod">
          <ac:chgData name="STEPANCHENKO, D. (Dmitrii)" userId="30c9d29d-ac41-46ff-b2be-c3f5dd1e26e1" providerId="ADAL" clId="{F1089F27-2CA7-4F6B-AF97-026CBAF4CD7A}" dt="2023-02-17T16:38:00.252" v="8186" actId="478"/>
          <ac:spMkLst>
            <pc:docMk/>
            <pc:sldMk cId="707995619" sldId="2134806333"/>
            <ac:spMk id="6" creationId="{1A682D75-4BD3-4252-42A2-5554CDAF449C}"/>
          </ac:spMkLst>
        </pc:spChg>
      </pc:sldChg>
      <pc:sldChg chg="del">
        <pc:chgData name="STEPANCHENKO, D. (Dmitrii)" userId="30c9d29d-ac41-46ff-b2be-c3f5dd1e26e1" providerId="ADAL" clId="{F1089F27-2CA7-4F6B-AF97-026CBAF4CD7A}" dt="2023-02-10T14:12:18.826" v="52" actId="47"/>
        <pc:sldMkLst>
          <pc:docMk/>
          <pc:sldMk cId="3444687285" sldId="2134806333"/>
        </pc:sldMkLst>
      </pc:sldChg>
      <pc:sldChg chg="addSp delSp modSp add mod ord modAnim">
        <pc:chgData name="STEPANCHENKO, D. (Dmitrii)" userId="30c9d29d-ac41-46ff-b2be-c3f5dd1e26e1" providerId="ADAL" clId="{F1089F27-2CA7-4F6B-AF97-026CBAF4CD7A}" dt="2023-02-20T17:41:44.237" v="12244"/>
        <pc:sldMkLst>
          <pc:docMk/>
          <pc:sldMk cId="1780132281" sldId="2134806334"/>
        </pc:sldMkLst>
        <pc:spChg chg="mod">
          <ac:chgData name="STEPANCHENKO, D. (Dmitrii)" userId="30c9d29d-ac41-46ff-b2be-c3f5dd1e26e1" providerId="ADAL" clId="{F1089F27-2CA7-4F6B-AF97-026CBAF4CD7A}" dt="2023-02-20T17:35:16.670" v="12216" actId="20577"/>
          <ac:spMkLst>
            <pc:docMk/>
            <pc:sldMk cId="1780132281" sldId="2134806334"/>
            <ac:spMk id="3" creationId="{B0B1E3C9-3E00-7AF5-9C86-3E21886F5EB9}"/>
          </ac:spMkLst>
        </pc:spChg>
        <pc:spChg chg="add del mod">
          <ac:chgData name="STEPANCHENKO, D. (Dmitrii)" userId="30c9d29d-ac41-46ff-b2be-c3f5dd1e26e1" providerId="ADAL" clId="{F1089F27-2CA7-4F6B-AF97-026CBAF4CD7A}" dt="2023-02-20T17:34:41.076" v="12189" actId="478"/>
          <ac:spMkLst>
            <pc:docMk/>
            <pc:sldMk cId="1780132281" sldId="2134806334"/>
            <ac:spMk id="4" creationId="{068959D8-736E-2816-3A1C-C1169815369D}"/>
          </ac:spMkLst>
        </pc:spChg>
        <pc:spChg chg="add del mod">
          <ac:chgData name="STEPANCHENKO, D. (Dmitrii)" userId="30c9d29d-ac41-46ff-b2be-c3f5dd1e26e1" providerId="ADAL" clId="{F1089F27-2CA7-4F6B-AF97-026CBAF4CD7A}" dt="2023-02-20T17:31:51.005" v="12187" actId="478"/>
          <ac:spMkLst>
            <pc:docMk/>
            <pc:sldMk cId="1780132281" sldId="2134806334"/>
            <ac:spMk id="5" creationId="{A7569A5B-2F63-2116-7D0C-A7D50543D532}"/>
          </ac:spMkLst>
        </pc:spChg>
        <pc:spChg chg="add mod">
          <ac:chgData name="STEPANCHENKO, D. (Dmitrii)" userId="30c9d29d-ac41-46ff-b2be-c3f5dd1e26e1" providerId="ADAL" clId="{F1089F27-2CA7-4F6B-AF97-026CBAF4CD7A}" dt="2023-02-20T17:37:17.503" v="12236" actId="208"/>
          <ac:spMkLst>
            <pc:docMk/>
            <pc:sldMk cId="1780132281" sldId="2134806334"/>
            <ac:spMk id="8" creationId="{B2F3F7D0-E2FB-7BDC-F061-750DD5D32B50}"/>
          </ac:spMkLst>
        </pc:spChg>
        <pc:spChg chg="add mod">
          <ac:chgData name="STEPANCHENKO, D. (Dmitrii)" userId="30c9d29d-ac41-46ff-b2be-c3f5dd1e26e1" providerId="ADAL" clId="{F1089F27-2CA7-4F6B-AF97-026CBAF4CD7A}" dt="2023-02-20T17:41:16.799" v="12243" actId="14100"/>
          <ac:spMkLst>
            <pc:docMk/>
            <pc:sldMk cId="1780132281" sldId="2134806334"/>
            <ac:spMk id="9" creationId="{A3F55059-E027-CEFB-4E48-BF19D4F7FA7D}"/>
          </ac:spMkLst>
        </pc:spChg>
        <pc:spChg chg="add mod">
          <ac:chgData name="STEPANCHENKO, D. (Dmitrii)" userId="30c9d29d-ac41-46ff-b2be-c3f5dd1e26e1" providerId="ADAL" clId="{F1089F27-2CA7-4F6B-AF97-026CBAF4CD7A}" dt="2023-02-20T17:41:11.265" v="12242" actId="14100"/>
          <ac:spMkLst>
            <pc:docMk/>
            <pc:sldMk cId="1780132281" sldId="2134806334"/>
            <ac:spMk id="10" creationId="{D603A433-5961-8530-0D48-E001A79448EF}"/>
          </ac:spMkLst>
        </pc:spChg>
        <pc:picChg chg="add mod">
          <ac:chgData name="STEPANCHENKO, D. (Dmitrii)" userId="30c9d29d-ac41-46ff-b2be-c3f5dd1e26e1" providerId="ADAL" clId="{F1089F27-2CA7-4F6B-AF97-026CBAF4CD7A}" dt="2023-02-20T17:34:48.425" v="12191" actId="14100"/>
          <ac:picMkLst>
            <pc:docMk/>
            <pc:sldMk cId="1780132281" sldId="2134806334"/>
            <ac:picMk id="7" creationId="{F7EADA02-5883-7BF1-60A5-08BEB0F3B29C}"/>
          </ac:picMkLst>
        </pc:picChg>
      </pc:sldChg>
      <pc:sldChg chg="del">
        <pc:chgData name="STEPANCHENKO, D. (Dmitrii)" userId="30c9d29d-ac41-46ff-b2be-c3f5dd1e26e1" providerId="ADAL" clId="{F1089F27-2CA7-4F6B-AF97-026CBAF4CD7A}" dt="2023-02-10T14:12:18.826" v="52" actId="47"/>
        <pc:sldMkLst>
          <pc:docMk/>
          <pc:sldMk cId="3608721573" sldId="2134806334"/>
        </pc:sldMkLst>
      </pc:sldChg>
      <pc:sldChg chg="addSp delSp modSp add mod">
        <pc:chgData name="STEPANCHENKO, D. (Dmitrii)" userId="30c9d29d-ac41-46ff-b2be-c3f5dd1e26e1" providerId="ADAL" clId="{F1089F27-2CA7-4F6B-AF97-026CBAF4CD7A}" dt="2023-02-20T11:52:32.963" v="11333" actId="20577"/>
        <pc:sldMkLst>
          <pc:docMk/>
          <pc:sldMk cId="919593200" sldId="2134806335"/>
        </pc:sldMkLst>
        <pc:spChg chg="mod">
          <ac:chgData name="STEPANCHENKO, D. (Dmitrii)" userId="30c9d29d-ac41-46ff-b2be-c3f5dd1e26e1" providerId="ADAL" clId="{F1089F27-2CA7-4F6B-AF97-026CBAF4CD7A}" dt="2023-02-19T11:16:36.277" v="8688" actId="20577"/>
          <ac:spMkLst>
            <pc:docMk/>
            <pc:sldMk cId="919593200" sldId="2134806335"/>
            <ac:spMk id="3" creationId="{B0B1E3C9-3E00-7AF5-9C86-3E21886F5EB9}"/>
          </ac:spMkLst>
        </pc:spChg>
        <pc:spChg chg="add mod">
          <ac:chgData name="STEPANCHENKO, D. (Dmitrii)" userId="30c9d29d-ac41-46ff-b2be-c3f5dd1e26e1" providerId="ADAL" clId="{F1089F27-2CA7-4F6B-AF97-026CBAF4CD7A}" dt="2023-02-13T17:10:59.997" v="5584" actId="20577"/>
          <ac:spMkLst>
            <pc:docMk/>
            <pc:sldMk cId="919593200" sldId="2134806335"/>
            <ac:spMk id="4" creationId="{5D77D810-4AC7-D87B-BA8E-27877163533D}"/>
          </ac:spMkLst>
        </pc:spChg>
        <pc:spChg chg="add del mod">
          <ac:chgData name="STEPANCHENKO, D. (Dmitrii)" userId="30c9d29d-ac41-46ff-b2be-c3f5dd1e26e1" providerId="ADAL" clId="{F1089F27-2CA7-4F6B-AF97-026CBAF4CD7A}" dt="2023-02-20T10:05:59.168" v="10892" actId="21"/>
          <ac:spMkLst>
            <pc:docMk/>
            <pc:sldMk cId="919593200" sldId="2134806335"/>
            <ac:spMk id="5" creationId="{2BA98D77-929F-B996-6EDF-67FA0AE6F930}"/>
          </ac:spMkLst>
        </pc:spChg>
        <pc:spChg chg="mod">
          <ac:chgData name="STEPANCHENKO, D. (Dmitrii)" userId="30c9d29d-ac41-46ff-b2be-c3f5dd1e26e1" providerId="ADAL" clId="{F1089F27-2CA7-4F6B-AF97-026CBAF4CD7A}" dt="2023-02-20T11:52:32.963" v="11333" actId="20577"/>
          <ac:spMkLst>
            <pc:docMk/>
            <pc:sldMk cId="919593200" sldId="2134806335"/>
            <ac:spMk id="6" creationId="{89C5E2C8-0113-4940-5D12-CA6A1E57CC5A}"/>
          </ac:spMkLst>
        </pc:spChg>
        <pc:spChg chg="add del mod">
          <ac:chgData name="STEPANCHENKO, D. (Dmitrii)" userId="30c9d29d-ac41-46ff-b2be-c3f5dd1e26e1" providerId="ADAL" clId="{F1089F27-2CA7-4F6B-AF97-026CBAF4CD7A}" dt="2023-02-13T17:19:53.072" v="5612" actId="478"/>
          <ac:spMkLst>
            <pc:docMk/>
            <pc:sldMk cId="919593200" sldId="2134806335"/>
            <ac:spMk id="7" creationId="{5D7DF4BC-F1BB-9574-7014-8406D46145FC}"/>
          </ac:spMkLst>
        </pc:spChg>
        <pc:spChg chg="add mod">
          <ac:chgData name="STEPANCHENKO, D. (Dmitrii)" userId="30c9d29d-ac41-46ff-b2be-c3f5dd1e26e1" providerId="ADAL" clId="{F1089F27-2CA7-4F6B-AF97-026CBAF4CD7A}" dt="2023-02-13T17:46:54.760" v="7091" actId="1076"/>
          <ac:spMkLst>
            <pc:docMk/>
            <pc:sldMk cId="919593200" sldId="2134806335"/>
            <ac:spMk id="9" creationId="{6083F27A-4F85-5E93-FC9F-33E75872D5DC}"/>
          </ac:spMkLst>
        </pc:spChg>
        <pc:picChg chg="add mod">
          <ac:chgData name="STEPANCHENKO, D. (Dmitrii)" userId="30c9d29d-ac41-46ff-b2be-c3f5dd1e26e1" providerId="ADAL" clId="{F1089F27-2CA7-4F6B-AF97-026CBAF4CD7A}" dt="2023-02-20T10:07:06.624" v="10907" actId="1076"/>
          <ac:picMkLst>
            <pc:docMk/>
            <pc:sldMk cId="919593200" sldId="2134806335"/>
            <ac:picMk id="11" creationId="{BE7E392A-5539-C76C-6E87-043AB7BF1D3A}"/>
          </ac:picMkLst>
        </pc:picChg>
      </pc:sldChg>
      <pc:sldChg chg="del">
        <pc:chgData name="STEPANCHENKO, D. (Dmitrii)" userId="30c9d29d-ac41-46ff-b2be-c3f5dd1e26e1" providerId="ADAL" clId="{F1089F27-2CA7-4F6B-AF97-026CBAF4CD7A}" dt="2023-02-10T14:12:18.826" v="52" actId="47"/>
        <pc:sldMkLst>
          <pc:docMk/>
          <pc:sldMk cId="3429197109" sldId="2134806335"/>
        </pc:sldMkLst>
      </pc:sldChg>
      <pc:sldChg chg="addSp delSp modSp add mod ord addCm delCm">
        <pc:chgData name="STEPANCHENKO, D. (Dmitrii)" userId="30c9d29d-ac41-46ff-b2be-c3f5dd1e26e1" providerId="ADAL" clId="{F1089F27-2CA7-4F6B-AF97-026CBAF4CD7A}" dt="2023-02-19T12:43:15.189" v="10772"/>
        <pc:sldMkLst>
          <pc:docMk/>
          <pc:sldMk cId="360816652" sldId="2134806336"/>
        </pc:sldMkLst>
        <pc:spChg chg="del">
          <ac:chgData name="STEPANCHENKO, D. (Dmitrii)" userId="30c9d29d-ac41-46ff-b2be-c3f5dd1e26e1" providerId="ADAL" clId="{F1089F27-2CA7-4F6B-AF97-026CBAF4CD7A}" dt="2023-02-12T14:00:06.725" v="4765" actId="478"/>
          <ac:spMkLst>
            <pc:docMk/>
            <pc:sldMk cId="360816652" sldId="2134806336"/>
            <ac:spMk id="4" creationId="{78C03241-F245-4623-A41A-659673385123}"/>
          </ac:spMkLst>
        </pc:spChg>
        <pc:spChg chg="add mod">
          <ac:chgData name="STEPANCHENKO, D. (Dmitrii)" userId="30c9d29d-ac41-46ff-b2be-c3f5dd1e26e1" providerId="ADAL" clId="{F1089F27-2CA7-4F6B-AF97-026CBAF4CD7A}" dt="2023-02-19T09:18:27.907" v="8398" actId="1035"/>
          <ac:spMkLst>
            <pc:docMk/>
            <pc:sldMk cId="360816652" sldId="2134806336"/>
            <ac:spMk id="4" creationId="{FDABCC8D-F6B6-D6C1-D5FE-4F0AB0229A8F}"/>
          </ac:spMkLst>
        </pc:spChg>
        <pc:spChg chg="mod">
          <ac:chgData name="STEPANCHENKO, D. (Dmitrii)" userId="30c9d29d-ac41-46ff-b2be-c3f5dd1e26e1" providerId="ADAL" clId="{F1089F27-2CA7-4F6B-AF97-026CBAF4CD7A}" dt="2023-02-14T15:26:00.712" v="7190" actId="20577"/>
          <ac:spMkLst>
            <pc:docMk/>
            <pc:sldMk cId="360816652" sldId="2134806336"/>
            <ac:spMk id="5" creationId="{81BD1123-3626-1C45-BF5B-1C1864FA8AFA}"/>
          </ac:spMkLst>
        </pc:spChg>
        <pc:picChg chg="mod">
          <ac:chgData name="STEPANCHENKO, D. (Dmitrii)" userId="30c9d29d-ac41-46ff-b2be-c3f5dd1e26e1" providerId="ADAL" clId="{F1089F27-2CA7-4F6B-AF97-026CBAF4CD7A}" dt="2023-02-19T09:18:38.327" v="8401" actId="1076"/>
          <ac:picMkLst>
            <pc:docMk/>
            <pc:sldMk cId="360816652" sldId="2134806336"/>
            <ac:picMk id="6" creationId="{DF5F0D23-00E6-FF40-BDD5-A23D3F9C9BD6}"/>
          </ac:picMkLst>
        </pc:picChg>
      </pc:sldChg>
      <pc:sldChg chg="del">
        <pc:chgData name="STEPANCHENKO, D. (Dmitrii)" userId="30c9d29d-ac41-46ff-b2be-c3f5dd1e26e1" providerId="ADAL" clId="{F1089F27-2CA7-4F6B-AF97-026CBAF4CD7A}" dt="2023-02-10T14:12:18.826" v="52" actId="47"/>
        <pc:sldMkLst>
          <pc:docMk/>
          <pc:sldMk cId="1608794076" sldId="2134806336"/>
        </pc:sldMkLst>
      </pc:sldChg>
      <pc:sldChg chg="addSp delSp modSp add mod">
        <pc:chgData name="STEPANCHENKO, D. (Dmitrii)" userId="30c9d29d-ac41-46ff-b2be-c3f5dd1e26e1" providerId="ADAL" clId="{F1089F27-2CA7-4F6B-AF97-026CBAF4CD7A}" dt="2023-02-19T12:46:38.288" v="10888" actId="313"/>
        <pc:sldMkLst>
          <pc:docMk/>
          <pc:sldMk cId="460272892" sldId="2134806337"/>
        </pc:sldMkLst>
        <pc:spChg chg="mod">
          <ac:chgData name="STEPANCHENKO, D. (Dmitrii)" userId="30c9d29d-ac41-46ff-b2be-c3f5dd1e26e1" providerId="ADAL" clId="{F1089F27-2CA7-4F6B-AF97-026CBAF4CD7A}" dt="2023-02-19T12:40:04.539" v="10712" actId="20577"/>
          <ac:spMkLst>
            <pc:docMk/>
            <pc:sldMk cId="460272892" sldId="2134806337"/>
            <ac:spMk id="3" creationId="{B0B1E3C9-3E00-7AF5-9C86-3E21886F5EB9}"/>
          </ac:spMkLst>
        </pc:spChg>
        <pc:spChg chg="add mod">
          <ac:chgData name="STEPANCHENKO, D. (Dmitrii)" userId="30c9d29d-ac41-46ff-b2be-c3f5dd1e26e1" providerId="ADAL" clId="{F1089F27-2CA7-4F6B-AF97-026CBAF4CD7A}" dt="2023-02-14T15:58:10.996" v="7605"/>
          <ac:spMkLst>
            <pc:docMk/>
            <pc:sldMk cId="460272892" sldId="2134806337"/>
            <ac:spMk id="4" creationId="{07DDE0EA-9321-4A93-FB77-E567B3BF710F}"/>
          </ac:spMkLst>
        </pc:spChg>
        <pc:spChg chg="mod">
          <ac:chgData name="STEPANCHENKO, D. (Dmitrii)" userId="30c9d29d-ac41-46ff-b2be-c3f5dd1e26e1" providerId="ADAL" clId="{F1089F27-2CA7-4F6B-AF97-026CBAF4CD7A}" dt="2023-02-19T12:46:38.288" v="10888" actId="313"/>
          <ac:spMkLst>
            <pc:docMk/>
            <pc:sldMk cId="460272892" sldId="2134806337"/>
            <ac:spMk id="6" creationId="{89C5E2C8-0113-4940-5D12-CA6A1E57CC5A}"/>
          </ac:spMkLst>
        </pc:spChg>
        <pc:picChg chg="add del mod">
          <ac:chgData name="STEPANCHENKO, D. (Dmitrii)" userId="30c9d29d-ac41-46ff-b2be-c3f5dd1e26e1" providerId="ADAL" clId="{F1089F27-2CA7-4F6B-AF97-026CBAF4CD7A}" dt="2023-02-17T16:04:46.176" v="7908" actId="478"/>
          <ac:picMkLst>
            <pc:docMk/>
            <pc:sldMk cId="460272892" sldId="2134806337"/>
            <ac:picMk id="5" creationId="{C5003126-5827-AF40-A28C-DA48F8D081A5}"/>
          </ac:picMkLst>
        </pc:picChg>
      </pc:sldChg>
      <pc:sldChg chg="del">
        <pc:chgData name="STEPANCHENKO, D. (Dmitrii)" userId="30c9d29d-ac41-46ff-b2be-c3f5dd1e26e1" providerId="ADAL" clId="{F1089F27-2CA7-4F6B-AF97-026CBAF4CD7A}" dt="2023-02-10T14:12:18.826" v="52" actId="47"/>
        <pc:sldMkLst>
          <pc:docMk/>
          <pc:sldMk cId="3231236423" sldId="2134806337"/>
        </pc:sldMkLst>
      </pc:sldChg>
      <pc:sldChg chg="addSp delSp modSp add mod ord">
        <pc:chgData name="STEPANCHENKO, D. (Dmitrii)" userId="30c9d29d-ac41-46ff-b2be-c3f5dd1e26e1" providerId="ADAL" clId="{F1089F27-2CA7-4F6B-AF97-026CBAF4CD7A}" dt="2023-02-20T18:50:58.804" v="13635" actId="20577"/>
        <pc:sldMkLst>
          <pc:docMk/>
          <pc:sldMk cId="1069876463" sldId="2134806338"/>
        </pc:sldMkLst>
        <pc:spChg chg="mod">
          <ac:chgData name="STEPANCHENKO, D. (Dmitrii)" userId="30c9d29d-ac41-46ff-b2be-c3f5dd1e26e1" providerId="ADAL" clId="{F1089F27-2CA7-4F6B-AF97-026CBAF4CD7A}" dt="2023-02-20T18:50:58.804" v="13635" actId="20577"/>
          <ac:spMkLst>
            <pc:docMk/>
            <pc:sldMk cId="1069876463" sldId="2134806338"/>
            <ac:spMk id="3" creationId="{B0B1E3C9-3E00-7AF5-9C86-3E21886F5EB9}"/>
          </ac:spMkLst>
        </pc:spChg>
        <pc:spChg chg="add mod">
          <ac:chgData name="STEPANCHENKO, D. (Dmitrii)" userId="30c9d29d-ac41-46ff-b2be-c3f5dd1e26e1" providerId="ADAL" clId="{F1089F27-2CA7-4F6B-AF97-026CBAF4CD7A}" dt="2023-02-20T18:43:14.957" v="13408" actId="20577"/>
          <ac:spMkLst>
            <pc:docMk/>
            <pc:sldMk cId="1069876463" sldId="2134806338"/>
            <ac:spMk id="4" creationId="{6213A319-E093-B264-93D5-F0E245158526}"/>
          </ac:spMkLst>
        </pc:spChg>
        <pc:graphicFrameChg chg="add mod modGraphic">
          <ac:chgData name="STEPANCHENKO, D. (Dmitrii)" userId="30c9d29d-ac41-46ff-b2be-c3f5dd1e26e1" providerId="ADAL" clId="{F1089F27-2CA7-4F6B-AF97-026CBAF4CD7A}" dt="2023-02-20T18:41:22.393" v="13374" actId="1038"/>
          <ac:graphicFrameMkLst>
            <pc:docMk/>
            <pc:sldMk cId="1069876463" sldId="2134806338"/>
            <ac:graphicFrameMk id="5" creationId="{35159511-BB5E-02FD-24F1-3EB217E99BE3}"/>
          </ac:graphicFrameMkLst>
        </pc:graphicFrameChg>
        <pc:graphicFrameChg chg="del">
          <ac:chgData name="STEPANCHENKO, D. (Dmitrii)" userId="30c9d29d-ac41-46ff-b2be-c3f5dd1e26e1" providerId="ADAL" clId="{F1089F27-2CA7-4F6B-AF97-026CBAF4CD7A}" dt="2023-02-17T16:40:10.253" v="8188" actId="478"/>
          <ac:graphicFrameMkLst>
            <pc:docMk/>
            <pc:sldMk cId="1069876463" sldId="2134806338"/>
            <ac:graphicFrameMk id="8" creationId="{B326BF55-CA3B-82CC-C579-DFACB3618447}"/>
          </ac:graphicFrameMkLst>
        </pc:graphicFrameChg>
      </pc:sldChg>
      <pc:sldChg chg="del">
        <pc:chgData name="STEPANCHENKO, D. (Dmitrii)" userId="30c9d29d-ac41-46ff-b2be-c3f5dd1e26e1" providerId="ADAL" clId="{F1089F27-2CA7-4F6B-AF97-026CBAF4CD7A}" dt="2023-02-10T14:12:18.826" v="52" actId="47"/>
        <pc:sldMkLst>
          <pc:docMk/>
          <pc:sldMk cId="1628329711" sldId="2134806338"/>
        </pc:sldMkLst>
      </pc:sldChg>
      <pc:sldChg chg="delSp modSp add mod delAnim">
        <pc:chgData name="STEPANCHENKO, D. (Dmitrii)" userId="30c9d29d-ac41-46ff-b2be-c3f5dd1e26e1" providerId="ADAL" clId="{F1089F27-2CA7-4F6B-AF97-026CBAF4CD7A}" dt="2023-02-20T18:42:03.356" v="13397" actId="20577"/>
        <pc:sldMkLst>
          <pc:docMk/>
          <pc:sldMk cId="902367230" sldId="2134806339"/>
        </pc:sldMkLst>
        <pc:spChg chg="mod">
          <ac:chgData name="STEPANCHENKO, D. (Dmitrii)" userId="30c9d29d-ac41-46ff-b2be-c3f5dd1e26e1" providerId="ADAL" clId="{F1089F27-2CA7-4F6B-AF97-026CBAF4CD7A}" dt="2023-02-19T09:16:34.997" v="8366" actId="20577"/>
          <ac:spMkLst>
            <pc:docMk/>
            <pc:sldMk cId="902367230" sldId="2134806339"/>
            <ac:spMk id="3" creationId="{B0B1E3C9-3E00-7AF5-9C86-3E21886F5EB9}"/>
          </ac:spMkLst>
        </pc:spChg>
        <pc:spChg chg="mod">
          <ac:chgData name="STEPANCHENKO, D. (Dmitrii)" userId="30c9d29d-ac41-46ff-b2be-c3f5dd1e26e1" providerId="ADAL" clId="{F1089F27-2CA7-4F6B-AF97-026CBAF4CD7A}" dt="2023-02-20T18:42:03.356" v="13397" actId="20577"/>
          <ac:spMkLst>
            <pc:docMk/>
            <pc:sldMk cId="902367230" sldId="2134806339"/>
            <ac:spMk id="8" creationId="{B130A157-3EF0-D796-DA89-096BFAE43CBC}"/>
          </ac:spMkLst>
        </pc:spChg>
        <pc:picChg chg="del mod">
          <ac:chgData name="STEPANCHENKO, D. (Dmitrii)" userId="30c9d29d-ac41-46ff-b2be-c3f5dd1e26e1" providerId="ADAL" clId="{F1089F27-2CA7-4F6B-AF97-026CBAF4CD7A}" dt="2023-02-19T12:30:58.009" v="10232" actId="478"/>
          <ac:picMkLst>
            <pc:docMk/>
            <pc:sldMk cId="902367230" sldId="2134806339"/>
            <ac:picMk id="11" creationId="{CC93434C-2656-56A8-A809-6A341D842338}"/>
          </ac:picMkLst>
        </pc:picChg>
      </pc:sldChg>
      <pc:sldChg chg="del">
        <pc:chgData name="STEPANCHENKO, D. (Dmitrii)" userId="30c9d29d-ac41-46ff-b2be-c3f5dd1e26e1" providerId="ADAL" clId="{F1089F27-2CA7-4F6B-AF97-026CBAF4CD7A}" dt="2023-02-10T14:12:18.826" v="52" actId="47"/>
        <pc:sldMkLst>
          <pc:docMk/>
          <pc:sldMk cId="1551122493" sldId="2134806339"/>
        </pc:sldMkLst>
      </pc:sldChg>
      <pc:sldChg chg="addSp delSp modSp add mod">
        <pc:chgData name="STEPANCHENKO, D. (Dmitrii)" userId="30c9d29d-ac41-46ff-b2be-c3f5dd1e26e1" providerId="ADAL" clId="{F1089F27-2CA7-4F6B-AF97-026CBAF4CD7A}" dt="2023-02-20T18:51:08.536" v="13643" actId="20577"/>
        <pc:sldMkLst>
          <pc:docMk/>
          <pc:sldMk cId="228428503" sldId="2134806340"/>
        </pc:sldMkLst>
        <pc:spChg chg="mod">
          <ac:chgData name="STEPANCHENKO, D. (Dmitrii)" userId="30c9d29d-ac41-46ff-b2be-c3f5dd1e26e1" providerId="ADAL" clId="{F1089F27-2CA7-4F6B-AF97-026CBAF4CD7A}" dt="2023-02-20T18:51:08.536" v="13643" actId="20577"/>
          <ac:spMkLst>
            <pc:docMk/>
            <pc:sldMk cId="228428503" sldId="2134806340"/>
            <ac:spMk id="3" creationId="{B0B1E3C9-3E00-7AF5-9C86-3E21886F5EB9}"/>
          </ac:spMkLst>
        </pc:spChg>
        <pc:spChg chg="del mod">
          <ac:chgData name="STEPANCHENKO, D. (Dmitrii)" userId="30c9d29d-ac41-46ff-b2be-c3f5dd1e26e1" providerId="ADAL" clId="{F1089F27-2CA7-4F6B-AF97-026CBAF4CD7A}" dt="2023-02-19T11:31:27.879" v="9170"/>
          <ac:spMkLst>
            <pc:docMk/>
            <pc:sldMk cId="228428503" sldId="2134806340"/>
            <ac:spMk id="4" creationId="{6213A319-E093-B264-93D5-F0E245158526}"/>
          </ac:spMkLst>
        </pc:spChg>
        <pc:spChg chg="add del mod">
          <ac:chgData name="STEPANCHENKO, D. (Dmitrii)" userId="30c9d29d-ac41-46ff-b2be-c3f5dd1e26e1" providerId="ADAL" clId="{F1089F27-2CA7-4F6B-AF97-026CBAF4CD7A}" dt="2023-02-20T18:44:59.121" v="13423" actId="20577"/>
          <ac:spMkLst>
            <pc:docMk/>
            <pc:sldMk cId="228428503" sldId="2134806340"/>
            <ac:spMk id="5" creationId="{B9CF9A2A-671D-70DD-36CC-0F4E4F38C413}"/>
          </ac:spMkLst>
        </pc:spChg>
        <pc:picChg chg="add mod">
          <ac:chgData name="STEPANCHENKO, D. (Dmitrii)" userId="30c9d29d-ac41-46ff-b2be-c3f5dd1e26e1" providerId="ADAL" clId="{F1089F27-2CA7-4F6B-AF97-026CBAF4CD7A}" dt="2023-02-20T17:17:06.284" v="11579" actId="1036"/>
          <ac:picMkLst>
            <pc:docMk/>
            <pc:sldMk cId="228428503" sldId="2134806340"/>
            <ac:picMk id="6" creationId="{F7ABF3C2-BDAA-1879-E06E-A50E3769B7FC}"/>
          </ac:picMkLst>
        </pc:picChg>
      </pc:sldChg>
      <pc:sldChg chg="delSp modSp add mod ord">
        <pc:chgData name="STEPANCHENKO, D. (Dmitrii)" userId="30c9d29d-ac41-46ff-b2be-c3f5dd1e26e1" providerId="ADAL" clId="{F1089F27-2CA7-4F6B-AF97-026CBAF4CD7A}" dt="2023-02-20T11:50:01.208" v="11272" actId="478"/>
        <pc:sldMkLst>
          <pc:docMk/>
          <pc:sldMk cId="737011437" sldId="2134806341"/>
        </pc:sldMkLst>
        <pc:spChg chg="mod">
          <ac:chgData name="STEPANCHENKO, D. (Dmitrii)" userId="30c9d29d-ac41-46ff-b2be-c3f5dd1e26e1" providerId="ADAL" clId="{F1089F27-2CA7-4F6B-AF97-026CBAF4CD7A}" dt="2023-02-20T11:25:29.542" v="11271" actId="255"/>
          <ac:spMkLst>
            <pc:docMk/>
            <pc:sldMk cId="737011437" sldId="2134806341"/>
            <ac:spMk id="4" creationId="{068959D8-736E-2816-3A1C-C1169815369D}"/>
          </ac:spMkLst>
        </pc:spChg>
        <pc:spChg chg="del">
          <ac:chgData name="STEPANCHENKO, D. (Dmitrii)" userId="30c9d29d-ac41-46ff-b2be-c3f5dd1e26e1" providerId="ADAL" clId="{F1089F27-2CA7-4F6B-AF97-026CBAF4CD7A}" dt="2023-02-20T11:50:01.208" v="11272" actId="478"/>
          <ac:spMkLst>
            <pc:docMk/>
            <pc:sldMk cId="737011437" sldId="2134806341"/>
            <ac:spMk id="5" creationId="{A7569A5B-2F63-2116-7D0C-A7D50543D532}"/>
          </ac:spMkLst>
        </pc:spChg>
      </pc:sldChg>
      <pc:sldChg chg="del">
        <pc:chgData name="STEPANCHENKO, D. (Dmitrii)" userId="30c9d29d-ac41-46ff-b2be-c3f5dd1e26e1" providerId="ADAL" clId="{F1089F27-2CA7-4F6B-AF97-026CBAF4CD7A}" dt="2023-02-10T14:12:18.826" v="52" actId="47"/>
        <pc:sldMkLst>
          <pc:docMk/>
          <pc:sldMk cId="4055161192" sldId="2134806341"/>
        </pc:sldMkLst>
      </pc:sldChg>
      <pc:sldChg chg="del">
        <pc:chgData name="STEPANCHENKO, D. (Dmitrii)" userId="30c9d29d-ac41-46ff-b2be-c3f5dd1e26e1" providerId="ADAL" clId="{F1089F27-2CA7-4F6B-AF97-026CBAF4CD7A}" dt="2023-02-10T14:12:18.826" v="52" actId="47"/>
        <pc:sldMkLst>
          <pc:docMk/>
          <pc:sldMk cId="2501858576" sldId="2134806342"/>
        </pc:sldMkLst>
      </pc:sldChg>
      <pc:sldChg chg="del">
        <pc:chgData name="STEPANCHENKO, D. (Dmitrii)" userId="30c9d29d-ac41-46ff-b2be-c3f5dd1e26e1" providerId="ADAL" clId="{F1089F27-2CA7-4F6B-AF97-026CBAF4CD7A}" dt="2023-02-10T14:12:18.826" v="52" actId="47"/>
        <pc:sldMkLst>
          <pc:docMk/>
          <pc:sldMk cId="1681204507" sldId="2134806343"/>
        </pc:sldMkLst>
      </pc:sldChg>
      <pc:sldChg chg="del">
        <pc:chgData name="STEPANCHENKO, D. (Dmitrii)" userId="30c9d29d-ac41-46ff-b2be-c3f5dd1e26e1" providerId="ADAL" clId="{F1089F27-2CA7-4F6B-AF97-026CBAF4CD7A}" dt="2023-02-10T14:12:18.826" v="52" actId="47"/>
        <pc:sldMkLst>
          <pc:docMk/>
          <pc:sldMk cId="3094043980" sldId="2134806344"/>
        </pc:sldMkLst>
      </pc:sldChg>
      <pc:sldChg chg="del">
        <pc:chgData name="STEPANCHENKO, D. (Dmitrii)" userId="30c9d29d-ac41-46ff-b2be-c3f5dd1e26e1" providerId="ADAL" clId="{F1089F27-2CA7-4F6B-AF97-026CBAF4CD7A}" dt="2023-02-10T14:12:18.826" v="52" actId="47"/>
        <pc:sldMkLst>
          <pc:docMk/>
          <pc:sldMk cId="319979765" sldId="2134806345"/>
        </pc:sldMkLst>
      </pc:sldChg>
      <pc:sldChg chg="del">
        <pc:chgData name="STEPANCHENKO, D. (Dmitrii)" userId="30c9d29d-ac41-46ff-b2be-c3f5dd1e26e1" providerId="ADAL" clId="{F1089F27-2CA7-4F6B-AF97-026CBAF4CD7A}" dt="2023-02-10T14:12:18.826" v="52" actId="47"/>
        <pc:sldMkLst>
          <pc:docMk/>
          <pc:sldMk cId="1623928624" sldId="2134806346"/>
        </pc:sldMkLst>
      </pc:sldChg>
      <pc:sldChg chg="del">
        <pc:chgData name="STEPANCHENKO, D. (Dmitrii)" userId="30c9d29d-ac41-46ff-b2be-c3f5dd1e26e1" providerId="ADAL" clId="{F1089F27-2CA7-4F6B-AF97-026CBAF4CD7A}" dt="2023-02-10T14:12:18.826" v="52" actId="47"/>
        <pc:sldMkLst>
          <pc:docMk/>
          <pc:sldMk cId="3986974841" sldId="2134806347"/>
        </pc:sldMkLst>
      </pc:sldChg>
      <pc:sldChg chg="del">
        <pc:chgData name="STEPANCHENKO, D. (Dmitrii)" userId="30c9d29d-ac41-46ff-b2be-c3f5dd1e26e1" providerId="ADAL" clId="{F1089F27-2CA7-4F6B-AF97-026CBAF4CD7A}" dt="2023-02-10T14:12:18.826" v="52" actId="47"/>
        <pc:sldMkLst>
          <pc:docMk/>
          <pc:sldMk cId="3121307498" sldId="2134806348"/>
        </pc:sldMkLst>
      </pc:sldChg>
      <pc:sldChg chg="del">
        <pc:chgData name="STEPANCHENKO, D. (Dmitrii)" userId="30c9d29d-ac41-46ff-b2be-c3f5dd1e26e1" providerId="ADAL" clId="{F1089F27-2CA7-4F6B-AF97-026CBAF4CD7A}" dt="2023-02-10T14:12:18.826" v="52" actId="47"/>
        <pc:sldMkLst>
          <pc:docMk/>
          <pc:sldMk cId="360950131" sldId="2134806349"/>
        </pc:sldMkLst>
      </pc:sldChg>
      <pc:sldChg chg="del">
        <pc:chgData name="STEPANCHENKO, D. (Dmitrii)" userId="30c9d29d-ac41-46ff-b2be-c3f5dd1e26e1" providerId="ADAL" clId="{F1089F27-2CA7-4F6B-AF97-026CBAF4CD7A}" dt="2023-02-10T14:12:18.826" v="52" actId="47"/>
        <pc:sldMkLst>
          <pc:docMk/>
          <pc:sldMk cId="2759589870" sldId="2134806350"/>
        </pc:sldMkLst>
      </pc:sldChg>
      <pc:sldChg chg="del">
        <pc:chgData name="STEPANCHENKO, D. (Dmitrii)" userId="30c9d29d-ac41-46ff-b2be-c3f5dd1e26e1" providerId="ADAL" clId="{F1089F27-2CA7-4F6B-AF97-026CBAF4CD7A}" dt="2023-02-10T14:12:18.826" v="52" actId="47"/>
        <pc:sldMkLst>
          <pc:docMk/>
          <pc:sldMk cId="853866529" sldId="2134806351"/>
        </pc:sldMkLst>
      </pc:sldChg>
      <pc:sldChg chg="del">
        <pc:chgData name="STEPANCHENKO, D. (Dmitrii)" userId="30c9d29d-ac41-46ff-b2be-c3f5dd1e26e1" providerId="ADAL" clId="{F1089F27-2CA7-4F6B-AF97-026CBAF4CD7A}" dt="2023-02-10T14:12:18.826" v="52" actId="47"/>
        <pc:sldMkLst>
          <pc:docMk/>
          <pc:sldMk cId="1653022067" sldId="2134806352"/>
        </pc:sldMkLst>
      </pc:sldChg>
      <pc:sldChg chg="del">
        <pc:chgData name="STEPANCHENKO, D. (Dmitrii)" userId="30c9d29d-ac41-46ff-b2be-c3f5dd1e26e1" providerId="ADAL" clId="{F1089F27-2CA7-4F6B-AF97-026CBAF4CD7A}" dt="2023-02-10T14:12:18.826" v="52" actId="47"/>
        <pc:sldMkLst>
          <pc:docMk/>
          <pc:sldMk cId="3668568787" sldId="2134806353"/>
        </pc:sldMkLst>
      </pc:sldChg>
      <pc:sldChg chg="del">
        <pc:chgData name="STEPANCHENKO, D. (Dmitrii)" userId="30c9d29d-ac41-46ff-b2be-c3f5dd1e26e1" providerId="ADAL" clId="{F1089F27-2CA7-4F6B-AF97-026CBAF4CD7A}" dt="2023-02-10T14:12:18.826" v="52" actId="47"/>
        <pc:sldMkLst>
          <pc:docMk/>
          <pc:sldMk cId="1098944605" sldId="2134806354"/>
        </pc:sldMkLst>
      </pc:sldChg>
      <pc:sldChg chg="del">
        <pc:chgData name="STEPANCHENKO, D. (Dmitrii)" userId="30c9d29d-ac41-46ff-b2be-c3f5dd1e26e1" providerId="ADAL" clId="{F1089F27-2CA7-4F6B-AF97-026CBAF4CD7A}" dt="2023-02-10T14:12:18.826" v="52" actId="47"/>
        <pc:sldMkLst>
          <pc:docMk/>
          <pc:sldMk cId="2104593195" sldId="2134806355"/>
        </pc:sldMkLst>
      </pc:sldChg>
      <pc:sldChg chg="del">
        <pc:chgData name="STEPANCHENKO, D. (Dmitrii)" userId="30c9d29d-ac41-46ff-b2be-c3f5dd1e26e1" providerId="ADAL" clId="{F1089F27-2CA7-4F6B-AF97-026CBAF4CD7A}" dt="2023-02-10T14:12:18.826" v="52" actId="47"/>
        <pc:sldMkLst>
          <pc:docMk/>
          <pc:sldMk cId="3369279782" sldId="2134806356"/>
        </pc:sldMkLst>
      </pc:sldChg>
      <pc:sldChg chg="del">
        <pc:chgData name="STEPANCHENKO, D. (Dmitrii)" userId="30c9d29d-ac41-46ff-b2be-c3f5dd1e26e1" providerId="ADAL" clId="{F1089F27-2CA7-4F6B-AF97-026CBAF4CD7A}" dt="2023-02-10T14:12:18.826" v="52" actId="47"/>
        <pc:sldMkLst>
          <pc:docMk/>
          <pc:sldMk cId="507477719" sldId="2134806357"/>
        </pc:sldMkLst>
      </pc:sldChg>
      <pc:sldChg chg="del">
        <pc:chgData name="STEPANCHENKO, D. (Dmitrii)" userId="30c9d29d-ac41-46ff-b2be-c3f5dd1e26e1" providerId="ADAL" clId="{F1089F27-2CA7-4F6B-AF97-026CBAF4CD7A}" dt="2023-02-10T14:12:18.826" v="52" actId="47"/>
        <pc:sldMkLst>
          <pc:docMk/>
          <pc:sldMk cId="1026104641" sldId="2134806359"/>
        </pc:sldMkLst>
      </pc:sldChg>
      <pc:sldChg chg="del">
        <pc:chgData name="STEPANCHENKO, D. (Dmitrii)" userId="30c9d29d-ac41-46ff-b2be-c3f5dd1e26e1" providerId="ADAL" clId="{F1089F27-2CA7-4F6B-AF97-026CBAF4CD7A}" dt="2023-02-10T14:12:18.826" v="52" actId="47"/>
        <pc:sldMkLst>
          <pc:docMk/>
          <pc:sldMk cId="3050701029" sldId="2134806360"/>
        </pc:sldMkLst>
      </pc:sldChg>
      <pc:sldChg chg="del">
        <pc:chgData name="STEPANCHENKO, D. (Dmitrii)" userId="30c9d29d-ac41-46ff-b2be-c3f5dd1e26e1" providerId="ADAL" clId="{F1089F27-2CA7-4F6B-AF97-026CBAF4CD7A}" dt="2023-02-10T14:12:18.826" v="52" actId="47"/>
        <pc:sldMkLst>
          <pc:docMk/>
          <pc:sldMk cId="150677344" sldId="2134806361"/>
        </pc:sldMkLst>
      </pc:sldChg>
      <pc:sldChg chg="del">
        <pc:chgData name="STEPANCHENKO, D. (Dmitrii)" userId="30c9d29d-ac41-46ff-b2be-c3f5dd1e26e1" providerId="ADAL" clId="{F1089F27-2CA7-4F6B-AF97-026CBAF4CD7A}" dt="2023-02-10T14:12:18.826" v="52" actId="47"/>
        <pc:sldMkLst>
          <pc:docMk/>
          <pc:sldMk cId="2024875999" sldId="2134806362"/>
        </pc:sldMkLst>
      </pc:sldChg>
      <pc:sldChg chg="del">
        <pc:chgData name="STEPANCHENKO, D. (Dmitrii)" userId="30c9d29d-ac41-46ff-b2be-c3f5dd1e26e1" providerId="ADAL" clId="{F1089F27-2CA7-4F6B-AF97-026CBAF4CD7A}" dt="2023-02-10T14:12:18.826" v="52" actId="47"/>
        <pc:sldMkLst>
          <pc:docMk/>
          <pc:sldMk cId="1030256302" sldId="2134806363"/>
        </pc:sldMkLst>
      </pc:sldChg>
      <pc:sldChg chg="del">
        <pc:chgData name="STEPANCHENKO, D. (Dmitrii)" userId="30c9d29d-ac41-46ff-b2be-c3f5dd1e26e1" providerId="ADAL" clId="{F1089F27-2CA7-4F6B-AF97-026CBAF4CD7A}" dt="2023-02-10T14:12:18.826" v="52" actId="47"/>
        <pc:sldMkLst>
          <pc:docMk/>
          <pc:sldMk cId="2170462522" sldId="2134806364"/>
        </pc:sldMkLst>
      </pc:sldChg>
      <pc:sldChg chg="del">
        <pc:chgData name="STEPANCHENKO, D. (Dmitrii)" userId="30c9d29d-ac41-46ff-b2be-c3f5dd1e26e1" providerId="ADAL" clId="{F1089F27-2CA7-4F6B-AF97-026CBAF4CD7A}" dt="2023-02-10T14:12:18.826" v="52" actId="47"/>
        <pc:sldMkLst>
          <pc:docMk/>
          <pc:sldMk cId="2009647800" sldId="2134806365"/>
        </pc:sldMkLst>
      </pc:sldChg>
      <pc:sldMasterChg chg="delSldLayout">
        <pc:chgData name="STEPANCHENKO, D. (Dmitrii)" userId="30c9d29d-ac41-46ff-b2be-c3f5dd1e26e1" providerId="ADAL" clId="{F1089F27-2CA7-4F6B-AF97-026CBAF4CD7A}" dt="2023-02-12T14:17:08.866" v="5120" actId="47"/>
        <pc:sldMasterMkLst>
          <pc:docMk/>
          <pc:sldMasterMk cId="1649149998" sldId="2147485410"/>
        </pc:sldMasterMkLst>
        <pc:sldLayoutChg chg="del">
          <pc:chgData name="STEPANCHENKO, D. (Dmitrii)" userId="30c9d29d-ac41-46ff-b2be-c3f5dd1e26e1" providerId="ADAL" clId="{F1089F27-2CA7-4F6B-AF97-026CBAF4CD7A}" dt="2023-02-12T14:17:08.866" v="5120" actId="47"/>
          <pc:sldLayoutMkLst>
            <pc:docMk/>
            <pc:sldMasterMk cId="1649149998" sldId="2147485410"/>
            <pc:sldLayoutMk cId="3383749418" sldId="2147485451"/>
          </pc:sldLayoutMkLst>
        </pc:sldLayoutChg>
      </pc:sldMasterChg>
    </pc:docChg>
  </pc:docChgLst>
  <pc:docChgLst>
    <pc:chgData name="STEPANCHENKO, D. (Dmitrii)" userId="30c9d29d-ac41-46ff-b2be-c3f5dd1e26e1" providerId="ADAL" clId="{6AAC7FF4-A7AB-4DB2-AAE2-E1C397793EF0}"/>
    <pc:docChg chg="undo redo custSel addSld delSld modSld modSection">
      <pc:chgData name="STEPANCHENKO, D. (Dmitrii)" userId="30c9d29d-ac41-46ff-b2be-c3f5dd1e26e1" providerId="ADAL" clId="{6AAC7FF4-A7AB-4DB2-AAE2-E1C397793EF0}" dt="2022-12-14T17:11:28.404" v="256" actId="478"/>
      <pc:docMkLst>
        <pc:docMk/>
      </pc:docMkLst>
      <pc:sldChg chg="modSp mod">
        <pc:chgData name="STEPANCHENKO, D. (Dmitrii)" userId="30c9d29d-ac41-46ff-b2be-c3f5dd1e26e1" providerId="ADAL" clId="{6AAC7FF4-A7AB-4DB2-AAE2-E1C397793EF0}" dt="2022-12-14T16:52:04.716" v="44" actId="20577"/>
        <pc:sldMkLst>
          <pc:docMk/>
          <pc:sldMk cId="4146022198" sldId="2134806269"/>
        </pc:sldMkLst>
        <pc:spChg chg="mod">
          <ac:chgData name="STEPANCHENKO, D. (Dmitrii)" userId="30c9d29d-ac41-46ff-b2be-c3f5dd1e26e1" providerId="ADAL" clId="{6AAC7FF4-A7AB-4DB2-AAE2-E1C397793EF0}" dt="2022-12-14T16:52:04.716" v="44" actId="20577"/>
          <ac:spMkLst>
            <pc:docMk/>
            <pc:sldMk cId="4146022198" sldId="2134806269"/>
            <ac:spMk id="9" creationId="{0321E1AF-71DF-9F4F-49D4-42B6DEF18470}"/>
          </ac:spMkLst>
        </pc:spChg>
      </pc:sldChg>
      <pc:sldChg chg="modSp mod">
        <pc:chgData name="STEPANCHENKO, D. (Dmitrii)" userId="30c9d29d-ac41-46ff-b2be-c3f5dd1e26e1" providerId="ADAL" clId="{6AAC7FF4-A7AB-4DB2-AAE2-E1C397793EF0}" dt="2022-12-14T16:55:28.074" v="80" actId="20577"/>
        <pc:sldMkLst>
          <pc:docMk/>
          <pc:sldMk cId="3806807723" sldId="2134806271"/>
        </pc:sldMkLst>
        <pc:graphicFrameChg chg="modGraphic">
          <ac:chgData name="STEPANCHENKO, D. (Dmitrii)" userId="30c9d29d-ac41-46ff-b2be-c3f5dd1e26e1" providerId="ADAL" clId="{6AAC7FF4-A7AB-4DB2-AAE2-E1C397793EF0}" dt="2022-12-14T16:55:28.074" v="80" actId="20577"/>
          <ac:graphicFrameMkLst>
            <pc:docMk/>
            <pc:sldMk cId="3806807723" sldId="2134806271"/>
            <ac:graphicFrameMk id="4" creationId="{4FA4670E-7F8F-F66C-8A96-9C378A643C68}"/>
          </ac:graphicFrameMkLst>
        </pc:graphicFrameChg>
      </pc:sldChg>
      <pc:sldChg chg="addSp delSp modSp mod">
        <pc:chgData name="STEPANCHENKO, D. (Dmitrii)" userId="30c9d29d-ac41-46ff-b2be-c3f5dd1e26e1" providerId="ADAL" clId="{6AAC7FF4-A7AB-4DB2-AAE2-E1C397793EF0}" dt="2022-12-14T17:11:20.739" v="255" actId="20577"/>
        <pc:sldMkLst>
          <pc:docMk/>
          <pc:sldMk cId="4005348636" sldId="2134806275"/>
        </pc:sldMkLst>
        <pc:spChg chg="mod">
          <ac:chgData name="STEPANCHENKO, D. (Dmitrii)" userId="30c9d29d-ac41-46ff-b2be-c3f5dd1e26e1" providerId="ADAL" clId="{6AAC7FF4-A7AB-4DB2-AAE2-E1C397793EF0}" dt="2022-12-14T17:11:20.739" v="255" actId="20577"/>
          <ac:spMkLst>
            <pc:docMk/>
            <pc:sldMk cId="4005348636" sldId="2134806275"/>
            <ac:spMk id="6" creationId="{55DC015C-12FE-A55C-DF36-68759984506F}"/>
          </ac:spMkLst>
        </pc:spChg>
        <pc:spChg chg="add del mod">
          <ac:chgData name="STEPANCHENKO, D. (Dmitrii)" userId="30c9d29d-ac41-46ff-b2be-c3f5dd1e26e1" providerId="ADAL" clId="{6AAC7FF4-A7AB-4DB2-AAE2-E1C397793EF0}" dt="2022-12-14T16:59:21.622" v="178" actId="478"/>
          <ac:spMkLst>
            <pc:docMk/>
            <pc:sldMk cId="4005348636" sldId="2134806275"/>
            <ac:spMk id="7" creationId="{3C481758-00F6-42FE-B8B2-008E0FDCECFC}"/>
          </ac:spMkLst>
        </pc:spChg>
        <pc:spChg chg="add mod">
          <ac:chgData name="STEPANCHENKO, D. (Dmitrii)" userId="30c9d29d-ac41-46ff-b2be-c3f5dd1e26e1" providerId="ADAL" clId="{6AAC7FF4-A7AB-4DB2-AAE2-E1C397793EF0}" dt="2022-12-14T17:03:15.472" v="248" actId="1076"/>
          <ac:spMkLst>
            <pc:docMk/>
            <pc:sldMk cId="4005348636" sldId="2134806275"/>
            <ac:spMk id="8" creationId="{9EBC456F-B5A9-419C-BE04-72F06FDA7584}"/>
          </ac:spMkLst>
        </pc:spChg>
        <pc:graphicFrameChg chg="mod">
          <ac:chgData name="STEPANCHENKO, D. (Dmitrii)" userId="30c9d29d-ac41-46ff-b2be-c3f5dd1e26e1" providerId="ADAL" clId="{6AAC7FF4-A7AB-4DB2-AAE2-E1C397793EF0}" dt="2022-12-14T17:03:22.394" v="250" actId="14100"/>
          <ac:graphicFrameMkLst>
            <pc:docMk/>
            <pc:sldMk cId="4005348636" sldId="2134806275"/>
            <ac:graphicFrameMk id="4" creationId="{11CFC757-5727-5D67-8831-9EC4CE6B6F84}"/>
          </ac:graphicFrameMkLst>
        </pc:graphicFrameChg>
        <pc:graphicFrameChg chg="mod">
          <ac:chgData name="STEPANCHENKO, D. (Dmitrii)" userId="30c9d29d-ac41-46ff-b2be-c3f5dd1e26e1" providerId="ADAL" clId="{6AAC7FF4-A7AB-4DB2-AAE2-E1C397793EF0}" dt="2022-12-14T17:03:22.394" v="250" actId="14100"/>
          <ac:graphicFrameMkLst>
            <pc:docMk/>
            <pc:sldMk cId="4005348636" sldId="2134806275"/>
            <ac:graphicFrameMk id="11" creationId="{B2FF438D-1B50-288E-3939-8606CECB8F6D}"/>
          </ac:graphicFrameMkLst>
        </pc:graphicFrameChg>
        <pc:picChg chg="add del mod">
          <ac:chgData name="STEPANCHENKO, D. (Dmitrii)" userId="30c9d29d-ac41-46ff-b2be-c3f5dd1e26e1" providerId="ADAL" clId="{6AAC7FF4-A7AB-4DB2-AAE2-E1C397793EF0}" dt="2022-12-14T17:10:40.419" v="251" actId="478"/>
          <ac:picMkLst>
            <pc:docMk/>
            <pc:sldMk cId="4005348636" sldId="2134806275"/>
            <ac:picMk id="3" creationId="{00000000-0000-0000-0000-000000000000}"/>
          </ac:picMkLst>
        </pc:picChg>
      </pc:sldChg>
      <pc:sldChg chg="modSp mod">
        <pc:chgData name="STEPANCHENKO, D. (Dmitrii)" userId="30c9d29d-ac41-46ff-b2be-c3f5dd1e26e1" providerId="ADAL" clId="{6AAC7FF4-A7AB-4DB2-AAE2-E1C397793EF0}" dt="2022-12-14T16:56:56.040" v="154" actId="14100"/>
        <pc:sldMkLst>
          <pc:docMk/>
          <pc:sldMk cId="2322687294" sldId="2134806289"/>
        </pc:sldMkLst>
        <pc:spChg chg="mod">
          <ac:chgData name="STEPANCHENKO, D. (Dmitrii)" userId="30c9d29d-ac41-46ff-b2be-c3f5dd1e26e1" providerId="ADAL" clId="{6AAC7FF4-A7AB-4DB2-AAE2-E1C397793EF0}" dt="2022-12-14T16:55:31.550" v="83" actId="20577"/>
          <ac:spMkLst>
            <pc:docMk/>
            <pc:sldMk cId="2322687294" sldId="2134806289"/>
            <ac:spMk id="5" creationId="{81BD1123-3626-1C45-BF5B-1C1864FA8AFA}"/>
          </ac:spMkLst>
        </pc:spChg>
        <pc:spChg chg="mod">
          <ac:chgData name="STEPANCHENKO, D. (Dmitrii)" userId="30c9d29d-ac41-46ff-b2be-c3f5dd1e26e1" providerId="ADAL" clId="{6AAC7FF4-A7AB-4DB2-AAE2-E1C397793EF0}" dt="2022-12-14T16:56:56.040" v="154" actId="14100"/>
          <ac:spMkLst>
            <pc:docMk/>
            <pc:sldMk cId="2322687294" sldId="2134806289"/>
            <ac:spMk id="6" creationId="{7304A516-7872-1BDB-C272-35B46237BDC5}"/>
          </ac:spMkLst>
        </pc:spChg>
        <pc:spChg chg="mod">
          <ac:chgData name="STEPANCHENKO, D. (Dmitrii)" userId="30c9d29d-ac41-46ff-b2be-c3f5dd1e26e1" providerId="ADAL" clId="{6AAC7FF4-A7AB-4DB2-AAE2-E1C397793EF0}" dt="2022-12-14T16:55:00.139" v="50" actId="20577"/>
          <ac:spMkLst>
            <pc:docMk/>
            <pc:sldMk cId="2322687294" sldId="2134806289"/>
            <ac:spMk id="7" creationId="{CF7A709A-ACDD-6ACC-C04E-047E625272FA}"/>
          </ac:spMkLst>
        </pc:spChg>
        <pc:graphicFrameChg chg="mod">
          <ac:chgData name="STEPANCHENKO, D. (Dmitrii)" userId="30c9d29d-ac41-46ff-b2be-c3f5dd1e26e1" providerId="ADAL" clId="{6AAC7FF4-A7AB-4DB2-AAE2-E1C397793EF0}" dt="2022-12-14T16:56:01.526" v="85" actId="14100"/>
          <ac:graphicFrameMkLst>
            <pc:docMk/>
            <pc:sldMk cId="2322687294" sldId="2134806289"/>
            <ac:graphicFrameMk id="3" creationId="{A12E7895-C2CC-4F97-8797-1EDFDB6BAB8A}"/>
          </ac:graphicFrameMkLst>
        </pc:graphicFrameChg>
      </pc:sldChg>
      <pc:sldChg chg="del">
        <pc:chgData name="STEPANCHENKO, D. (Dmitrii)" userId="30c9d29d-ac41-46ff-b2be-c3f5dd1e26e1" providerId="ADAL" clId="{6AAC7FF4-A7AB-4DB2-AAE2-E1C397793EF0}" dt="2022-12-14T17:10:54.475" v="253" actId="47"/>
        <pc:sldMkLst>
          <pc:docMk/>
          <pc:sldMk cId="2729030925" sldId="2134806298"/>
        </pc:sldMkLst>
      </pc:sldChg>
      <pc:sldChg chg="modSp mod">
        <pc:chgData name="STEPANCHENKO, D. (Dmitrii)" userId="30c9d29d-ac41-46ff-b2be-c3f5dd1e26e1" providerId="ADAL" clId="{6AAC7FF4-A7AB-4DB2-AAE2-E1C397793EF0}" dt="2022-12-14T15:17:44.901" v="1" actId="1076"/>
        <pc:sldMkLst>
          <pc:docMk/>
          <pc:sldMk cId="1455295070" sldId="2134806318"/>
        </pc:sldMkLst>
        <pc:picChg chg="mod">
          <ac:chgData name="STEPANCHENKO, D. (Dmitrii)" userId="30c9d29d-ac41-46ff-b2be-c3f5dd1e26e1" providerId="ADAL" clId="{6AAC7FF4-A7AB-4DB2-AAE2-E1C397793EF0}" dt="2022-12-14T15:17:44.901" v="1" actId="1076"/>
          <ac:picMkLst>
            <pc:docMk/>
            <pc:sldMk cId="1455295070" sldId="2134806318"/>
            <ac:picMk id="9" creationId="{C3A39222-90C1-4ECB-75D5-5E782010CDE5}"/>
          </ac:picMkLst>
        </pc:picChg>
      </pc:sldChg>
      <pc:sldChg chg="delSp modSp mod">
        <pc:chgData name="STEPANCHENKO, D. (Dmitrii)" userId="30c9d29d-ac41-46ff-b2be-c3f5dd1e26e1" providerId="ADAL" clId="{6AAC7FF4-A7AB-4DB2-AAE2-E1C397793EF0}" dt="2022-12-14T17:11:28.404" v="256" actId="478"/>
        <pc:sldMkLst>
          <pc:docMk/>
          <pc:sldMk cId="4070705944" sldId="2134806325"/>
        </pc:sldMkLst>
        <pc:spChg chg="del mod">
          <ac:chgData name="STEPANCHENKO, D. (Dmitrii)" userId="30c9d29d-ac41-46ff-b2be-c3f5dd1e26e1" providerId="ADAL" clId="{6AAC7FF4-A7AB-4DB2-AAE2-E1C397793EF0}" dt="2022-12-14T17:11:28.404" v="256" actId="478"/>
          <ac:spMkLst>
            <pc:docMk/>
            <pc:sldMk cId="4070705944" sldId="2134806325"/>
            <ac:spMk id="6" creationId="{55DC015C-12FE-A55C-DF36-68759984506F}"/>
          </ac:spMkLst>
        </pc:spChg>
      </pc:sldChg>
      <pc:sldChg chg="add">
        <pc:chgData name="STEPANCHENKO, D. (Dmitrii)" userId="30c9d29d-ac41-46ff-b2be-c3f5dd1e26e1" providerId="ADAL" clId="{6AAC7FF4-A7AB-4DB2-AAE2-E1C397793EF0}" dt="2022-12-14T17:10:52.883" v="252"/>
        <pc:sldMkLst>
          <pc:docMk/>
          <pc:sldMk cId="521703837" sldId="2134806326"/>
        </pc:sldMkLst>
      </pc:sldChg>
    </pc:docChg>
  </pc:docChgLst>
  <pc:docChgLst>
    <pc:chgData name="STEPANCHENKO, D. (Dmitrii)" userId="30c9d29d-ac41-46ff-b2be-c3f5dd1e26e1" providerId="ADAL" clId="{B3A474F3-5485-4A93-8981-1E68ACC9F057}"/>
    <pc:docChg chg="undo redo custSel addSld delSld modSld sldOrd modSection">
      <pc:chgData name="STEPANCHENKO, D. (Dmitrii)" userId="30c9d29d-ac41-46ff-b2be-c3f5dd1e26e1" providerId="ADAL" clId="{B3A474F3-5485-4A93-8981-1E68ACC9F057}" dt="2023-02-05T11:31:56.483" v="8487" actId="20577"/>
      <pc:docMkLst>
        <pc:docMk/>
      </pc:docMkLst>
      <pc:sldChg chg="addSp delSp modSp mod modAnim">
        <pc:chgData name="STEPANCHENKO, D. (Dmitrii)" userId="30c9d29d-ac41-46ff-b2be-c3f5dd1e26e1" providerId="ADAL" clId="{B3A474F3-5485-4A93-8981-1E68ACC9F057}" dt="2023-02-05T08:24:05.215" v="6837" actId="207"/>
        <pc:sldMkLst>
          <pc:docMk/>
          <pc:sldMk cId="4146022198" sldId="2134806269"/>
        </pc:sldMkLst>
        <pc:spChg chg="mod">
          <ac:chgData name="STEPANCHENKO, D. (Dmitrii)" userId="30c9d29d-ac41-46ff-b2be-c3f5dd1e26e1" providerId="ADAL" clId="{B3A474F3-5485-4A93-8981-1E68ACC9F057}" dt="2023-02-05T08:22:29.692" v="6785" actId="14100"/>
          <ac:spMkLst>
            <pc:docMk/>
            <pc:sldMk cId="4146022198" sldId="2134806269"/>
            <ac:spMk id="4" creationId="{E704B17B-2B24-A94D-BEEB-3665EC84CBC2}"/>
          </ac:spMkLst>
        </pc:spChg>
        <pc:spChg chg="add del mod">
          <ac:chgData name="STEPANCHENKO, D. (Dmitrii)" userId="30c9d29d-ac41-46ff-b2be-c3f5dd1e26e1" providerId="ADAL" clId="{B3A474F3-5485-4A93-8981-1E68ACC9F057}" dt="2023-02-05T08:24:05.215" v="6837" actId="207"/>
          <ac:spMkLst>
            <pc:docMk/>
            <pc:sldMk cId="4146022198" sldId="2134806269"/>
            <ac:spMk id="7" creationId="{62918792-EAC4-5F14-CC7D-8D916E348FD3}"/>
          </ac:spMkLst>
        </pc:spChg>
        <pc:spChg chg="add mod">
          <ac:chgData name="STEPANCHENKO, D. (Dmitrii)" userId="30c9d29d-ac41-46ff-b2be-c3f5dd1e26e1" providerId="ADAL" clId="{B3A474F3-5485-4A93-8981-1E68ACC9F057}" dt="2023-02-05T08:22:46.962" v="6806" actId="208"/>
          <ac:spMkLst>
            <pc:docMk/>
            <pc:sldMk cId="4146022198" sldId="2134806269"/>
            <ac:spMk id="9" creationId="{968CB89E-20B5-4BBC-BA46-1FE880EA4105}"/>
          </ac:spMkLst>
        </pc:spChg>
        <pc:spChg chg="add mod">
          <ac:chgData name="STEPANCHENKO, D. (Dmitrii)" userId="30c9d29d-ac41-46ff-b2be-c3f5dd1e26e1" providerId="ADAL" clId="{B3A474F3-5485-4A93-8981-1E68ACC9F057}" dt="2023-02-05T08:23:04.143" v="6809" actId="14100"/>
          <ac:spMkLst>
            <pc:docMk/>
            <pc:sldMk cId="4146022198" sldId="2134806269"/>
            <ac:spMk id="10" creationId="{4869BF0D-F006-5AE4-794D-9139713FBEC1}"/>
          </ac:spMkLst>
        </pc:spChg>
        <pc:spChg chg="add mod">
          <ac:chgData name="STEPANCHENKO, D. (Dmitrii)" userId="30c9d29d-ac41-46ff-b2be-c3f5dd1e26e1" providerId="ADAL" clId="{B3A474F3-5485-4A93-8981-1E68ACC9F057}" dt="2023-02-05T08:24:01.886" v="6836" actId="207"/>
          <ac:spMkLst>
            <pc:docMk/>
            <pc:sldMk cId="4146022198" sldId="2134806269"/>
            <ac:spMk id="11" creationId="{28C1EB04-4739-1CAB-75E8-2DAFBE8FCDFF}"/>
          </ac:spMkLst>
        </pc:spChg>
      </pc:sldChg>
      <pc:sldChg chg="modSp mod ord">
        <pc:chgData name="STEPANCHENKO, D. (Dmitrii)" userId="30c9d29d-ac41-46ff-b2be-c3f5dd1e26e1" providerId="ADAL" clId="{B3A474F3-5485-4A93-8981-1E68ACC9F057}" dt="2023-02-04T09:10:11.194" v="5665" actId="20577"/>
        <pc:sldMkLst>
          <pc:docMk/>
          <pc:sldMk cId="1987294738" sldId="2134806293"/>
        </pc:sldMkLst>
        <pc:spChg chg="mod">
          <ac:chgData name="STEPANCHENKO, D. (Dmitrii)" userId="30c9d29d-ac41-46ff-b2be-c3f5dd1e26e1" providerId="ADAL" clId="{B3A474F3-5485-4A93-8981-1E68ACC9F057}" dt="2023-02-04T09:10:11.194" v="5665" actId="20577"/>
          <ac:spMkLst>
            <pc:docMk/>
            <pc:sldMk cId="1987294738" sldId="2134806293"/>
            <ac:spMk id="5" creationId="{81BD1123-3626-1C45-BF5B-1C1864FA8AFA}"/>
          </ac:spMkLst>
        </pc:spChg>
        <pc:spChg chg="mod">
          <ac:chgData name="STEPANCHENKO, D. (Dmitrii)" userId="30c9d29d-ac41-46ff-b2be-c3f5dd1e26e1" providerId="ADAL" clId="{B3A474F3-5485-4A93-8981-1E68ACC9F057}" dt="2023-02-04T07:31:11.985" v="5509" actId="1035"/>
          <ac:spMkLst>
            <pc:docMk/>
            <pc:sldMk cId="1987294738" sldId="2134806293"/>
            <ac:spMk id="11" creationId="{4A89C080-E02A-4114-9A18-64ED1A28D56E}"/>
          </ac:spMkLst>
        </pc:spChg>
      </pc:sldChg>
      <pc:sldChg chg="addSp modSp mod">
        <pc:chgData name="STEPANCHENKO, D. (Dmitrii)" userId="30c9d29d-ac41-46ff-b2be-c3f5dd1e26e1" providerId="ADAL" clId="{B3A474F3-5485-4A93-8981-1E68ACC9F057}" dt="2023-02-05T10:41:23.544" v="7333" actId="13926"/>
        <pc:sldMkLst>
          <pc:docMk/>
          <pc:sldMk cId="3274818839" sldId="2134806329"/>
        </pc:sldMkLst>
        <pc:spChg chg="add mod">
          <ac:chgData name="STEPANCHENKO, D. (Dmitrii)" userId="30c9d29d-ac41-46ff-b2be-c3f5dd1e26e1" providerId="ADAL" clId="{B3A474F3-5485-4A93-8981-1E68ACC9F057}" dt="2023-02-04T09:03:15.649" v="5659" actId="1035"/>
          <ac:spMkLst>
            <pc:docMk/>
            <pc:sldMk cId="3274818839" sldId="2134806329"/>
            <ac:spMk id="3" creationId="{259C6787-EEAB-99FE-A5A1-045652EF1AC3}"/>
          </ac:spMkLst>
        </pc:spChg>
        <pc:spChg chg="mod">
          <ac:chgData name="STEPANCHENKO, D. (Dmitrii)" userId="30c9d29d-ac41-46ff-b2be-c3f5dd1e26e1" providerId="ADAL" clId="{B3A474F3-5485-4A93-8981-1E68ACC9F057}" dt="2023-02-04T09:10:03.959" v="5663" actId="20577"/>
          <ac:spMkLst>
            <pc:docMk/>
            <pc:sldMk cId="3274818839" sldId="2134806329"/>
            <ac:spMk id="5" creationId="{81BD1123-3626-1C45-BF5B-1C1864FA8AFA}"/>
          </ac:spMkLst>
        </pc:spChg>
        <pc:spChg chg="mod">
          <ac:chgData name="STEPANCHENKO, D. (Dmitrii)" userId="30c9d29d-ac41-46ff-b2be-c3f5dd1e26e1" providerId="ADAL" clId="{B3A474F3-5485-4A93-8981-1E68ACC9F057}" dt="2023-02-05T10:41:23.544" v="7333" actId="13926"/>
          <ac:spMkLst>
            <pc:docMk/>
            <pc:sldMk cId="3274818839" sldId="2134806329"/>
            <ac:spMk id="7" creationId="{05E61C94-C306-46A7-941B-5C78E82C67F8}"/>
          </ac:spMkLst>
        </pc:spChg>
        <pc:spChg chg="mod">
          <ac:chgData name="STEPANCHENKO, D. (Dmitrii)" userId="30c9d29d-ac41-46ff-b2be-c3f5dd1e26e1" providerId="ADAL" clId="{B3A474F3-5485-4A93-8981-1E68ACC9F057}" dt="2023-02-05T10:41:21.276" v="7332" actId="13926"/>
          <ac:spMkLst>
            <pc:docMk/>
            <pc:sldMk cId="3274818839" sldId="2134806329"/>
            <ac:spMk id="8" creationId="{02AC0575-0834-48E1-901C-A185C8F7BA93}"/>
          </ac:spMkLst>
        </pc:spChg>
      </pc:sldChg>
      <pc:sldChg chg="modSp mod">
        <pc:chgData name="STEPANCHENKO, D. (Dmitrii)" userId="30c9d29d-ac41-46ff-b2be-c3f5dd1e26e1" providerId="ADAL" clId="{B3A474F3-5485-4A93-8981-1E68ACC9F057}" dt="2023-02-04T08:06:12.006" v="5642" actId="14100"/>
        <pc:sldMkLst>
          <pc:docMk/>
          <pc:sldMk cId="3429197109" sldId="2134806335"/>
        </pc:sldMkLst>
        <pc:graphicFrameChg chg="modGraphic">
          <ac:chgData name="STEPANCHENKO, D. (Dmitrii)" userId="30c9d29d-ac41-46ff-b2be-c3f5dd1e26e1" providerId="ADAL" clId="{B3A474F3-5485-4A93-8981-1E68ACC9F057}" dt="2023-02-04T08:06:12.006" v="5642" actId="14100"/>
          <ac:graphicFrameMkLst>
            <pc:docMk/>
            <pc:sldMk cId="3429197109" sldId="2134806335"/>
            <ac:graphicFrameMk id="3" creationId="{3FB1392B-9DAC-40D6-AF12-16AF88B26518}"/>
          </ac:graphicFrameMkLst>
        </pc:graphicFrameChg>
      </pc:sldChg>
      <pc:sldChg chg="modSp mod">
        <pc:chgData name="STEPANCHENKO, D. (Dmitrii)" userId="30c9d29d-ac41-46ff-b2be-c3f5dd1e26e1" providerId="ADAL" clId="{B3A474F3-5485-4A93-8981-1E68ACC9F057}" dt="2023-02-04T07:46:03.081" v="5532" actId="20577"/>
        <pc:sldMkLst>
          <pc:docMk/>
          <pc:sldMk cId="3121307498" sldId="2134806348"/>
        </pc:sldMkLst>
        <pc:graphicFrameChg chg="modGraphic">
          <ac:chgData name="STEPANCHENKO, D. (Dmitrii)" userId="30c9d29d-ac41-46ff-b2be-c3f5dd1e26e1" providerId="ADAL" clId="{B3A474F3-5485-4A93-8981-1E68ACC9F057}" dt="2023-02-04T07:46:03.081" v="5532" actId="20577"/>
          <ac:graphicFrameMkLst>
            <pc:docMk/>
            <pc:sldMk cId="3121307498" sldId="2134806348"/>
            <ac:graphicFrameMk id="7" creationId="{6FF43420-5F97-4112-B0D3-FE928926660A}"/>
          </ac:graphicFrameMkLst>
        </pc:graphicFrameChg>
      </pc:sldChg>
      <pc:sldChg chg="modSp mod">
        <pc:chgData name="STEPANCHENKO, D. (Dmitrii)" userId="30c9d29d-ac41-46ff-b2be-c3f5dd1e26e1" providerId="ADAL" clId="{B3A474F3-5485-4A93-8981-1E68ACC9F057}" dt="2023-02-02T11:56:23.005" v="10" actId="14100"/>
        <pc:sldMkLst>
          <pc:docMk/>
          <pc:sldMk cId="360950131" sldId="2134806349"/>
        </pc:sldMkLst>
        <pc:spChg chg="mod">
          <ac:chgData name="STEPANCHENKO, D. (Dmitrii)" userId="30c9d29d-ac41-46ff-b2be-c3f5dd1e26e1" providerId="ADAL" clId="{B3A474F3-5485-4A93-8981-1E68ACC9F057}" dt="2023-02-02T11:56:09.709" v="4" actId="20577"/>
          <ac:spMkLst>
            <pc:docMk/>
            <pc:sldMk cId="360950131" sldId="2134806349"/>
            <ac:spMk id="10" creationId="{2254E375-2FB3-4511-9C58-9442856C2042}"/>
          </ac:spMkLst>
        </pc:spChg>
        <pc:spChg chg="mod">
          <ac:chgData name="STEPANCHENKO, D. (Dmitrii)" userId="30c9d29d-ac41-46ff-b2be-c3f5dd1e26e1" providerId="ADAL" clId="{B3A474F3-5485-4A93-8981-1E68ACC9F057}" dt="2023-02-02T11:56:23.005" v="10" actId="14100"/>
          <ac:spMkLst>
            <pc:docMk/>
            <pc:sldMk cId="360950131" sldId="2134806349"/>
            <ac:spMk id="15" creationId="{E6217700-48BD-4F57-ABEE-041604653B78}"/>
          </ac:spMkLst>
        </pc:spChg>
        <pc:cxnChg chg="mod">
          <ac:chgData name="STEPANCHENKO, D. (Dmitrii)" userId="30c9d29d-ac41-46ff-b2be-c3f5dd1e26e1" providerId="ADAL" clId="{B3A474F3-5485-4A93-8981-1E68ACC9F057}" dt="2023-02-02T11:56:23.005" v="10" actId="14100"/>
          <ac:cxnSpMkLst>
            <pc:docMk/>
            <pc:sldMk cId="360950131" sldId="2134806349"/>
            <ac:cxnSpMk id="17" creationId="{3EE0A07F-DE4D-4BE0-AC12-E01AFA9531B8}"/>
          </ac:cxnSpMkLst>
        </pc:cxnChg>
      </pc:sldChg>
      <pc:sldChg chg="modSp mod">
        <pc:chgData name="STEPANCHENKO, D. (Dmitrii)" userId="30c9d29d-ac41-46ff-b2be-c3f5dd1e26e1" providerId="ADAL" clId="{B3A474F3-5485-4A93-8981-1E68ACC9F057}" dt="2023-02-04T07:08:45.069" v="5464" actId="1035"/>
        <pc:sldMkLst>
          <pc:docMk/>
          <pc:sldMk cId="2759589870" sldId="2134806350"/>
        </pc:sldMkLst>
        <pc:spChg chg="mod">
          <ac:chgData name="STEPANCHENKO, D. (Dmitrii)" userId="30c9d29d-ac41-46ff-b2be-c3f5dd1e26e1" providerId="ADAL" clId="{B3A474F3-5485-4A93-8981-1E68ACC9F057}" dt="2023-02-04T07:08:45.069" v="5464" actId="1035"/>
          <ac:spMkLst>
            <pc:docMk/>
            <pc:sldMk cId="2759589870" sldId="2134806350"/>
            <ac:spMk id="24" creationId="{AC22F2D7-F662-4426-B19B-BE46B45582F9}"/>
          </ac:spMkLst>
        </pc:spChg>
      </pc:sldChg>
      <pc:sldChg chg="addSp delSp modSp mod">
        <pc:chgData name="STEPANCHENKO, D. (Dmitrii)" userId="30c9d29d-ac41-46ff-b2be-c3f5dd1e26e1" providerId="ADAL" clId="{B3A474F3-5485-4A93-8981-1E68ACC9F057}" dt="2023-02-03T09:02:03.880" v="3280" actId="208"/>
        <pc:sldMkLst>
          <pc:docMk/>
          <pc:sldMk cId="1653022067" sldId="2134806352"/>
        </pc:sldMkLst>
        <pc:spChg chg="add mod">
          <ac:chgData name="STEPANCHENKO, D. (Dmitrii)" userId="30c9d29d-ac41-46ff-b2be-c3f5dd1e26e1" providerId="ADAL" clId="{B3A474F3-5485-4A93-8981-1E68ACC9F057}" dt="2023-02-03T09:01:59.563" v="3279" actId="1076"/>
          <ac:spMkLst>
            <pc:docMk/>
            <pc:sldMk cId="1653022067" sldId="2134806352"/>
            <ac:spMk id="14" creationId="{15AB571A-82D2-776A-7FFF-74F0DFB71EE5}"/>
          </ac:spMkLst>
        </pc:spChg>
        <pc:graphicFrameChg chg="mod modGraphic">
          <ac:chgData name="STEPANCHENKO, D. (Dmitrii)" userId="30c9d29d-ac41-46ff-b2be-c3f5dd1e26e1" providerId="ADAL" clId="{B3A474F3-5485-4A93-8981-1E68ACC9F057}" dt="2023-02-02T15:09:33.120" v="37" actId="20577"/>
          <ac:graphicFrameMkLst>
            <pc:docMk/>
            <pc:sldMk cId="1653022067" sldId="2134806352"/>
            <ac:graphicFrameMk id="27" creationId="{EF916E41-6838-46F8-88F0-E74262BAFA6C}"/>
          </ac:graphicFrameMkLst>
        </pc:graphicFrameChg>
        <pc:cxnChg chg="add del">
          <ac:chgData name="STEPANCHENKO, D. (Dmitrii)" userId="30c9d29d-ac41-46ff-b2be-c3f5dd1e26e1" providerId="ADAL" clId="{B3A474F3-5485-4A93-8981-1E68ACC9F057}" dt="2023-02-03T08:59:21.150" v="3030" actId="11529"/>
          <ac:cxnSpMkLst>
            <pc:docMk/>
            <pc:sldMk cId="1653022067" sldId="2134806352"/>
            <ac:cxnSpMk id="7" creationId="{9AF932C0-002E-A3A3-26B2-853460DC8316}"/>
          </ac:cxnSpMkLst>
        </pc:cxnChg>
        <pc:cxnChg chg="add mod">
          <ac:chgData name="STEPANCHENKO, D. (Dmitrii)" userId="30c9d29d-ac41-46ff-b2be-c3f5dd1e26e1" providerId="ADAL" clId="{B3A474F3-5485-4A93-8981-1E68ACC9F057}" dt="2023-02-03T09:02:03.880" v="3280" actId="208"/>
          <ac:cxnSpMkLst>
            <pc:docMk/>
            <pc:sldMk cId="1653022067" sldId="2134806352"/>
            <ac:cxnSpMk id="10" creationId="{4A52CF5D-9329-E6D7-A6FA-BCDAC4357E27}"/>
          </ac:cxnSpMkLst>
        </pc:cxnChg>
      </pc:sldChg>
      <pc:sldChg chg="ord">
        <pc:chgData name="STEPANCHENKO, D. (Dmitrii)" userId="30c9d29d-ac41-46ff-b2be-c3f5dd1e26e1" providerId="ADAL" clId="{B3A474F3-5485-4A93-8981-1E68ACC9F057}" dt="2023-02-03T08:32:31.362" v="2209"/>
        <pc:sldMkLst>
          <pc:docMk/>
          <pc:sldMk cId="3668568787" sldId="2134806353"/>
        </pc:sldMkLst>
      </pc:sldChg>
      <pc:sldChg chg="addSp delSp modSp mod ord">
        <pc:chgData name="STEPANCHENKO, D. (Dmitrii)" userId="30c9d29d-ac41-46ff-b2be-c3f5dd1e26e1" providerId="ADAL" clId="{B3A474F3-5485-4A93-8981-1E68ACC9F057}" dt="2023-02-03T13:24:07.740" v="5441" actId="1035"/>
        <pc:sldMkLst>
          <pc:docMk/>
          <pc:sldMk cId="1098944605" sldId="2134806354"/>
        </pc:sldMkLst>
        <pc:spChg chg="add del">
          <ac:chgData name="STEPANCHENKO, D. (Dmitrii)" userId="30c9d29d-ac41-46ff-b2be-c3f5dd1e26e1" providerId="ADAL" clId="{B3A474F3-5485-4A93-8981-1E68ACC9F057}" dt="2023-02-02T18:09:14.746" v="72" actId="11529"/>
          <ac:spMkLst>
            <pc:docMk/>
            <pc:sldMk cId="1098944605" sldId="2134806354"/>
            <ac:spMk id="3" creationId="{5E19A938-2F9F-7B9C-9E8D-0695441F3A13}"/>
          </ac:spMkLst>
        </pc:spChg>
        <pc:spChg chg="add mod">
          <ac:chgData name="STEPANCHENKO, D. (Dmitrii)" userId="30c9d29d-ac41-46ff-b2be-c3f5dd1e26e1" providerId="ADAL" clId="{B3A474F3-5485-4A93-8981-1E68ACC9F057}" dt="2023-02-02T19:21:35.127" v="2046" actId="1036"/>
          <ac:spMkLst>
            <pc:docMk/>
            <pc:sldMk cId="1098944605" sldId="2134806354"/>
            <ac:spMk id="4" creationId="{A8077876-DE29-20AE-AE61-7C50584602EC}"/>
          </ac:spMkLst>
        </pc:spChg>
        <pc:spChg chg="mod">
          <ac:chgData name="STEPANCHENKO, D. (Dmitrii)" userId="30c9d29d-ac41-46ff-b2be-c3f5dd1e26e1" providerId="ADAL" clId="{B3A474F3-5485-4A93-8981-1E68ACC9F057}" dt="2023-02-02T18:22:52.379" v="547" actId="20577"/>
          <ac:spMkLst>
            <pc:docMk/>
            <pc:sldMk cId="1098944605" sldId="2134806354"/>
            <ac:spMk id="5" creationId="{81BD1123-3626-1C45-BF5B-1C1864FA8AFA}"/>
          </ac:spMkLst>
        </pc:spChg>
        <pc:spChg chg="add del mod">
          <ac:chgData name="STEPANCHENKO, D. (Dmitrii)" userId="30c9d29d-ac41-46ff-b2be-c3f5dd1e26e1" providerId="ADAL" clId="{B3A474F3-5485-4A93-8981-1E68ACC9F057}" dt="2023-02-02T18:13:15.258" v="244"/>
          <ac:spMkLst>
            <pc:docMk/>
            <pc:sldMk cId="1098944605" sldId="2134806354"/>
            <ac:spMk id="7" creationId="{E0E805EC-A84A-AEE0-3347-47B796967A53}"/>
          </ac:spMkLst>
        </pc:spChg>
        <pc:spChg chg="add mod">
          <ac:chgData name="STEPANCHENKO, D. (Dmitrii)" userId="30c9d29d-ac41-46ff-b2be-c3f5dd1e26e1" providerId="ADAL" clId="{B3A474F3-5485-4A93-8981-1E68ACC9F057}" dt="2023-02-03T11:56:11.308" v="4648" actId="313"/>
          <ac:spMkLst>
            <pc:docMk/>
            <pc:sldMk cId="1098944605" sldId="2134806354"/>
            <ac:spMk id="9" creationId="{86B5E6EA-EDC5-026A-2E3F-A47544EC16A6}"/>
          </ac:spMkLst>
        </pc:spChg>
        <pc:spChg chg="add del mod">
          <ac:chgData name="STEPANCHENKO, D. (Dmitrii)" userId="30c9d29d-ac41-46ff-b2be-c3f5dd1e26e1" providerId="ADAL" clId="{B3A474F3-5485-4A93-8981-1E68ACC9F057}" dt="2023-02-02T18:14:36.003" v="271" actId="478"/>
          <ac:spMkLst>
            <pc:docMk/>
            <pc:sldMk cId="1098944605" sldId="2134806354"/>
            <ac:spMk id="11" creationId="{26F05147-4146-971D-E7E7-3BD03DF431BC}"/>
          </ac:spMkLst>
        </pc:spChg>
        <pc:spChg chg="add mod">
          <ac:chgData name="STEPANCHENKO, D. (Dmitrii)" userId="30c9d29d-ac41-46ff-b2be-c3f5dd1e26e1" providerId="ADAL" clId="{B3A474F3-5485-4A93-8981-1E68ACC9F057}" dt="2023-02-02T19:21:35.127" v="2046" actId="1036"/>
          <ac:spMkLst>
            <pc:docMk/>
            <pc:sldMk cId="1098944605" sldId="2134806354"/>
            <ac:spMk id="12" creationId="{691892AB-BFF6-BC66-B9D9-FB8D87BFF529}"/>
          </ac:spMkLst>
        </pc:spChg>
        <pc:spChg chg="add mod">
          <ac:chgData name="STEPANCHENKO, D. (Dmitrii)" userId="30c9d29d-ac41-46ff-b2be-c3f5dd1e26e1" providerId="ADAL" clId="{B3A474F3-5485-4A93-8981-1E68ACC9F057}" dt="2023-02-02T19:21:35.127" v="2046" actId="1036"/>
          <ac:spMkLst>
            <pc:docMk/>
            <pc:sldMk cId="1098944605" sldId="2134806354"/>
            <ac:spMk id="14" creationId="{892427F7-B666-F565-1832-A2249DB5DE04}"/>
          </ac:spMkLst>
        </pc:spChg>
        <pc:spChg chg="add mod">
          <ac:chgData name="STEPANCHENKO, D. (Dmitrii)" userId="30c9d29d-ac41-46ff-b2be-c3f5dd1e26e1" providerId="ADAL" clId="{B3A474F3-5485-4A93-8981-1E68ACC9F057}" dt="2023-02-02T19:21:35.127" v="2046" actId="1036"/>
          <ac:spMkLst>
            <pc:docMk/>
            <pc:sldMk cId="1098944605" sldId="2134806354"/>
            <ac:spMk id="16" creationId="{29B69AE6-5A8D-881D-1520-5886524BE4E6}"/>
          </ac:spMkLst>
        </pc:spChg>
        <pc:spChg chg="add mod">
          <ac:chgData name="STEPANCHENKO, D. (Dmitrii)" userId="30c9d29d-ac41-46ff-b2be-c3f5dd1e26e1" providerId="ADAL" clId="{B3A474F3-5485-4A93-8981-1E68ACC9F057}" dt="2023-02-02T19:21:35.127" v="2046" actId="1036"/>
          <ac:spMkLst>
            <pc:docMk/>
            <pc:sldMk cId="1098944605" sldId="2134806354"/>
            <ac:spMk id="18" creationId="{E14D8F62-D3AA-4637-141A-5C770AE711ED}"/>
          </ac:spMkLst>
        </pc:spChg>
        <pc:spChg chg="add mod">
          <ac:chgData name="STEPANCHENKO, D. (Dmitrii)" userId="30c9d29d-ac41-46ff-b2be-c3f5dd1e26e1" providerId="ADAL" clId="{B3A474F3-5485-4A93-8981-1E68ACC9F057}" dt="2023-02-02T19:21:35.127" v="2046" actId="1036"/>
          <ac:spMkLst>
            <pc:docMk/>
            <pc:sldMk cId="1098944605" sldId="2134806354"/>
            <ac:spMk id="20" creationId="{425E587E-EABA-2A90-8599-075A84194267}"/>
          </ac:spMkLst>
        </pc:spChg>
        <pc:spChg chg="add mod">
          <ac:chgData name="STEPANCHENKO, D. (Dmitrii)" userId="30c9d29d-ac41-46ff-b2be-c3f5dd1e26e1" providerId="ADAL" clId="{B3A474F3-5485-4A93-8981-1E68ACC9F057}" dt="2023-02-02T19:21:35.127" v="2046" actId="1036"/>
          <ac:spMkLst>
            <pc:docMk/>
            <pc:sldMk cId="1098944605" sldId="2134806354"/>
            <ac:spMk id="22" creationId="{DE84A7F2-A254-2278-5354-3E09DB7CC2D8}"/>
          </ac:spMkLst>
        </pc:spChg>
        <pc:spChg chg="add mod">
          <ac:chgData name="STEPANCHENKO, D. (Dmitrii)" userId="30c9d29d-ac41-46ff-b2be-c3f5dd1e26e1" providerId="ADAL" clId="{B3A474F3-5485-4A93-8981-1E68ACC9F057}" dt="2023-02-02T19:21:35.127" v="2046" actId="1036"/>
          <ac:spMkLst>
            <pc:docMk/>
            <pc:sldMk cId="1098944605" sldId="2134806354"/>
            <ac:spMk id="23" creationId="{B9C219CB-3B12-49F7-7DAB-C92AF856AB57}"/>
          </ac:spMkLst>
        </pc:spChg>
        <pc:spChg chg="add mod">
          <ac:chgData name="STEPANCHENKO, D. (Dmitrii)" userId="30c9d29d-ac41-46ff-b2be-c3f5dd1e26e1" providerId="ADAL" clId="{B3A474F3-5485-4A93-8981-1E68ACC9F057}" dt="2023-02-02T19:21:35.127" v="2046" actId="1036"/>
          <ac:spMkLst>
            <pc:docMk/>
            <pc:sldMk cId="1098944605" sldId="2134806354"/>
            <ac:spMk id="24" creationId="{278664A0-ED84-274D-398C-F12996FE0D12}"/>
          </ac:spMkLst>
        </pc:spChg>
        <pc:spChg chg="add mod">
          <ac:chgData name="STEPANCHENKO, D. (Dmitrii)" userId="30c9d29d-ac41-46ff-b2be-c3f5dd1e26e1" providerId="ADAL" clId="{B3A474F3-5485-4A93-8981-1E68ACC9F057}" dt="2023-02-02T19:21:35.127" v="2046" actId="1036"/>
          <ac:spMkLst>
            <pc:docMk/>
            <pc:sldMk cId="1098944605" sldId="2134806354"/>
            <ac:spMk id="25" creationId="{6A813E22-9F77-D0A9-75EC-EF8307D2D778}"/>
          </ac:spMkLst>
        </pc:spChg>
        <pc:spChg chg="add mod">
          <ac:chgData name="STEPANCHENKO, D. (Dmitrii)" userId="30c9d29d-ac41-46ff-b2be-c3f5dd1e26e1" providerId="ADAL" clId="{B3A474F3-5485-4A93-8981-1E68ACC9F057}" dt="2023-02-02T19:21:35.127" v="2046" actId="1036"/>
          <ac:spMkLst>
            <pc:docMk/>
            <pc:sldMk cId="1098944605" sldId="2134806354"/>
            <ac:spMk id="26" creationId="{1680075F-F374-EBC4-9865-0AA52290493C}"/>
          </ac:spMkLst>
        </pc:spChg>
        <pc:spChg chg="add mod">
          <ac:chgData name="STEPANCHENKO, D. (Dmitrii)" userId="30c9d29d-ac41-46ff-b2be-c3f5dd1e26e1" providerId="ADAL" clId="{B3A474F3-5485-4A93-8981-1E68ACC9F057}" dt="2023-02-03T13:24:07.740" v="5441" actId="1035"/>
          <ac:spMkLst>
            <pc:docMk/>
            <pc:sldMk cId="1098944605" sldId="2134806354"/>
            <ac:spMk id="29" creationId="{ABBA29A4-5C4C-010C-EF18-3287C8E4C44C}"/>
          </ac:spMkLst>
        </pc:spChg>
        <pc:spChg chg="add mod">
          <ac:chgData name="STEPANCHENKO, D. (Dmitrii)" userId="30c9d29d-ac41-46ff-b2be-c3f5dd1e26e1" providerId="ADAL" clId="{B3A474F3-5485-4A93-8981-1E68ACC9F057}" dt="2023-02-02T18:31:34.262" v="738" actId="14100"/>
          <ac:spMkLst>
            <pc:docMk/>
            <pc:sldMk cId="1098944605" sldId="2134806354"/>
            <ac:spMk id="30" creationId="{8EB843D7-79FA-09D3-5E96-29A330ABCE5F}"/>
          </ac:spMkLst>
        </pc:spChg>
        <pc:spChg chg="add mod">
          <ac:chgData name="STEPANCHENKO, D. (Dmitrii)" userId="30c9d29d-ac41-46ff-b2be-c3f5dd1e26e1" providerId="ADAL" clId="{B3A474F3-5485-4A93-8981-1E68ACC9F057}" dt="2023-02-03T13:24:07.740" v="5441" actId="1035"/>
          <ac:spMkLst>
            <pc:docMk/>
            <pc:sldMk cId="1098944605" sldId="2134806354"/>
            <ac:spMk id="31" creationId="{197F8707-951D-0631-A66C-94FDB1F10A24}"/>
          </ac:spMkLst>
        </pc:spChg>
        <pc:spChg chg="add mod">
          <ac:chgData name="STEPANCHENKO, D. (Dmitrii)" userId="30c9d29d-ac41-46ff-b2be-c3f5dd1e26e1" providerId="ADAL" clId="{B3A474F3-5485-4A93-8981-1E68ACC9F057}" dt="2023-02-02T18:31:40.886" v="779" actId="1036"/>
          <ac:spMkLst>
            <pc:docMk/>
            <pc:sldMk cId="1098944605" sldId="2134806354"/>
            <ac:spMk id="32" creationId="{5F1045F2-C4DF-54A7-F2C2-7FD7EDEC2008}"/>
          </ac:spMkLst>
        </pc:spChg>
        <pc:spChg chg="add mod">
          <ac:chgData name="STEPANCHENKO, D. (Dmitrii)" userId="30c9d29d-ac41-46ff-b2be-c3f5dd1e26e1" providerId="ADAL" clId="{B3A474F3-5485-4A93-8981-1E68ACC9F057}" dt="2023-02-02T19:21:35.127" v="2046" actId="1036"/>
          <ac:spMkLst>
            <pc:docMk/>
            <pc:sldMk cId="1098944605" sldId="2134806354"/>
            <ac:spMk id="33" creationId="{E20DFE2A-A534-8736-0B3A-8330307F0667}"/>
          </ac:spMkLst>
        </pc:spChg>
        <pc:spChg chg="add mod">
          <ac:chgData name="STEPANCHENKO, D. (Dmitrii)" userId="30c9d29d-ac41-46ff-b2be-c3f5dd1e26e1" providerId="ADAL" clId="{B3A474F3-5485-4A93-8981-1E68ACC9F057}" dt="2023-02-03T11:54:04.597" v="4585" actId="20577"/>
          <ac:spMkLst>
            <pc:docMk/>
            <pc:sldMk cId="1098944605" sldId="2134806354"/>
            <ac:spMk id="36" creationId="{3E079531-13A5-4892-6DAC-CD5F6C9A3AAF}"/>
          </ac:spMkLst>
        </pc:spChg>
        <pc:spChg chg="add mod">
          <ac:chgData name="STEPANCHENKO, D. (Dmitrii)" userId="30c9d29d-ac41-46ff-b2be-c3f5dd1e26e1" providerId="ADAL" clId="{B3A474F3-5485-4A93-8981-1E68ACC9F057}" dt="2023-02-02T19:21:35.127" v="2046" actId="1036"/>
          <ac:spMkLst>
            <pc:docMk/>
            <pc:sldMk cId="1098944605" sldId="2134806354"/>
            <ac:spMk id="38" creationId="{85E8FE80-1AA6-51F6-2B6B-4D8C670CE255}"/>
          </ac:spMkLst>
        </pc:spChg>
        <pc:spChg chg="add mod">
          <ac:chgData name="STEPANCHENKO, D. (Dmitrii)" userId="30c9d29d-ac41-46ff-b2be-c3f5dd1e26e1" providerId="ADAL" clId="{B3A474F3-5485-4A93-8981-1E68ACC9F057}" dt="2023-02-02T19:21:35.127" v="2046" actId="1036"/>
          <ac:spMkLst>
            <pc:docMk/>
            <pc:sldMk cId="1098944605" sldId="2134806354"/>
            <ac:spMk id="40" creationId="{77785C50-DCEE-C328-E96C-84E2081D6FB3}"/>
          </ac:spMkLst>
        </pc:spChg>
        <pc:spChg chg="add mod">
          <ac:chgData name="STEPANCHENKO, D. (Dmitrii)" userId="30c9d29d-ac41-46ff-b2be-c3f5dd1e26e1" providerId="ADAL" clId="{B3A474F3-5485-4A93-8981-1E68ACC9F057}" dt="2023-02-03T11:44:10.119" v="4469" actId="20577"/>
          <ac:spMkLst>
            <pc:docMk/>
            <pc:sldMk cId="1098944605" sldId="2134806354"/>
            <ac:spMk id="42" creationId="{9A5F33B5-7715-4CB3-AED9-AC01FA407A85}"/>
          </ac:spMkLst>
        </pc:spChg>
        <pc:spChg chg="add del">
          <ac:chgData name="STEPANCHENKO, D. (Dmitrii)" userId="30c9d29d-ac41-46ff-b2be-c3f5dd1e26e1" providerId="ADAL" clId="{B3A474F3-5485-4A93-8981-1E68ACC9F057}" dt="2023-02-02T18:50:35.791" v="1705" actId="11529"/>
          <ac:spMkLst>
            <pc:docMk/>
            <pc:sldMk cId="1098944605" sldId="2134806354"/>
            <ac:spMk id="46" creationId="{B126443A-C879-DB2D-CF99-82CF4F782E32}"/>
          </ac:spMkLst>
        </pc:spChg>
        <pc:spChg chg="add del mod">
          <ac:chgData name="STEPANCHENKO, D. (Dmitrii)" userId="30c9d29d-ac41-46ff-b2be-c3f5dd1e26e1" providerId="ADAL" clId="{B3A474F3-5485-4A93-8981-1E68ACC9F057}" dt="2023-02-02T19:21:29.105" v="2024" actId="478"/>
          <ac:spMkLst>
            <pc:docMk/>
            <pc:sldMk cId="1098944605" sldId="2134806354"/>
            <ac:spMk id="47" creationId="{BE19C3B8-7E90-3936-7226-7B0303AADC99}"/>
          </ac:spMkLst>
        </pc:spChg>
        <pc:spChg chg="add del mod">
          <ac:chgData name="STEPANCHENKO, D. (Dmitrii)" userId="30c9d29d-ac41-46ff-b2be-c3f5dd1e26e1" providerId="ADAL" clId="{B3A474F3-5485-4A93-8981-1E68ACC9F057}" dt="2023-02-02T19:21:29.105" v="2024" actId="478"/>
          <ac:spMkLst>
            <pc:docMk/>
            <pc:sldMk cId="1098944605" sldId="2134806354"/>
            <ac:spMk id="48" creationId="{177A5F38-9739-C6B0-976C-302CF43A2AA8}"/>
          </ac:spMkLst>
        </pc:spChg>
        <pc:picChg chg="add mod">
          <ac:chgData name="STEPANCHENKO, D. (Dmitrii)" userId="30c9d29d-ac41-46ff-b2be-c3f5dd1e26e1" providerId="ADAL" clId="{B3A474F3-5485-4A93-8981-1E68ACC9F057}" dt="2023-02-02T18:31:30.462" v="737" actId="14100"/>
          <ac:picMkLst>
            <pc:docMk/>
            <pc:sldMk cId="1098944605" sldId="2134806354"/>
            <ac:picMk id="28" creationId="{6C793684-DA0C-5D7D-3C6B-393111001F18}"/>
          </ac:picMkLst>
        </pc:picChg>
        <pc:cxnChg chg="add mod">
          <ac:chgData name="STEPANCHENKO, D. (Dmitrii)" userId="30c9d29d-ac41-46ff-b2be-c3f5dd1e26e1" providerId="ADAL" clId="{B3A474F3-5485-4A93-8981-1E68ACC9F057}" dt="2023-02-02T19:21:35.127" v="2046" actId="1036"/>
          <ac:cxnSpMkLst>
            <pc:docMk/>
            <pc:sldMk cId="1098944605" sldId="2134806354"/>
            <ac:cxnSpMk id="35" creationId="{E6FE4E7D-1D34-B95E-A499-1861ECA8B294}"/>
          </ac:cxnSpMkLst>
        </pc:cxnChg>
        <pc:cxnChg chg="add del mod">
          <ac:chgData name="STEPANCHENKO, D. (Dmitrii)" userId="30c9d29d-ac41-46ff-b2be-c3f5dd1e26e1" providerId="ADAL" clId="{B3A474F3-5485-4A93-8981-1E68ACC9F057}" dt="2023-02-02T18:49:06.629" v="1670" actId="478"/>
          <ac:cxnSpMkLst>
            <pc:docMk/>
            <pc:sldMk cId="1098944605" sldId="2134806354"/>
            <ac:cxnSpMk id="37" creationId="{3BB1BFF9-AC59-9C0B-C7A7-95CD28D86683}"/>
          </ac:cxnSpMkLst>
        </pc:cxnChg>
        <pc:cxnChg chg="add del mod">
          <ac:chgData name="STEPANCHENKO, D. (Dmitrii)" userId="30c9d29d-ac41-46ff-b2be-c3f5dd1e26e1" providerId="ADAL" clId="{B3A474F3-5485-4A93-8981-1E68ACC9F057}" dt="2023-02-02T18:49:06.629" v="1670" actId="478"/>
          <ac:cxnSpMkLst>
            <pc:docMk/>
            <pc:sldMk cId="1098944605" sldId="2134806354"/>
            <ac:cxnSpMk id="39" creationId="{C5319B84-5F66-CAE9-9DB3-C28FBD833EAE}"/>
          </ac:cxnSpMkLst>
        </pc:cxnChg>
        <pc:cxnChg chg="add del mod">
          <ac:chgData name="STEPANCHENKO, D. (Dmitrii)" userId="30c9d29d-ac41-46ff-b2be-c3f5dd1e26e1" providerId="ADAL" clId="{B3A474F3-5485-4A93-8981-1E68ACC9F057}" dt="2023-02-02T18:49:06.629" v="1670" actId="478"/>
          <ac:cxnSpMkLst>
            <pc:docMk/>
            <pc:sldMk cId="1098944605" sldId="2134806354"/>
            <ac:cxnSpMk id="41" creationId="{1B325457-AECA-A1E0-8444-69D4915A5665}"/>
          </ac:cxnSpMkLst>
        </pc:cxnChg>
        <pc:cxnChg chg="add mod">
          <ac:chgData name="STEPANCHENKO, D. (Dmitrii)" userId="30c9d29d-ac41-46ff-b2be-c3f5dd1e26e1" providerId="ADAL" clId="{B3A474F3-5485-4A93-8981-1E68ACC9F057}" dt="2023-02-02T19:21:35.127" v="2046" actId="1036"/>
          <ac:cxnSpMkLst>
            <pc:docMk/>
            <pc:sldMk cId="1098944605" sldId="2134806354"/>
            <ac:cxnSpMk id="43" creationId="{A4CC6D6F-42B4-BD32-F214-CE2EE686726D}"/>
          </ac:cxnSpMkLst>
        </pc:cxnChg>
        <pc:cxnChg chg="add mod">
          <ac:chgData name="STEPANCHENKO, D. (Dmitrii)" userId="30c9d29d-ac41-46ff-b2be-c3f5dd1e26e1" providerId="ADAL" clId="{B3A474F3-5485-4A93-8981-1E68ACC9F057}" dt="2023-02-02T19:21:35.127" v="2046" actId="1036"/>
          <ac:cxnSpMkLst>
            <pc:docMk/>
            <pc:sldMk cId="1098944605" sldId="2134806354"/>
            <ac:cxnSpMk id="44" creationId="{9B819088-06E2-B36B-65EB-7AB4F412E117}"/>
          </ac:cxnSpMkLst>
        </pc:cxnChg>
        <pc:cxnChg chg="add mod">
          <ac:chgData name="STEPANCHENKO, D. (Dmitrii)" userId="30c9d29d-ac41-46ff-b2be-c3f5dd1e26e1" providerId="ADAL" clId="{B3A474F3-5485-4A93-8981-1E68ACC9F057}" dt="2023-02-02T19:21:35.127" v="2046" actId="1036"/>
          <ac:cxnSpMkLst>
            <pc:docMk/>
            <pc:sldMk cId="1098944605" sldId="2134806354"/>
            <ac:cxnSpMk id="45" creationId="{0DCA9C1F-E974-524B-108F-888416170AD1}"/>
          </ac:cxnSpMkLst>
        </pc:cxnChg>
      </pc:sldChg>
      <pc:sldChg chg="addSp delSp modSp add mod ord">
        <pc:chgData name="STEPANCHENKO, D. (Dmitrii)" userId="30c9d29d-ac41-46ff-b2be-c3f5dd1e26e1" providerId="ADAL" clId="{B3A474F3-5485-4A93-8981-1E68ACC9F057}" dt="2023-02-05T11:26:39.868" v="8484" actId="207"/>
        <pc:sldMkLst>
          <pc:docMk/>
          <pc:sldMk cId="2104593195" sldId="2134806355"/>
        </pc:sldMkLst>
        <pc:spChg chg="add del mod">
          <ac:chgData name="STEPANCHENKO, D. (Dmitrii)" userId="30c9d29d-ac41-46ff-b2be-c3f5dd1e26e1" providerId="ADAL" clId="{B3A474F3-5485-4A93-8981-1E68ACC9F057}" dt="2023-02-05T11:03:30.678" v="7588" actId="478"/>
          <ac:spMkLst>
            <pc:docMk/>
            <pc:sldMk cId="2104593195" sldId="2134806355"/>
            <ac:spMk id="3" creationId="{045058D7-B51E-D43C-FF13-E4066AB6D01E}"/>
          </ac:spMkLst>
        </pc:spChg>
        <pc:spChg chg="mod">
          <ac:chgData name="STEPANCHENKO, D. (Dmitrii)" userId="30c9d29d-ac41-46ff-b2be-c3f5dd1e26e1" providerId="ADAL" clId="{B3A474F3-5485-4A93-8981-1E68ACC9F057}" dt="2023-02-03T09:23:36.137" v="3386" actId="20577"/>
          <ac:spMkLst>
            <pc:docMk/>
            <pc:sldMk cId="2104593195" sldId="2134806355"/>
            <ac:spMk id="5" creationId="{81BD1123-3626-1C45-BF5B-1C1864FA8AFA}"/>
          </ac:spMkLst>
        </pc:spChg>
        <pc:spChg chg="add mod">
          <ac:chgData name="STEPANCHENKO, D. (Dmitrii)" userId="30c9d29d-ac41-46ff-b2be-c3f5dd1e26e1" providerId="ADAL" clId="{B3A474F3-5485-4A93-8981-1E68ACC9F057}" dt="2023-02-05T11:11:03.448" v="8099" actId="1036"/>
          <ac:spMkLst>
            <pc:docMk/>
            <pc:sldMk cId="2104593195" sldId="2134806355"/>
            <ac:spMk id="6" creationId="{F8F7B6F6-480C-BC02-9625-3BB8A8392025}"/>
          </ac:spMkLst>
        </pc:spChg>
        <pc:spChg chg="add mod">
          <ac:chgData name="STEPANCHENKO, D. (Dmitrii)" userId="30c9d29d-ac41-46ff-b2be-c3f5dd1e26e1" providerId="ADAL" clId="{B3A474F3-5485-4A93-8981-1E68ACC9F057}" dt="2023-02-05T11:26:39.868" v="8484" actId="207"/>
          <ac:spMkLst>
            <pc:docMk/>
            <pc:sldMk cId="2104593195" sldId="2134806355"/>
            <ac:spMk id="8" creationId="{F11D3742-CF40-E007-1538-B06A5BE4DF00}"/>
          </ac:spMkLst>
        </pc:spChg>
        <pc:spChg chg="add mod">
          <ac:chgData name="STEPANCHENKO, D. (Dmitrii)" userId="30c9d29d-ac41-46ff-b2be-c3f5dd1e26e1" providerId="ADAL" clId="{B3A474F3-5485-4A93-8981-1E68ACC9F057}" dt="2023-02-05T11:10:25.157" v="8064" actId="14100"/>
          <ac:spMkLst>
            <pc:docMk/>
            <pc:sldMk cId="2104593195" sldId="2134806355"/>
            <ac:spMk id="9" creationId="{4C313E30-499E-6F2E-FCC6-290F2158277F}"/>
          </ac:spMkLst>
        </pc:spChg>
        <pc:spChg chg="add mod">
          <ac:chgData name="STEPANCHENKO, D. (Dmitrii)" userId="30c9d29d-ac41-46ff-b2be-c3f5dd1e26e1" providerId="ADAL" clId="{B3A474F3-5485-4A93-8981-1E68ACC9F057}" dt="2023-02-05T11:10:48.257" v="8087" actId="1035"/>
          <ac:spMkLst>
            <pc:docMk/>
            <pc:sldMk cId="2104593195" sldId="2134806355"/>
            <ac:spMk id="10" creationId="{06902B11-2E62-6667-4DA4-588903EA564A}"/>
          </ac:spMkLst>
        </pc:spChg>
        <pc:spChg chg="add mod">
          <ac:chgData name="STEPANCHENKO, D. (Dmitrii)" userId="30c9d29d-ac41-46ff-b2be-c3f5dd1e26e1" providerId="ADAL" clId="{B3A474F3-5485-4A93-8981-1E68ACC9F057}" dt="2023-02-05T11:26:17.342" v="8474" actId="207"/>
          <ac:spMkLst>
            <pc:docMk/>
            <pc:sldMk cId="2104593195" sldId="2134806355"/>
            <ac:spMk id="11" creationId="{BAF46B7A-A5FA-3049-5BEB-F797CE535516}"/>
          </ac:spMkLst>
        </pc:spChg>
        <pc:spChg chg="add mod">
          <ac:chgData name="STEPANCHENKO, D. (Dmitrii)" userId="30c9d29d-ac41-46ff-b2be-c3f5dd1e26e1" providerId="ADAL" clId="{B3A474F3-5485-4A93-8981-1E68ACC9F057}" dt="2023-02-05T11:10:48.257" v="8087" actId="1035"/>
          <ac:spMkLst>
            <pc:docMk/>
            <pc:sldMk cId="2104593195" sldId="2134806355"/>
            <ac:spMk id="12" creationId="{A93478A3-6C9D-A223-9CB7-FD2BD0C93586}"/>
          </ac:spMkLst>
        </pc:spChg>
        <pc:spChg chg="add mod">
          <ac:chgData name="STEPANCHENKO, D. (Dmitrii)" userId="30c9d29d-ac41-46ff-b2be-c3f5dd1e26e1" providerId="ADAL" clId="{B3A474F3-5485-4A93-8981-1E68ACC9F057}" dt="2023-02-05T11:26:39.868" v="8484" actId="207"/>
          <ac:spMkLst>
            <pc:docMk/>
            <pc:sldMk cId="2104593195" sldId="2134806355"/>
            <ac:spMk id="13" creationId="{BE519FF1-1A77-0B1C-D0B9-EA4DD1972371}"/>
          </ac:spMkLst>
        </pc:spChg>
        <pc:spChg chg="add mod">
          <ac:chgData name="STEPANCHENKO, D. (Dmitrii)" userId="30c9d29d-ac41-46ff-b2be-c3f5dd1e26e1" providerId="ADAL" clId="{B3A474F3-5485-4A93-8981-1E68ACC9F057}" dt="2023-02-05T11:26:17.342" v="8474" actId="207"/>
          <ac:spMkLst>
            <pc:docMk/>
            <pc:sldMk cId="2104593195" sldId="2134806355"/>
            <ac:spMk id="14" creationId="{D11DE9F9-0FE8-6B19-637C-295C7F0C2F2A}"/>
          </ac:spMkLst>
        </pc:spChg>
        <pc:spChg chg="add mod">
          <ac:chgData name="STEPANCHENKO, D. (Dmitrii)" userId="30c9d29d-ac41-46ff-b2be-c3f5dd1e26e1" providerId="ADAL" clId="{B3A474F3-5485-4A93-8981-1E68ACC9F057}" dt="2023-02-05T11:26:18.657" v="8479" actId="113"/>
          <ac:spMkLst>
            <pc:docMk/>
            <pc:sldMk cId="2104593195" sldId="2134806355"/>
            <ac:spMk id="15" creationId="{F4296020-F564-77A7-4AFB-B495ED415644}"/>
          </ac:spMkLst>
        </pc:spChg>
        <pc:spChg chg="add mod">
          <ac:chgData name="STEPANCHENKO, D. (Dmitrii)" userId="30c9d29d-ac41-46ff-b2be-c3f5dd1e26e1" providerId="ADAL" clId="{B3A474F3-5485-4A93-8981-1E68ACC9F057}" dt="2023-02-05T11:26:21.959" v="8483" actId="255"/>
          <ac:spMkLst>
            <pc:docMk/>
            <pc:sldMk cId="2104593195" sldId="2134806355"/>
            <ac:spMk id="16" creationId="{193F4ADE-0A65-F57E-BC67-EB1EC48C95B4}"/>
          </ac:spMkLst>
        </pc:spChg>
        <pc:spChg chg="add mod">
          <ac:chgData name="STEPANCHENKO, D. (Dmitrii)" userId="30c9d29d-ac41-46ff-b2be-c3f5dd1e26e1" providerId="ADAL" clId="{B3A474F3-5485-4A93-8981-1E68ACC9F057}" dt="2023-02-05T11:10:48.257" v="8087" actId="1035"/>
          <ac:spMkLst>
            <pc:docMk/>
            <pc:sldMk cId="2104593195" sldId="2134806355"/>
            <ac:spMk id="17" creationId="{C305597E-9E2E-EDF6-59E8-9605794AAA2B}"/>
          </ac:spMkLst>
        </pc:spChg>
        <pc:spChg chg="add mod">
          <ac:chgData name="STEPANCHENKO, D. (Dmitrii)" userId="30c9d29d-ac41-46ff-b2be-c3f5dd1e26e1" providerId="ADAL" clId="{B3A474F3-5485-4A93-8981-1E68ACC9F057}" dt="2023-02-05T11:26:18.657" v="8479" actId="113"/>
          <ac:spMkLst>
            <pc:docMk/>
            <pc:sldMk cId="2104593195" sldId="2134806355"/>
            <ac:spMk id="18" creationId="{B18081E6-1A5D-9381-138A-880A4AF120CB}"/>
          </ac:spMkLst>
        </pc:spChg>
        <pc:spChg chg="add mod">
          <ac:chgData name="STEPANCHENKO, D. (Dmitrii)" userId="30c9d29d-ac41-46ff-b2be-c3f5dd1e26e1" providerId="ADAL" clId="{B3A474F3-5485-4A93-8981-1E68ACC9F057}" dt="2023-02-05T11:26:18.657" v="8479" actId="113"/>
          <ac:spMkLst>
            <pc:docMk/>
            <pc:sldMk cId="2104593195" sldId="2134806355"/>
            <ac:spMk id="19" creationId="{494538AF-12C1-B927-2CC4-DF45A4C74607}"/>
          </ac:spMkLst>
        </pc:spChg>
        <pc:spChg chg="add mod">
          <ac:chgData name="STEPANCHENKO, D. (Dmitrii)" userId="30c9d29d-ac41-46ff-b2be-c3f5dd1e26e1" providerId="ADAL" clId="{B3A474F3-5485-4A93-8981-1E68ACC9F057}" dt="2023-02-05T11:10:48.257" v="8087" actId="1035"/>
          <ac:spMkLst>
            <pc:docMk/>
            <pc:sldMk cId="2104593195" sldId="2134806355"/>
            <ac:spMk id="20" creationId="{05FF9D23-6E32-1FE6-88D1-96A5C8688681}"/>
          </ac:spMkLst>
        </pc:spChg>
        <pc:spChg chg="add mod">
          <ac:chgData name="STEPANCHENKO, D. (Dmitrii)" userId="30c9d29d-ac41-46ff-b2be-c3f5dd1e26e1" providerId="ADAL" clId="{B3A474F3-5485-4A93-8981-1E68ACC9F057}" dt="2023-02-05T11:26:16.628" v="8469" actId="207"/>
          <ac:spMkLst>
            <pc:docMk/>
            <pc:sldMk cId="2104593195" sldId="2134806355"/>
            <ac:spMk id="21" creationId="{B17FDB00-A216-6486-09ED-8B6F60BF30B7}"/>
          </ac:spMkLst>
        </pc:spChg>
        <pc:spChg chg="add mod">
          <ac:chgData name="STEPANCHENKO, D. (Dmitrii)" userId="30c9d29d-ac41-46ff-b2be-c3f5dd1e26e1" providerId="ADAL" clId="{B3A474F3-5485-4A93-8981-1E68ACC9F057}" dt="2023-02-05T11:26:17.201" v="8473" actId="14100"/>
          <ac:spMkLst>
            <pc:docMk/>
            <pc:sldMk cId="2104593195" sldId="2134806355"/>
            <ac:spMk id="22" creationId="{E70B54BB-732B-F5DB-33CB-764F3173DB4A}"/>
          </ac:spMkLst>
        </pc:spChg>
        <pc:spChg chg="add mod">
          <ac:chgData name="STEPANCHENKO, D. (Dmitrii)" userId="30c9d29d-ac41-46ff-b2be-c3f5dd1e26e1" providerId="ADAL" clId="{B3A474F3-5485-4A93-8981-1E68ACC9F057}" dt="2023-02-05T11:10:42.009" v="8072" actId="1038"/>
          <ac:spMkLst>
            <pc:docMk/>
            <pc:sldMk cId="2104593195" sldId="2134806355"/>
            <ac:spMk id="23" creationId="{A444F367-76F8-269F-F225-DF33FD5E5231}"/>
          </ac:spMkLst>
        </pc:spChg>
        <pc:spChg chg="add mod">
          <ac:chgData name="STEPANCHENKO, D. (Dmitrii)" userId="30c9d29d-ac41-46ff-b2be-c3f5dd1e26e1" providerId="ADAL" clId="{B3A474F3-5485-4A93-8981-1E68ACC9F057}" dt="2023-02-05T11:10:59.739" v="8089" actId="1076"/>
          <ac:spMkLst>
            <pc:docMk/>
            <pc:sldMk cId="2104593195" sldId="2134806355"/>
            <ac:spMk id="24" creationId="{7ED1B693-89ED-7AEE-266A-78AFF593665F}"/>
          </ac:spMkLst>
        </pc:spChg>
        <pc:spChg chg="add mod">
          <ac:chgData name="STEPANCHENKO, D. (Dmitrii)" userId="30c9d29d-ac41-46ff-b2be-c3f5dd1e26e1" providerId="ADAL" clId="{B3A474F3-5485-4A93-8981-1E68ACC9F057}" dt="2023-02-05T11:26:17.084" v="8472" actId="113"/>
          <ac:spMkLst>
            <pc:docMk/>
            <pc:sldMk cId="2104593195" sldId="2134806355"/>
            <ac:spMk id="25" creationId="{1DEB96A2-4F6F-EEAF-790C-13ACEC7ED094}"/>
          </ac:spMkLst>
        </pc:spChg>
        <pc:spChg chg="add mod">
          <ac:chgData name="STEPANCHENKO, D. (Dmitrii)" userId="30c9d29d-ac41-46ff-b2be-c3f5dd1e26e1" providerId="ADAL" clId="{B3A474F3-5485-4A93-8981-1E68ACC9F057}" dt="2023-02-05T11:26:17.201" v="8473" actId="14100"/>
          <ac:spMkLst>
            <pc:docMk/>
            <pc:sldMk cId="2104593195" sldId="2134806355"/>
            <ac:spMk id="26" creationId="{A2D31C75-366E-F6BE-82BC-2890FDA31487}"/>
          </ac:spMkLst>
        </pc:spChg>
        <pc:spChg chg="add mod">
          <ac:chgData name="STEPANCHENKO, D. (Dmitrii)" userId="30c9d29d-ac41-46ff-b2be-c3f5dd1e26e1" providerId="ADAL" clId="{B3A474F3-5485-4A93-8981-1E68ACC9F057}" dt="2023-02-05T11:23:15.406" v="8400" actId="207"/>
          <ac:spMkLst>
            <pc:docMk/>
            <pc:sldMk cId="2104593195" sldId="2134806355"/>
            <ac:spMk id="27" creationId="{44734C1F-001A-089E-8F62-9EF42641D903}"/>
          </ac:spMkLst>
        </pc:spChg>
        <pc:spChg chg="add mod">
          <ac:chgData name="STEPANCHENKO, D. (Dmitrii)" userId="30c9d29d-ac41-46ff-b2be-c3f5dd1e26e1" providerId="ADAL" clId="{B3A474F3-5485-4A93-8981-1E68ACC9F057}" dt="2023-02-05T11:23:15.406" v="8400" actId="207"/>
          <ac:spMkLst>
            <pc:docMk/>
            <pc:sldMk cId="2104593195" sldId="2134806355"/>
            <ac:spMk id="28" creationId="{108B31E4-51B5-2507-B378-74EA9DE48FBB}"/>
          </ac:spMkLst>
        </pc:spChg>
        <pc:spChg chg="add mod">
          <ac:chgData name="STEPANCHENKO, D. (Dmitrii)" userId="30c9d29d-ac41-46ff-b2be-c3f5dd1e26e1" providerId="ADAL" clId="{B3A474F3-5485-4A93-8981-1E68ACC9F057}" dt="2023-02-05T11:23:21.715" v="8401" actId="2085"/>
          <ac:spMkLst>
            <pc:docMk/>
            <pc:sldMk cId="2104593195" sldId="2134806355"/>
            <ac:spMk id="29" creationId="{8F3D40BB-563C-4D5B-8ADB-7A4A6739F607}"/>
          </ac:spMkLst>
        </pc:spChg>
        <pc:spChg chg="add mod">
          <ac:chgData name="STEPANCHENKO, D. (Dmitrii)" userId="30c9d29d-ac41-46ff-b2be-c3f5dd1e26e1" providerId="ADAL" clId="{B3A474F3-5485-4A93-8981-1E68ACC9F057}" dt="2023-02-05T11:23:21.715" v="8401" actId="2085"/>
          <ac:spMkLst>
            <pc:docMk/>
            <pc:sldMk cId="2104593195" sldId="2134806355"/>
            <ac:spMk id="30" creationId="{574BFA49-CF6C-4880-42A6-3F7ECCC758D2}"/>
          </ac:spMkLst>
        </pc:spChg>
        <pc:graphicFrameChg chg="add del">
          <ac:chgData name="STEPANCHENKO, D. (Dmitrii)" userId="30c9d29d-ac41-46ff-b2be-c3f5dd1e26e1" providerId="ADAL" clId="{B3A474F3-5485-4A93-8981-1E68ACC9F057}" dt="2023-02-05T10:35:19.942" v="7169" actId="478"/>
          <ac:graphicFrameMkLst>
            <pc:docMk/>
            <pc:sldMk cId="2104593195" sldId="2134806355"/>
            <ac:graphicFrameMk id="7" creationId="{3712E2BA-B287-171F-7DD9-4E31DA641E46}"/>
          </ac:graphicFrameMkLst>
        </pc:graphicFrameChg>
      </pc:sldChg>
      <pc:sldChg chg="addSp delSp modSp add mod ord delAnim modAnim">
        <pc:chgData name="STEPANCHENKO, D. (Dmitrii)" userId="30c9d29d-ac41-46ff-b2be-c3f5dd1e26e1" providerId="ADAL" clId="{B3A474F3-5485-4A93-8981-1E68ACC9F057}" dt="2023-02-05T10:49:47.695" v="7335" actId="27918"/>
        <pc:sldMkLst>
          <pc:docMk/>
          <pc:sldMk cId="3369279782" sldId="2134806356"/>
        </pc:sldMkLst>
        <pc:spChg chg="add mod">
          <ac:chgData name="STEPANCHENKO, D. (Dmitrii)" userId="30c9d29d-ac41-46ff-b2be-c3f5dd1e26e1" providerId="ADAL" clId="{B3A474F3-5485-4A93-8981-1E68ACC9F057}" dt="2023-02-03T10:10:52.958" v="4118" actId="255"/>
          <ac:spMkLst>
            <pc:docMk/>
            <pc:sldMk cId="3369279782" sldId="2134806356"/>
            <ac:spMk id="4" creationId="{3D4CEF53-7021-30E6-B21C-93F1EECE76C9}"/>
          </ac:spMkLst>
        </pc:spChg>
        <pc:spChg chg="mod">
          <ac:chgData name="STEPANCHENKO, D. (Dmitrii)" userId="30c9d29d-ac41-46ff-b2be-c3f5dd1e26e1" providerId="ADAL" clId="{B3A474F3-5485-4A93-8981-1E68ACC9F057}" dt="2023-02-03T09:34:04.001" v="3508" actId="20577"/>
          <ac:spMkLst>
            <pc:docMk/>
            <pc:sldMk cId="3369279782" sldId="2134806356"/>
            <ac:spMk id="5" creationId="{81BD1123-3626-1C45-BF5B-1C1864FA8AFA}"/>
          </ac:spMkLst>
        </pc:spChg>
        <pc:spChg chg="add mod">
          <ac:chgData name="STEPANCHENKO, D. (Dmitrii)" userId="30c9d29d-ac41-46ff-b2be-c3f5dd1e26e1" providerId="ADAL" clId="{B3A474F3-5485-4A93-8981-1E68ACC9F057}" dt="2023-02-03T08:58:47.255" v="3028" actId="208"/>
          <ac:spMkLst>
            <pc:docMk/>
            <pc:sldMk cId="3369279782" sldId="2134806356"/>
            <ac:spMk id="6" creationId="{F9DFA3C5-1578-A196-BDBA-ED3D79BF331D}"/>
          </ac:spMkLst>
        </pc:spChg>
        <pc:graphicFrameChg chg="add mod">
          <ac:chgData name="STEPANCHENKO, D. (Dmitrii)" userId="30c9d29d-ac41-46ff-b2be-c3f5dd1e26e1" providerId="ADAL" clId="{B3A474F3-5485-4A93-8981-1E68ACC9F057}" dt="2023-02-03T09:52:16.459" v="3539" actId="255"/>
          <ac:graphicFrameMkLst>
            <pc:docMk/>
            <pc:sldMk cId="3369279782" sldId="2134806356"/>
            <ac:graphicFrameMk id="3" creationId="{749F503D-81C8-555B-F390-7EC8E6D1A3E2}"/>
          </ac:graphicFrameMkLst>
        </pc:graphicFrameChg>
        <pc:picChg chg="add del mod">
          <ac:chgData name="STEPANCHENKO, D. (Dmitrii)" userId="30c9d29d-ac41-46ff-b2be-c3f5dd1e26e1" providerId="ADAL" clId="{B3A474F3-5485-4A93-8981-1E68ACC9F057}" dt="2023-02-03T10:10:46.435" v="4115" actId="478"/>
          <ac:picMkLst>
            <pc:docMk/>
            <pc:sldMk cId="3369279782" sldId="2134806356"/>
            <ac:picMk id="8" creationId="{323C034A-F658-A913-6EF7-D23BF90973A9}"/>
          </ac:picMkLst>
        </pc:picChg>
        <pc:picChg chg="add mod">
          <ac:chgData name="STEPANCHENKO, D. (Dmitrii)" userId="30c9d29d-ac41-46ff-b2be-c3f5dd1e26e1" providerId="ADAL" clId="{B3A474F3-5485-4A93-8981-1E68ACC9F057}" dt="2023-02-03T10:10:59.244" v="4121" actId="14100"/>
          <ac:picMkLst>
            <pc:docMk/>
            <pc:sldMk cId="3369279782" sldId="2134806356"/>
            <ac:picMk id="9" creationId="{C80B9A66-3428-C538-1BD2-9B9B791E807F}"/>
          </ac:picMkLst>
        </pc:picChg>
      </pc:sldChg>
      <pc:sldChg chg="addSp modSp add mod ord">
        <pc:chgData name="STEPANCHENKO, D. (Dmitrii)" userId="30c9d29d-ac41-46ff-b2be-c3f5dd1e26e1" providerId="ADAL" clId="{B3A474F3-5485-4A93-8981-1E68ACC9F057}" dt="2023-02-03T08:36:07.633" v="2382" actId="1036"/>
        <pc:sldMkLst>
          <pc:docMk/>
          <pc:sldMk cId="507477719" sldId="2134806357"/>
        </pc:sldMkLst>
        <pc:spChg chg="add mod">
          <ac:chgData name="STEPANCHENKO, D. (Dmitrii)" userId="30c9d29d-ac41-46ff-b2be-c3f5dd1e26e1" providerId="ADAL" clId="{B3A474F3-5485-4A93-8981-1E68ACC9F057}" dt="2023-02-03T08:36:07.633" v="2382" actId="1036"/>
          <ac:spMkLst>
            <pc:docMk/>
            <pc:sldMk cId="507477719" sldId="2134806357"/>
            <ac:spMk id="3" creationId="{E6C42D6E-CFFE-B727-ED26-0748BE613269}"/>
          </ac:spMkLst>
        </pc:spChg>
        <pc:spChg chg="mod">
          <ac:chgData name="STEPANCHENKO, D. (Dmitrii)" userId="30c9d29d-ac41-46ff-b2be-c3f5dd1e26e1" providerId="ADAL" clId="{B3A474F3-5485-4A93-8981-1E68ACC9F057}" dt="2023-02-03T08:35:36.299" v="2372" actId="20577"/>
          <ac:spMkLst>
            <pc:docMk/>
            <pc:sldMk cId="507477719" sldId="2134806357"/>
            <ac:spMk id="5" creationId="{81BD1123-3626-1C45-BF5B-1C1864FA8AFA}"/>
          </ac:spMkLst>
        </pc:spChg>
      </pc:sldChg>
      <pc:sldChg chg="addSp modSp add del mod ord">
        <pc:chgData name="STEPANCHENKO, D. (Dmitrii)" userId="30c9d29d-ac41-46ff-b2be-c3f5dd1e26e1" providerId="ADAL" clId="{B3A474F3-5485-4A93-8981-1E68ACC9F057}" dt="2023-02-03T13:26:20.843" v="5442" actId="47"/>
        <pc:sldMkLst>
          <pc:docMk/>
          <pc:sldMk cId="3071024765" sldId="2134806358"/>
        </pc:sldMkLst>
        <pc:spChg chg="add mod">
          <ac:chgData name="STEPANCHENKO, D. (Dmitrii)" userId="30c9d29d-ac41-46ff-b2be-c3f5dd1e26e1" providerId="ADAL" clId="{B3A474F3-5485-4A93-8981-1E68ACC9F057}" dt="2023-02-03T09:30:51.998" v="3506" actId="20577"/>
          <ac:spMkLst>
            <pc:docMk/>
            <pc:sldMk cId="3071024765" sldId="2134806358"/>
            <ac:spMk id="3" creationId="{6FBAE490-C92D-669D-EFF0-5D966A56CD42}"/>
          </ac:spMkLst>
        </pc:spChg>
        <pc:spChg chg="mod">
          <ac:chgData name="STEPANCHENKO, D. (Dmitrii)" userId="30c9d29d-ac41-46ff-b2be-c3f5dd1e26e1" providerId="ADAL" clId="{B3A474F3-5485-4A93-8981-1E68ACC9F057}" dt="2023-02-03T09:30:07.525" v="3427" actId="20577"/>
          <ac:spMkLst>
            <pc:docMk/>
            <pc:sldMk cId="3071024765" sldId="2134806358"/>
            <ac:spMk id="5" creationId="{81BD1123-3626-1C45-BF5B-1C1864FA8AFA}"/>
          </ac:spMkLst>
        </pc:spChg>
      </pc:sldChg>
      <pc:sldChg chg="addSp delSp modSp add mod">
        <pc:chgData name="STEPANCHENKO, D. (Dmitrii)" userId="30c9d29d-ac41-46ff-b2be-c3f5dd1e26e1" providerId="ADAL" clId="{B3A474F3-5485-4A93-8981-1E68ACC9F057}" dt="2023-02-05T07:43:21.571" v="6073" actId="478"/>
        <pc:sldMkLst>
          <pc:docMk/>
          <pc:sldMk cId="1026104641" sldId="2134806359"/>
        </pc:sldMkLst>
        <pc:spChg chg="add del mod">
          <ac:chgData name="STEPANCHENKO, D. (Dmitrii)" userId="30c9d29d-ac41-46ff-b2be-c3f5dd1e26e1" providerId="ADAL" clId="{B3A474F3-5485-4A93-8981-1E68ACC9F057}" dt="2023-02-03T12:51:56.833" v="4903" actId="1036"/>
          <ac:spMkLst>
            <pc:docMk/>
            <pc:sldMk cId="1026104641" sldId="2134806359"/>
            <ac:spMk id="3" creationId="{573CED5A-2C61-3ABB-D8DE-0E2F11EE3918}"/>
          </ac:spMkLst>
        </pc:spChg>
        <pc:spChg chg="mod">
          <ac:chgData name="STEPANCHENKO, D. (Dmitrii)" userId="30c9d29d-ac41-46ff-b2be-c3f5dd1e26e1" providerId="ADAL" clId="{B3A474F3-5485-4A93-8981-1E68ACC9F057}" dt="2023-02-03T12:51:56.833" v="4903" actId="1036"/>
          <ac:spMkLst>
            <pc:docMk/>
            <pc:sldMk cId="1026104641" sldId="2134806359"/>
            <ac:spMk id="4" creationId="{A8077876-DE29-20AE-AE61-7C50584602EC}"/>
          </ac:spMkLst>
        </pc:spChg>
        <pc:spChg chg="mod">
          <ac:chgData name="STEPANCHENKO, D. (Dmitrii)" userId="30c9d29d-ac41-46ff-b2be-c3f5dd1e26e1" providerId="ADAL" clId="{B3A474F3-5485-4A93-8981-1E68ACC9F057}" dt="2023-02-03T12:53:05.887" v="4906" actId="1076"/>
          <ac:spMkLst>
            <pc:docMk/>
            <pc:sldMk cId="1026104641" sldId="2134806359"/>
            <ac:spMk id="5" creationId="{81BD1123-3626-1C45-BF5B-1C1864FA8AFA}"/>
          </ac:spMkLst>
        </pc:spChg>
        <pc:spChg chg="add mod">
          <ac:chgData name="STEPANCHENKO, D. (Dmitrii)" userId="30c9d29d-ac41-46ff-b2be-c3f5dd1e26e1" providerId="ADAL" clId="{B3A474F3-5485-4A93-8981-1E68ACC9F057}" dt="2023-02-03T12:51:56.833" v="4903" actId="1036"/>
          <ac:spMkLst>
            <pc:docMk/>
            <pc:sldMk cId="1026104641" sldId="2134806359"/>
            <ac:spMk id="6" creationId="{257ACACA-8F70-6BE5-9286-2AF16D03EEAB}"/>
          </ac:spMkLst>
        </pc:spChg>
        <pc:spChg chg="add mod">
          <ac:chgData name="STEPANCHENKO, D. (Dmitrii)" userId="30c9d29d-ac41-46ff-b2be-c3f5dd1e26e1" providerId="ADAL" clId="{B3A474F3-5485-4A93-8981-1E68ACC9F057}" dt="2023-02-03T12:51:56.833" v="4903" actId="1036"/>
          <ac:spMkLst>
            <pc:docMk/>
            <pc:sldMk cId="1026104641" sldId="2134806359"/>
            <ac:spMk id="7" creationId="{3C1741CB-04C5-24DF-4E5D-DA34AB99D5ED}"/>
          </ac:spMkLst>
        </pc:spChg>
        <pc:spChg chg="add mod">
          <ac:chgData name="STEPANCHENKO, D. (Dmitrii)" userId="30c9d29d-ac41-46ff-b2be-c3f5dd1e26e1" providerId="ADAL" clId="{B3A474F3-5485-4A93-8981-1E68ACC9F057}" dt="2023-02-03T12:51:56.833" v="4903" actId="1036"/>
          <ac:spMkLst>
            <pc:docMk/>
            <pc:sldMk cId="1026104641" sldId="2134806359"/>
            <ac:spMk id="8" creationId="{8A39181E-37AB-10FA-2F20-A51BA7B3C8E6}"/>
          </ac:spMkLst>
        </pc:spChg>
        <pc:spChg chg="mod">
          <ac:chgData name="STEPANCHENKO, D. (Dmitrii)" userId="30c9d29d-ac41-46ff-b2be-c3f5dd1e26e1" providerId="ADAL" clId="{B3A474F3-5485-4A93-8981-1E68ACC9F057}" dt="2023-02-03T12:51:56.833" v="4903" actId="1036"/>
          <ac:spMkLst>
            <pc:docMk/>
            <pc:sldMk cId="1026104641" sldId="2134806359"/>
            <ac:spMk id="9" creationId="{86B5E6EA-EDC5-026A-2E3F-A47544EC16A6}"/>
          </ac:spMkLst>
        </pc:spChg>
        <pc:spChg chg="add mod">
          <ac:chgData name="STEPANCHENKO, D. (Dmitrii)" userId="30c9d29d-ac41-46ff-b2be-c3f5dd1e26e1" providerId="ADAL" clId="{B3A474F3-5485-4A93-8981-1E68ACC9F057}" dt="2023-02-03T12:51:56.833" v="4903" actId="1036"/>
          <ac:spMkLst>
            <pc:docMk/>
            <pc:sldMk cId="1026104641" sldId="2134806359"/>
            <ac:spMk id="10" creationId="{15D9BF7F-4C90-1394-B66E-CBC7251E95C3}"/>
          </ac:spMkLst>
        </pc:spChg>
        <pc:spChg chg="add mod">
          <ac:chgData name="STEPANCHENKO, D. (Dmitrii)" userId="30c9d29d-ac41-46ff-b2be-c3f5dd1e26e1" providerId="ADAL" clId="{B3A474F3-5485-4A93-8981-1E68ACC9F057}" dt="2023-02-05T07:42:57.111" v="6071" actId="208"/>
          <ac:spMkLst>
            <pc:docMk/>
            <pc:sldMk cId="1026104641" sldId="2134806359"/>
            <ac:spMk id="11" creationId="{C557FDDB-7E16-74F1-CC2E-122FB1FD8878}"/>
          </ac:spMkLst>
        </pc:spChg>
        <pc:spChg chg="mod">
          <ac:chgData name="STEPANCHENKO, D. (Dmitrii)" userId="30c9d29d-ac41-46ff-b2be-c3f5dd1e26e1" providerId="ADAL" clId="{B3A474F3-5485-4A93-8981-1E68ACC9F057}" dt="2023-02-03T12:51:56.833" v="4903" actId="1036"/>
          <ac:spMkLst>
            <pc:docMk/>
            <pc:sldMk cId="1026104641" sldId="2134806359"/>
            <ac:spMk id="12" creationId="{691892AB-BFF6-BC66-B9D9-FB8D87BFF529}"/>
          </ac:spMkLst>
        </pc:spChg>
        <pc:spChg chg="add del mod">
          <ac:chgData name="STEPANCHENKO, D. (Dmitrii)" userId="30c9d29d-ac41-46ff-b2be-c3f5dd1e26e1" providerId="ADAL" clId="{B3A474F3-5485-4A93-8981-1E68ACC9F057}" dt="2023-02-05T07:43:21.571" v="6073" actId="478"/>
          <ac:spMkLst>
            <pc:docMk/>
            <pc:sldMk cId="1026104641" sldId="2134806359"/>
            <ac:spMk id="13" creationId="{31AB62AB-F2F6-C2AA-AC8A-58A7DAC081F8}"/>
          </ac:spMkLst>
        </pc:spChg>
        <pc:spChg chg="mod">
          <ac:chgData name="STEPANCHENKO, D. (Dmitrii)" userId="30c9d29d-ac41-46ff-b2be-c3f5dd1e26e1" providerId="ADAL" clId="{B3A474F3-5485-4A93-8981-1E68ACC9F057}" dt="2023-02-03T12:51:56.833" v="4903" actId="1036"/>
          <ac:spMkLst>
            <pc:docMk/>
            <pc:sldMk cId="1026104641" sldId="2134806359"/>
            <ac:spMk id="14" creationId="{892427F7-B666-F565-1832-A2249DB5DE04}"/>
          </ac:spMkLst>
        </pc:spChg>
        <pc:spChg chg="mod">
          <ac:chgData name="STEPANCHENKO, D. (Dmitrii)" userId="30c9d29d-ac41-46ff-b2be-c3f5dd1e26e1" providerId="ADAL" clId="{B3A474F3-5485-4A93-8981-1E68ACC9F057}" dt="2023-02-03T12:51:56.833" v="4903" actId="1036"/>
          <ac:spMkLst>
            <pc:docMk/>
            <pc:sldMk cId="1026104641" sldId="2134806359"/>
            <ac:spMk id="16" creationId="{29B69AE6-5A8D-881D-1520-5886524BE4E6}"/>
          </ac:spMkLst>
        </pc:spChg>
        <pc:spChg chg="mod">
          <ac:chgData name="STEPANCHENKO, D. (Dmitrii)" userId="30c9d29d-ac41-46ff-b2be-c3f5dd1e26e1" providerId="ADAL" clId="{B3A474F3-5485-4A93-8981-1E68ACC9F057}" dt="2023-02-03T12:51:56.833" v="4903" actId="1036"/>
          <ac:spMkLst>
            <pc:docMk/>
            <pc:sldMk cId="1026104641" sldId="2134806359"/>
            <ac:spMk id="18" creationId="{E14D8F62-D3AA-4637-141A-5C770AE711ED}"/>
          </ac:spMkLst>
        </pc:spChg>
        <pc:spChg chg="mod">
          <ac:chgData name="STEPANCHENKO, D. (Dmitrii)" userId="30c9d29d-ac41-46ff-b2be-c3f5dd1e26e1" providerId="ADAL" clId="{B3A474F3-5485-4A93-8981-1E68ACC9F057}" dt="2023-02-03T12:51:56.833" v="4903" actId="1036"/>
          <ac:spMkLst>
            <pc:docMk/>
            <pc:sldMk cId="1026104641" sldId="2134806359"/>
            <ac:spMk id="20" creationId="{425E587E-EABA-2A90-8599-075A84194267}"/>
          </ac:spMkLst>
        </pc:spChg>
        <pc:spChg chg="mod">
          <ac:chgData name="STEPANCHENKO, D. (Dmitrii)" userId="30c9d29d-ac41-46ff-b2be-c3f5dd1e26e1" providerId="ADAL" clId="{B3A474F3-5485-4A93-8981-1E68ACC9F057}" dt="2023-02-03T12:51:56.833" v="4903" actId="1036"/>
          <ac:spMkLst>
            <pc:docMk/>
            <pc:sldMk cId="1026104641" sldId="2134806359"/>
            <ac:spMk id="22" creationId="{DE84A7F2-A254-2278-5354-3E09DB7CC2D8}"/>
          </ac:spMkLst>
        </pc:spChg>
        <pc:spChg chg="del">
          <ac:chgData name="STEPANCHENKO, D. (Dmitrii)" userId="30c9d29d-ac41-46ff-b2be-c3f5dd1e26e1" providerId="ADAL" clId="{B3A474F3-5485-4A93-8981-1E68ACC9F057}" dt="2023-02-02T18:56:05.236" v="1780" actId="478"/>
          <ac:spMkLst>
            <pc:docMk/>
            <pc:sldMk cId="1026104641" sldId="2134806359"/>
            <ac:spMk id="23" creationId="{B9C219CB-3B12-49F7-7DAB-C92AF856AB57}"/>
          </ac:spMkLst>
        </pc:spChg>
        <pc:spChg chg="del">
          <ac:chgData name="STEPANCHENKO, D. (Dmitrii)" userId="30c9d29d-ac41-46ff-b2be-c3f5dd1e26e1" providerId="ADAL" clId="{B3A474F3-5485-4A93-8981-1E68ACC9F057}" dt="2023-02-02T19:02:23.202" v="1811" actId="478"/>
          <ac:spMkLst>
            <pc:docMk/>
            <pc:sldMk cId="1026104641" sldId="2134806359"/>
            <ac:spMk id="24" creationId="{278664A0-ED84-274D-398C-F12996FE0D12}"/>
          </ac:spMkLst>
        </pc:spChg>
        <pc:spChg chg="del">
          <ac:chgData name="STEPANCHENKO, D. (Dmitrii)" userId="30c9d29d-ac41-46ff-b2be-c3f5dd1e26e1" providerId="ADAL" clId="{B3A474F3-5485-4A93-8981-1E68ACC9F057}" dt="2023-02-02T19:08:48.446" v="1972" actId="478"/>
          <ac:spMkLst>
            <pc:docMk/>
            <pc:sldMk cId="1026104641" sldId="2134806359"/>
            <ac:spMk id="25" creationId="{6A813E22-9F77-D0A9-75EC-EF8307D2D778}"/>
          </ac:spMkLst>
        </pc:spChg>
        <pc:spChg chg="del">
          <ac:chgData name="STEPANCHENKO, D. (Dmitrii)" userId="30c9d29d-ac41-46ff-b2be-c3f5dd1e26e1" providerId="ADAL" clId="{B3A474F3-5485-4A93-8981-1E68ACC9F057}" dt="2023-02-02T19:24:36.555" v="2104" actId="478"/>
          <ac:spMkLst>
            <pc:docMk/>
            <pc:sldMk cId="1026104641" sldId="2134806359"/>
            <ac:spMk id="26" creationId="{1680075F-F374-EBC4-9865-0AA52290493C}"/>
          </ac:spMkLst>
        </pc:spChg>
        <pc:spChg chg="del">
          <ac:chgData name="STEPANCHENKO, D. (Dmitrii)" userId="30c9d29d-ac41-46ff-b2be-c3f5dd1e26e1" providerId="ADAL" clId="{B3A474F3-5485-4A93-8981-1E68ACC9F057}" dt="2023-02-02T18:55:57.278" v="1779" actId="478"/>
          <ac:spMkLst>
            <pc:docMk/>
            <pc:sldMk cId="1026104641" sldId="2134806359"/>
            <ac:spMk id="29" creationId="{ABBA29A4-5C4C-010C-EF18-3287C8E4C44C}"/>
          </ac:spMkLst>
        </pc:spChg>
        <pc:spChg chg="del">
          <ac:chgData name="STEPANCHENKO, D. (Dmitrii)" userId="30c9d29d-ac41-46ff-b2be-c3f5dd1e26e1" providerId="ADAL" clId="{B3A474F3-5485-4A93-8981-1E68ACC9F057}" dt="2023-02-02T18:55:57.278" v="1779" actId="478"/>
          <ac:spMkLst>
            <pc:docMk/>
            <pc:sldMk cId="1026104641" sldId="2134806359"/>
            <ac:spMk id="30" creationId="{8EB843D7-79FA-09D3-5E96-29A330ABCE5F}"/>
          </ac:spMkLst>
        </pc:spChg>
        <pc:spChg chg="del">
          <ac:chgData name="STEPANCHENKO, D. (Dmitrii)" userId="30c9d29d-ac41-46ff-b2be-c3f5dd1e26e1" providerId="ADAL" clId="{B3A474F3-5485-4A93-8981-1E68ACC9F057}" dt="2023-02-02T18:55:57.278" v="1779" actId="478"/>
          <ac:spMkLst>
            <pc:docMk/>
            <pc:sldMk cId="1026104641" sldId="2134806359"/>
            <ac:spMk id="31" creationId="{197F8707-951D-0631-A66C-94FDB1F10A24}"/>
          </ac:spMkLst>
        </pc:spChg>
        <pc:spChg chg="del">
          <ac:chgData name="STEPANCHENKO, D. (Dmitrii)" userId="30c9d29d-ac41-46ff-b2be-c3f5dd1e26e1" providerId="ADAL" clId="{B3A474F3-5485-4A93-8981-1E68ACC9F057}" dt="2023-02-02T18:55:57.278" v="1779" actId="478"/>
          <ac:spMkLst>
            <pc:docMk/>
            <pc:sldMk cId="1026104641" sldId="2134806359"/>
            <ac:spMk id="32" creationId="{5F1045F2-C4DF-54A7-F2C2-7FD7EDEC2008}"/>
          </ac:spMkLst>
        </pc:spChg>
        <pc:spChg chg="del">
          <ac:chgData name="STEPANCHENKO, D. (Dmitrii)" userId="30c9d29d-ac41-46ff-b2be-c3f5dd1e26e1" providerId="ADAL" clId="{B3A474F3-5485-4A93-8981-1E68ACC9F057}" dt="2023-02-02T19:24:36.555" v="2104" actId="478"/>
          <ac:spMkLst>
            <pc:docMk/>
            <pc:sldMk cId="1026104641" sldId="2134806359"/>
            <ac:spMk id="33" creationId="{E20DFE2A-A534-8736-0B3A-8330307F0667}"/>
          </ac:spMkLst>
        </pc:spChg>
        <pc:spChg chg="mod">
          <ac:chgData name="STEPANCHENKO, D. (Dmitrii)" userId="30c9d29d-ac41-46ff-b2be-c3f5dd1e26e1" providerId="ADAL" clId="{B3A474F3-5485-4A93-8981-1E68ACC9F057}" dt="2023-02-03T12:51:56.833" v="4903" actId="1036"/>
          <ac:spMkLst>
            <pc:docMk/>
            <pc:sldMk cId="1026104641" sldId="2134806359"/>
            <ac:spMk id="36" creationId="{3E079531-13A5-4892-6DAC-CD5F6C9A3AAF}"/>
          </ac:spMkLst>
        </pc:spChg>
        <pc:spChg chg="mod">
          <ac:chgData name="STEPANCHENKO, D. (Dmitrii)" userId="30c9d29d-ac41-46ff-b2be-c3f5dd1e26e1" providerId="ADAL" clId="{B3A474F3-5485-4A93-8981-1E68ACC9F057}" dt="2023-02-03T12:51:56.833" v="4903" actId="1036"/>
          <ac:spMkLst>
            <pc:docMk/>
            <pc:sldMk cId="1026104641" sldId="2134806359"/>
            <ac:spMk id="38" creationId="{85E8FE80-1AA6-51F6-2B6B-4D8C670CE255}"/>
          </ac:spMkLst>
        </pc:spChg>
        <pc:spChg chg="mod">
          <ac:chgData name="STEPANCHENKO, D. (Dmitrii)" userId="30c9d29d-ac41-46ff-b2be-c3f5dd1e26e1" providerId="ADAL" clId="{B3A474F3-5485-4A93-8981-1E68ACC9F057}" dt="2023-02-03T12:51:56.833" v="4903" actId="1036"/>
          <ac:spMkLst>
            <pc:docMk/>
            <pc:sldMk cId="1026104641" sldId="2134806359"/>
            <ac:spMk id="40" creationId="{77785C50-DCEE-C328-E96C-84E2081D6FB3}"/>
          </ac:spMkLst>
        </pc:spChg>
        <pc:spChg chg="mod">
          <ac:chgData name="STEPANCHENKO, D. (Dmitrii)" userId="30c9d29d-ac41-46ff-b2be-c3f5dd1e26e1" providerId="ADAL" clId="{B3A474F3-5485-4A93-8981-1E68ACC9F057}" dt="2023-02-03T12:51:56.833" v="4903" actId="1036"/>
          <ac:spMkLst>
            <pc:docMk/>
            <pc:sldMk cId="1026104641" sldId="2134806359"/>
            <ac:spMk id="42" creationId="{9A5F33B5-7715-4CB3-AED9-AC01FA407A85}"/>
          </ac:spMkLst>
        </pc:spChg>
        <pc:spChg chg="del">
          <ac:chgData name="STEPANCHENKO, D. (Dmitrii)" userId="30c9d29d-ac41-46ff-b2be-c3f5dd1e26e1" providerId="ADAL" clId="{B3A474F3-5485-4A93-8981-1E68ACC9F057}" dt="2023-02-02T19:24:29.111" v="2103" actId="478"/>
          <ac:spMkLst>
            <pc:docMk/>
            <pc:sldMk cId="1026104641" sldId="2134806359"/>
            <ac:spMk id="47" creationId="{BE19C3B8-7E90-3936-7226-7B0303AADC99}"/>
          </ac:spMkLst>
        </pc:spChg>
        <pc:spChg chg="del">
          <ac:chgData name="STEPANCHENKO, D. (Dmitrii)" userId="30c9d29d-ac41-46ff-b2be-c3f5dd1e26e1" providerId="ADAL" clId="{B3A474F3-5485-4A93-8981-1E68ACC9F057}" dt="2023-02-02T19:24:29.111" v="2103" actId="478"/>
          <ac:spMkLst>
            <pc:docMk/>
            <pc:sldMk cId="1026104641" sldId="2134806359"/>
            <ac:spMk id="48" creationId="{177A5F38-9739-C6B0-976C-302CF43A2AA8}"/>
          </ac:spMkLst>
        </pc:spChg>
        <pc:picChg chg="del">
          <ac:chgData name="STEPANCHENKO, D. (Dmitrii)" userId="30c9d29d-ac41-46ff-b2be-c3f5dd1e26e1" providerId="ADAL" clId="{B3A474F3-5485-4A93-8981-1E68ACC9F057}" dt="2023-02-02T18:55:57.278" v="1779" actId="478"/>
          <ac:picMkLst>
            <pc:docMk/>
            <pc:sldMk cId="1026104641" sldId="2134806359"/>
            <ac:picMk id="28" creationId="{6C793684-DA0C-5D7D-3C6B-393111001F18}"/>
          </ac:picMkLst>
        </pc:picChg>
        <pc:cxnChg chg="mod">
          <ac:chgData name="STEPANCHENKO, D. (Dmitrii)" userId="30c9d29d-ac41-46ff-b2be-c3f5dd1e26e1" providerId="ADAL" clId="{B3A474F3-5485-4A93-8981-1E68ACC9F057}" dt="2023-02-03T12:51:56.833" v="4903" actId="1036"/>
          <ac:cxnSpMkLst>
            <pc:docMk/>
            <pc:sldMk cId="1026104641" sldId="2134806359"/>
            <ac:cxnSpMk id="35" creationId="{E6FE4E7D-1D34-B95E-A499-1861ECA8B294}"/>
          </ac:cxnSpMkLst>
        </pc:cxnChg>
        <pc:cxnChg chg="mod">
          <ac:chgData name="STEPANCHENKO, D. (Dmitrii)" userId="30c9d29d-ac41-46ff-b2be-c3f5dd1e26e1" providerId="ADAL" clId="{B3A474F3-5485-4A93-8981-1E68ACC9F057}" dt="2023-02-03T12:51:56.833" v="4903" actId="1036"/>
          <ac:cxnSpMkLst>
            <pc:docMk/>
            <pc:sldMk cId="1026104641" sldId="2134806359"/>
            <ac:cxnSpMk id="43" creationId="{A4CC6D6F-42B4-BD32-F214-CE2EE686726D}"/>
          </ac:cxnSpMkLst>
        </pc:cxnChg>
        <pc:cxnChg chg="mod">
          <ac:chgData name="STEPANCHENKO, D. (Dmitrii)" userId="30c9d29d-ac41-46ff-b2be-c3f5dd1e26e1" providerId="ADAL" clId="{B3A474F3-5485-4A93-8981-1E68ACC9F057}" dt="2023-02-03T12:51:56.833" v="4903" actId="1036"/>
          <ac:cxnSpMkLst>
            <pc:docMk/>
            <pc:sldMk cId="1026104641" sldId="2134806359"/>
            <ac:cxnSpMk id="44" creationId="{9B819088-06E2-B36B-65EB-7AB4F412E117}"/>
          </ac:cxnSpMkLst>
        </pc:cxnChg>
        <pc:cxnChg chg="mod">
          <ac:chgData name="STEPANCHENKO, D. (Dmitrii)" userId="30c9d29d-ac41-46ff-b2be-c3f5dd1e26e1" providerId="ADAL" clId="{B3A474F3-5485-4A93-8981-1E68ACC9F057}" dt="2023-02-03T12:51:56.833" v="4903" actId="1036"/>
          <ac:cxnSpMkLst>
            <pc:docMk/>
            <pc:sldMk cId="1026104641" sldId="2134806359"/>
            <ac:cxnSpMk id="45" creationId="{0DCA9C1F-E974-524B-108F-888416170AD1}"/>
          </ac:cxnSpMkLst>
        </pc:cxnChg>
      </pc:sldChg>
      <pc:sldChg chg="addSp delSp modSp add mod ord">
        <pc:chgData name="STEPANCHENKO, D. (Dmitrii)" userId="30c9d29d-ac41-46ff-b2be-c3f5dd1e26e1" providerId="ADAL" clId="{B3A474F3-5485-4A93-8981-1E68ACC9F057}" dt="2023-02-05T10:49:47.460" v="7334" actId="27918"/>
        <pc:sldMkLst>
          <pc:docMk/>
          <pc:sldMk cId="3050701029" sldId="2134806360"/>
        </pc:sldMkLst>
        <pc:spChg chg="add mod">
          <ac:chgData name="STEPANCHENKO, D. (Dmitrii)" userId="30c9d29d-ac41-46ff-b2be-c3f5dd1e26e1" providerId="ADAL" clId="{B3A474F3-5485-4A93-8981-1E68ACC9F057}" dt="2023-02-03T13:13:11.739" v="4997" actId="1035"/>
          <ac:spMkLst>
            <pc:docMk/>
            <pc:sldMk cId="3050701029" sldId="2134806360"/>
            <ac:spMk id="3" creationId="{799FEC2B-CF67-AFD4-D2C1-5FEB03E68CCB}"/>
          </ac:spMkLst>
        </pc:spChg>
        <pc:spChg chg="mod">
          <ac:chgData name="STEPANCHENKO, D. (Dmitrii)" userId="30c9d29d-ac41-46ff-b2be-c3f5dd1e26e1" providerId="ADAL" clId="{B3A474F3-5485-4A93-8981-1E68ACC9F057}" dt="2023-02-03T09:34:34.125" v="3517" actId="20577"/>
          <ac:spMkLst>
            <pc:docMk/>
            <pc:sldMk cId="3050701029" sldId="2134806360"/>
            <ac:spMk id="5" creationId="{81BD1123-3626-1C45-BF5B-1C1864FA8AFA}"/>
          </ac:spMkLst>
        </pc:spChg>
        <pc:spChg chg="add mod ord">
          <ac:chgData name="STEPANCHENKO, D. (Dmitrii)" userId="30c9d29d-ac41-46ff-b2be-c3f5dd1e26e1" providerId="ADAL" clId="{B3A474F3-5485-4A93-8981-1E68ACC9F057}" dt="2023-02-03T13:13:11.739" v="4997" actId="1035"/>
          <ac:spMkLst>
            <pc:docMk/>
            <pc:sldMk cId="3050701029" sldId="2134806360"/>
            <ac:spMk id="7" creationId="{CB537DF0-2C56-FAB1-4735-FE84E6143B55}"/>
          </ac:spMkLst>
        </pc:spChg>
        <pc:spChg chg="add mod ord">
          <ac:chgData name="STEPANCHENKO, D. (Dmitrii)" userId="30c9d29d-ac41-46ff-b2be-c3f5dd1e26e1" providerId="ADAL" clId="{B3A474F3-5485-4A93-8981-1E68ACC9F057}" dt="2023-02-03T13:13:11.739" v="4997" actId="1035"/>
          <ac:spMkLst>
            <pc:docMk/>
            <pc:sldMk cId="3050701029" sldId="2134806360"/>
            <ac:spMk id="8" creationId="{72EA6943-2A64-55C9-8B2E-AEB90109CCCB}"/>
          </ac:spMkLst>
        </pc:spChg>
        <pc:spChg chg="add mod">
          <ac:chgData name="STEPANCHENKO, D. (Dmitrii)" userId="30c9d29d-ac41-46ff-b2be-c3f5dd1e26e1" providerId="ADAL" clId="{B3A474F3-5485-4A93-8981-1E68ACC9F057}" dt="2023-02-03T13:13:11.739" v="4997" actId="1035"/>
          <ac:spMkLst>
            <pc:docMk/>
            <pc:sldMk cId="3050701029" sldId="2134806360"/>
            <ac:spMk id="9" creationId="{DB2F9749-4F12-033E-0E64-F0FAA3D570BE}"/>
          </ac:spMkLst>
        </pc:spChg>
        <pc:spChg chg="add mod">
          <ac:chgData name="STEPANCHENKO, D. (Dmitrii)" userId="30c9d29d-ac41-46ff-b2be-c3f5dd1e26e1" providerId="ADAL" clId="{B3A474F3-5485-4A93-8981-1E68ACC9F057}" dt="2023-02-03T13:13:11.739" v="4997" actId="1035"/>
          <ac:spMkLst>
            <pc:docMk/>
            <pc:sldMk cId="3050701029" sldId="2134806360"/>
            <ac:spMk id="10" creationId="{5D576874-2D00-2366-A04F-0F3F042ADD75}"/>
          </ac:spMkLst>
        </pc:spChg>
        <pc:spChg chg="add mod">
          <ac:chgData name="STEPANCHENKO, D. (Dmitrii)" userId="30c9d29d-ac41-46ff-b2be-c3f5dd1e26e1" providerId="ADAL" clId="{B3A474F3-5485-4A93-8981-1E68ACC9F057}" dt="2023-02-03T13:13:11.739" v="4997" actId="1035"/>
          <ac:spMkLst>
            <pc:docMk/>
            <pc:sldMk cId="3050701029" sldId="2134806360"/>
            <ac:spMk id="11" creationId="{8504C119-BEA9-524C-1022-727C4AE30907}"/>
          </ac:spMkLst>
        </pc:spChg>
        <pc:spChg chg="add mod">
          <ac:chgData name="STEPANCHENKO, D. (Dmitrii)" userId="30c9d29d-ac41-46ff-b2be-c3f5dd1e26e1" providerId="ADAL" clId="{B3A474F3-5485-4A93-8981-1E68ACC9F057}" dt="2023-02-03T13:13:11.739" v="4997" actId="1035"/>
          <ac:spMkLst>
            <pc:docMk/>
            <pc:sldMk cId="3050701029" sldId="2134806360"/>
            <ac:spMk id="12" creationId="{47F2669B-94AC-24C6-A408-E70BDDD2ED3A}"/>
          </ac:spMkLst>
        </pc:spChg>
        <pc:spChg chg="add mod">
          <ac:chgData name="STEPANCHENKO, D. (Dmitrii)" userId="30c9d29d-ac41-46ff-b2be-c3f5dd1e26e1" providerId="ADAL" clId="{B3A474F3-5485-4A93-8981-1E68ACC9F057}" dt="2023-02-03T10:10:09.629" v="4093" actId="1076"/>
          <ac:spMkLst>
            <pc:docMk/>
            <pc:sldMk cId="3050701029" sldId="2134806360"/>
            <ac:spMk id="13" creationId="{5D58D87C-1A2A-7499-C081-34D5F8E8C488}"/>
          </ac:spMkLst>
        </pc:spChg>
        <pc:spChg chg="add mod">
          <ac:chgData name="STEPANCHENKO, D. (Dmitrii)" userId="30c9d29d-ac41-46ff-b2be-c3f5dd1e26e1" providerId="ADAL" clId="{B3A474F3-5485-4A93-8981-1E68ACC9F057}" dt="2023-02-03T13:15:14.704" v="5061" actId="20577"/>
          <ac:spMkLst>
            <pc:docMk/>
            <pc:sldMk cId="3050701029" sldId="2134806360"/>
            <ac:spMk id="16" creationId="{78C475F6-4FB8-CD0D-9D36-50D2F655CF94}"/>
          </ac:spMkLst>
        </pc:spChg>
        <pc:graphicFrameChg chg="add del mod">
          <ac:chgData name="STEPANCHENKO, D. (Dmitrii)" userId="30c9d29d-ac41-46ff-b2be-c3f5dd1e26e1" providerId="ADAL" clId="{B3A474F3-5485-4A93-8981-1E68ACC9F057}" dt="2023-02-03T09:46:36.885" v="3534" actId="478"/>
          <ac:graphicFrameMkLst>
            <pc:docMk/>
            <pc:sldMk cId="3050701029" sldId="2134806360"/>
            <ac:graphicFrameMk id="4" creationId="{FB8C3C90-E4E7-5104-1963-E01B545F4080}"/>
          </ac:graphicFrameMkLst>
        </pc:graphicFrameChg>
        <pc:graphicFrameChg chg="add mod">
          <ac:chgData name="STEPANCHENKO, D. (Dmitrii)" userId="30c9d29d-ac41-46ff-b2be-c3f5dd1e26e1" providerId="ADAL" clId="{B3A474F3-5485-4A93-8981-1E68ACC9F057}" dt="2023-02-03T13:13:11.739" v="4997" actId="1035"/>
          <ac:graphicFrameMkLst>
            <pc:docMk/>
            <pc:sldMk cId="3050701029" sldId="2134806360"/>
            <ac:graphicFrameMk id="6" creationId="{FB8C3C90-E4E7-5104-1963-E01B545F4080}"/>
          </ac:graphicFrameMkLst>
        </pc:graphicFrameChg>
        <pc:picChg chg="add mod">
          <ac:chgData name="STEPANCHENKO, D. (Dmitrii)" userId="30c9d29d-ac41-46ff-b2be-c3f5dd1e26e1" providerId="ADAL" clId="{B3A474F3-5485-4A93-8981-1E68ACC9F057}" dt="2023-02-03T13:13:11.739" v="4997" actId="1035"/>
          <ac:picMkLst>
            <pc:docMk/>
            <pc:sldMk cId="3050701029" sldId="2134806360"/>
            <ac:picMk id="15" creationId="{C90AD324-2A4D-D37E-352B-BFA5715A5DF7}"/>
          </ac:picMkLst>
        </pc:picChg>
      </pc:sldChg>
      <pc:sldChg chg="addSp delSp modSp add mod">
        <pc:chgData name="STEPANCHENKO, D. (Dmitrii)" userId="30c9d29d-ac41-46ff-b2be-c3f5dd1e26e1" providerId="ADAL" clId="{B3A474F3-5485-4A93-8981-1E68ACC9F057}" dt="2023-02-04T11:06:10.158" v="6069" actId="20577"/>
        <pc:sldMkLst>
          <pc:docMk/>
          <pc:sldMk cId="150677344" sldId="2134806361"/>
        </pc:sldMkLst>
        <pc:spChg chg="add mod">
          <ac:chgData name="STEPANCHENKO, D. (Dmitrii)" userId="30c9d29d-ac41-46ff-b2be-c3f5dd1e26e1" providerId="ADAL" clId="{B3A474F3-5485-4A93-8981-1E68ACC9F057}" dt="2023-02-04T11:06:10.158" v="6069" actId="20577"/>
          <ac:spMkLst>
            <pc:docMk/>
            <pc:sldMk cId="150677344" sldId="2134806361"/>
            <ac:spMk id="4" creationId="{F3FC11F7-4389-FD87-68D7-2BA322BB672C}"/>
          </ac:spMkLst>
        </pc:spChg>
        <pc:spChg chg="mod">
          <ac:chgData name="STEPANCHENKO, D. (Dmitrii)" userId="30c9d29d-ac41-46ff-b2be-c3f5dd1e26e1" providerId="ADAL" clId="{B3A474F3-5485-4A93-8981-1E68ACC9F057}" dt="2023-02-03T13:18:46.820" v="5165" actId="14100"/>
          <ac:spMkLst>
            <pc:docMk/>
            <pc:sldMk cId="150677344" sldId="2134806361"/>
            <ac:spMk id="5" creationId="{81BD1123-3626-1C45-BF5B-1C1864FA8AFA}"/>
          </ac:spMkLst>
        </pc:spChg>
        <pc:spChg chg="add mod">
          <ac:chgData name="STEPANCHENKO, D. (Dmitrii)" userId="30c9d29d-ac41-46ff-b2be-c3f5dd1e26e1" providerId="ADAL" clId="{B3A474F3-5485-4A93-8981-1E68ACC9F057}" dt="2023-02-04T11:01:46.470" v="5785" actId="207"/>
          <ac:spMkLst>
            <pc:docMk/>
            <pc:sldMk cId="150677344" sldId="2134806361"/>
            <ac:spMk id="8" creationId="{CED36A94-2A1B-92BF-60BC-84B5F178D9B3}"/>
          </ac:spMkLst>
        </pc:spChg>
        <pc:spChg chg="add mod">
          <ac:chgData name="STEPANCHENKO, D. (Dmitrii)" userId="30c9d29d-ac41-46ff-b2be-c3f5dd1e26e1" providerId="ADAL" clId="{B3A474F3-5485-4A93-8981-1E68ACC9F057}" dt="2023-02-04T11:03:23.101" v="5842" actId="207"/>
          <ac:spMkLst>
            <pc:docMk/>
            <pc:sldMk cId="150677344" sldId="2134806361"/>
            <ac:spMk id="9" creationId="{AE8F7173-697A-28B5-0FD7-C04595058490}"/>
          </ac:spMkLst>
        </pc:spChg>
        <pc:spChg chg="add mod">
          <ac:chgData name="STEPANCHENKO, D. (Dmitrii)" userId="30c9d29d-ac41-46ff-b2be-c3f5dd1e26e1" providerId="ADAL" clId="{B3A474F3-5485-4A93-8981-1E68ACC9F057}" dt="2023-02-04T11:03:23.101" v="5842" actId="207"/>
          <ac:spMkLst>
            <pc:docMk/>
            <pc:sldMk cId="150677344" sldId="2134806361"/>
            <ac:spMk id="10" creationId="{F91D739C-F102-6C96-6AE6-8BE3084D218D}"/>
          </ac:spMkLst>
        </pc:spChg>
        <pc:spChg chg="add mod">
          <ac:chgData name="STEPANCHENKO, D. (Dmitrii)" userId="30c9d29d-ac41-46ff-b2be-c3f5dd1e26e1" providerId="ADAL" clId="{B3A474F3-5485-4A93-8981-1E68ACC9F057}" dt="2023-02-04T11:03:36.439" v="5847" actId="1076"/>
          <ac:spMkLst>
            <pc:docMk/>
            <pc:sldMk cId="150677344" sldId="2134806361"/>
            <ac:spMk id="11" creationId="{01B06DAC-BDA3-BBB7-A725-79AEDDD08B87}"/>
          </ac:spMkLst>
        </pc:spChg>
        <pc:spChg chg="add mod">
          <ac:chgData name="STEPANCHENKO, D. (Dmitrii)" userId="30c9d29d-ac41-46ff-b2be-c3f5dd1e26e1" providerId="ADAL" clId="{B3A474F3-5485-4A93-8981-1E68ACC9F057}" dt="2023-02-04T11:03:46.846" v="5850" actId="1076"/>
          <ac:spMkLst>
            <pc:docMk/>
            <pc:sldMk cId="150677344" sldId="2134806361"/>
            <ac:spMk id="12" creationId="{A5AC931C-5E67-9EE3-62BE-F570BEF88F37}"/>
          </ac:spMkLst>
        </pc:spChg>
        <pc:graphicFrameChg chg="add del mod">
          <ac:chgData name="STEPANCHENKO, D. (Dmitrii)" userId="30c9d29d-ac41-46ff-b2be-c3f5dd1e26e1" providerId="ADAL" clId="{B3A474F3-5485-4A93-8981-1E68ACC9F057}" dt="2023-02-04T10:59:57.519" v="5722" actId="478"/>
          <ac:graphicFrameMkLst>
            <pc:docMk/>
            <pc:sldMk cId="150677344" sldId="2134806361"/>
            <ac:graphicFrameMk id="3" creationId="{C8C5817E-D605-A8B6-72E4-90CB4A721C54}"/>
          </ac:graphicFrameMkLst>
        </pc:graphicFrameChg>
        <pc:picChg chg="add mod">
          <ac:chgData name="STEPANCHENKO, D. (Dmitrii)" userId="30c9d29d-ac41-46ff-b2be-c3f5dd1e26e1" providerId="ADAL" clId="{B3A474F3-5485-4A93-8981-1E68ACC9F057}" dt="2023-02-04T11:03:31.649" v="5845" actId="1076"/>
          <ac:picMkLst>
            <pc:docMk/>
            <pc:sldMk cId="150677344" sldId="2134806361"/>
            <ac:picMk id="7" creationId="{C3CD989C-9B31-5294-1A74-BF5F573C47DA}"/>
          </ac:picMkLst>
        </pc:picChg>
      </pc:sldChg>
      <pc:sldChg chg="addSp delSp modSp add mod">
        <pc:chgData name="STEPANCHENKO, D. (Dmitrii)" userId="30c9d29d-ac41-46ff-b2be-c3f5dd1e26e1" providerId="ADAL" clId="{B3A474F3-5485-4A93-8981-1E68ACC9F057}" dt="2023-02-05T10:16:36.824" v="7011" actId="27918"/>
        <pc:sldMkLst>
          <pc:docMk/>
          <pc:sldMk cId="2024875999" sldId="2134806362"/>
        </pc:sldMkLst>
        <pc:spChg chg="mod">
          <ac:chgData name="STEPANCHENKO, D. (Dmitrii)" userId="30c9d29d-ac41-46ff-b2be-c3f5dd1e26e1" providerId="ADAL" clId="{B3A474F3-5485-4A93-8981-1E68ACC9F057}" dt="2023-02-03T13:19:26.985" v="5186"/>
          <ac:spMkLst>
            <pc:docMk/>
            <pc:sldMk cId="2024875999" sldId="2134806362"/>
            <ac:spMk id="5" creationId="{81BD1123-3626-1C45-BF5B-1C1864FA8AFA}"/>
          </ac:spMkLst>
        </pc:spChg>
        <pc:spChg chg="add mod">
          <ac:chgData name="STEPANCHENKO, D. (Dmitrii)" userId="30c9d29d-ac41-46ff-b2be-c3f5dd1e26e1" providerId="ADAL" clId="{B3A474F3-5485-4A93-8981-1E68ACC9F057}" dt="2023-02-05T08:14:37.054" v="6756" actId="1035"/>
          <ac:spMkLst>
            <pc:docMk/>
            <pc:sldMk cId="2024875999" sldId="2134806362"/>
            <ac:spMk id="6" creationId="{C48FDFFD-03A4-C48E-D28F-C9FED01E1D5A}"/>
          </ac:spMkLst>
        </pc:spChg>
        <pc:spChg chg="add del mod">
          <ac:chgData name="STEPANCHENKO, D. (Dmitrii)" userId="30c9d29d-ac41-46ff-b2be-c3f5dd1e26e1" providerId="ADAL" clId="{B3A474F3-5485-4A93-8981-1E68ACC9F057}" dt="2023-02-05T08:09:08.510" v="6343"/>
          <ac:spMkLst>
            <pc:docMk/>
            <pc:sldMk cId="2024875999" sldId="2134806362"/>
            <ac:spMk id="7" creationId="{5FB9D2DD-F96B-1C57-4514-145EFE75E33C}"/>
          </ac:spMkLst>
        </pc:spChg>
        <pc:spChg chg="add mod">
          <ac:chgData name="STEPANCHENKO, D. (Dmitrii)" userId="30c9d29d-ac41-46ff-b2be-c3f5dd1e26e1" providerId="ADAL" clId="{B3A474F3-5485-4A93-8981-1E68ACC9F057}" dt="2023-02-05T08:09:50.417" v="6367" actId="1076"/>
          <ac:spMkLst>
            <pc:docMk/>
            <pc:sldMk cId="2024875999" sldId="2134806362"/>
            <ac:spMk id="8" creationId="{935A407E-9175-D469-AD30-CD99AA0B5470}"/>
          </ac:spMkLst>
        </pc:spChg>
        <pc:graphicFrameChg chg="add del mod">
          <ac:chgData name="STEPANCHENKO, D. (Dmitrii)" userId="30c9d29d-ac41-46ff-b2be-c3f5dd1e26e1" providerId="ADAL" clId="{B3A474F3-5485-4A93-8981-1E68ACC9F057}" dt="2023-02-05T08:00:10.913" v="6086" actId="478"/>
          <ac:graphicFrameMkLst>
            <pc:docMk/>
            <pc:sldMk cId="2024875999" sldId="2134806362"/>
            <ac:graphicFrameMk id="3" creationId="{C8C5817E-D605-A8B6-72E4-90CB4A721C54}"/>
          </ac:graphicFrameMkLst>
        </pc:graphicFrameChg>
        <pc:graphicFrameChg chg="add mod">
          <ac:chgData name="STEPANCHENKO, D. (Dmitrii)" userId="30c9d29d-ac41-46ff-b2be-c3f5dd1e26e1" providerId="ADAL" clId="{B3A474F3-5485-4A93-8981-1E68ACC9F057}" dt="2023-02-05T08:09:15.673" v="6346"/>
          <ac:graphicFrameMkLst>
            <pc:docMk/>
            <pc:sldMk cId="2024875999" sldId="2134806362"/>
            <ac:graphicFrameMk id="4" creationId="{C8C5817E-D605-A8B6-72E4-90CB4A721C54}"/>
          </ac:graphicFrameMkLst>
        </pc:graphicFrameChg>
        <pc:cxnChg chg="add mod">
          <ac:chgData name="STEPANCHENKO, D. (Dmitrii)" userId="30c9d29d-ac41-46ff-b2be-c3f5dd1e26e1" providerId="ADAL" clId="{B3A474F3-5485-4A93-8981-1E68ACC9F057}" dt="2023-02-05T08:10:05.170" v="6369" actId="208"/>
          <ac:cxnSpMkLst>
            <pc:docMk/>
            <pc:sldMk cId="2024875999" sldId="2134806362"/>
            <ac:cxnSpMk id="10" creationId="{003A6042-C5DD-45C7-9C1D-DB54A46D95DC}"/>
          </ac:cxnSpMkLst>
        </pc:cxnChg>
      </pc:sldChg>
      <pc:sldChg chg="modSp add mod modShow">
        <pc:chgData name="STEPANCHENKO, D. (Dmitrii)" userId="30c9d29d-ac41-46ff-b2be-c3f5dd1e26e1" providerId="ADAL" clId="{B3A474F3-5485-4A93-8981-1E68ACC9F057}" dt="2023-02-05T08:17:14.549" v="6757" actId="729"/>
        <pc:sldMkLst>
          <pc:docMk/>
          <pc:sldMk cId="1030256302" sldId="2134806363"/>
        </pc:sldMkLst>
        <pc:spChg chg="mod">
          <ac:chgData name="STEPANCHENKO, D. (Dmitrii)" userId="30c9d29d-ac41-46ff-b2be-c3f5dd1e26e1" providerId="ADAL" clId="{B3A474F3-5485-4A93-8981-1E68ACC9F057}" dt="2023-02-03T13:21:56.919" v="5299" actId="20577"/>
          <ac:spMkLst>
            <pc:docMk/>
            <pc:sldMk cId="1030256302" sldId="2134806363"/>
            <ac:spMk id="5" creationId="{81BD1123-3626-1C45-BF5B-1C1864FA8AFA}"/>
          </ac:spMkLst>
        </pc:spChg>
      </pc:sldChg>
      <pc:sldChg chg="addSp delSp modSp add mod modAnim">
        <pc:chgData name="STEPANCHENKO, D. (Dmitrii)" userId="30c9d29d-ac41-46ff-b2be-c3f5dd1e26e1" providerId="ADAL" clId="{B3A474F3-5485-4A93-8981-1E68ACC9F057}" dt="2023-02-05T10:49:49.993" v="7336" actId="27918"/>
        <pc:sldMkLst>
          <pc:docMk/>
          <pc:sldMk cId="2170462522" sldId="2134806364"/>
        </pc:sldMkLst>
        <pc:spChg chg="mod">
          <ac:chgData name="STEPANCHENKO, D. (Dmitrii)" userId="30c9d29d-ac41-46ff-b2be-c3f5dd1e26e1" providerId="ADAL" clId="{B3A474F3-5485-4A93-8981-1E68ACC9F057}" dt="2023-02-05T08:17:17.975" v="6759" actId="20577"/>
          <ac:spMkLst>
            <pc:docMk/>
            <pc:sldMk cId="2170462522" sldId="2134806364"/>
            <ac:spMk id="5" creationId="{81BD1123-3626-1C45-BF5B-1C1864FA8AFA}"/>
          </ac:spMkLst>
        </pc:spChg>
        <pc:spChg chg="add mod">
          <ac:chgData name="STEPANCHENKO, D. (Dmitrii)" userId="30c9d29d-ac41-46ff-b2be-c3f5dd1e26e1" providerId="ADAL" clId="{B3A474F3-5485-4A93-8981-1E68ACC9F057}" dt="2023-02-05T10:18:49.185" v="7097" actId="1076"/>
          <ac:spMkLst>
            <pc:docMk/>
            <pc:sldMk cId="2170462522" sldId="2134806364"/>
            <ac:spMk id="10" creationId="{820D784B-9292-94A1-2B7A-CC4506C2A2C5}"/>
          </ac:spMkLst>
        </pc:spChg>
        <pc:graphicFrameChg chg="add del mod">
          <ac:chgData name="STEPANCHENKO, D. (Dmitrii)" userId="30c9d29d-ac41-46ff-b2be-c3f5dd1e26e1" providerId="ADAL" clId="{B3A474F3-5485-4A93-8981-1E68ACC9F057}" dt="2023-02-05T10:04:45.997" v="6899" actId="478"/>
          <ac:graphicFrameMkLst>
            <pc:docMk/>
            <pc:sldMk cId="2170462522" sldId="2134806364"/>
            <ac:graphicFrameMk id="3" creationId="{15E1DE83-14A9-C65B-2B64-C0B1C480F5F0}"/>
          </ac:graphicFrameMkLst>
        </pc:graphicFrameChg>
        <pc:graphicFrameChg chg="add mod">
          <ac:chgData name="STEPANCHENKO, D. (Dmitrii)" userId="30c9d29d-ac41-46ff-b2be-c3f5dd1e26e1" providerId="ADAL" clId="{B3A474F3-5485-4A93-8981-1E68ACC9F057}" dt="2023-02-05T10:17:47.707" v="7013" actId="14100"/>
          <ac:graphicFrameMkLst>
            <pc:docMk/>
            <pc:sldMk cId="2170462522" sldId="2134806364"/>
            <ac:graphicFrameMk id="4" creationId="{B159A224-8179-C8AB-CAE9-8339C6F657DD}"/>
          </ac:graphicFrameMkLst>
        </pc:graphicFrameChg>
        <pc:graphicFrameChg chg="add mod">
          <ac:chgData name="STEPANCHENKO, D. (Dmitrii)" userId="30c9d29d-ac41-46ff-b2be-c3f5dd1e26e1" providerId="ADAL" clId="{B3A474F3-5485-4A93-8981-1E68ACC9F057}" dt="2023-02-05T10:17:47.707" v="7013" actId="14100"/>
          <ac:graphicFrameMkLst>
            <pc:docMk/>
            <pc:sldMk cId="2170462522" sldId="2134806364"/>
            <ac:graphicFrameMk id="9" creationId="{AF85494D-3A74-D6D6-345B-A29C0874A7A4}"/>
          </ac:graphicFrameMkLst>
        </pc:graphicFrameChg>
        <pc:cxnChg chg="add mod">
          <ac:chgData name="STEPANCHENKO, D. (Dmitrii)" userId="30c9d29d-ac41-46ff-b2be-c3f5dd1e26e1" providerId="ADAL" clId="{B3A474F3-5485-4A93-8981-1E68ACC9F057}" dt="2023-02-05T10:19:05.427" v="7133" actId="1038"/>
          <ac:cxnSpMkLst>
            <pc:docMk/>
            <pc:sldMk cId="2170462522" sldId="2134806364"/>
            <ac:cxnSpMk id="7" creationId="{5097CF43-5BB5-A4D7-B1C0-64B58D5F9976}"/>
          </ac:cxnSpMkLst>
        </pc:cxnChg>
        <pc:cxnChg chg="add mod">
          <ac:chgData name="STEPANCHENKO, D. (Dmitrii)" userId="30c9d29d-ac41-46ff-b2be-c3f5dd1e26e1" providerId="ADAL" clId="{B3A474F3-5485-4A93-8981-1E68ACC9F057}" dt="2023-02-05T10:19:09.968" v="7166" actId="1038"/>
          <ac:cxnSpMkLst>
            <pc:docMk/>
            <pc:sldMk cId="2170462522" sldId="2134806364"/>
            <ac:cxnSpMk id="8" creationId="{AAA8FA6B-E6E7-3145-7334-4883C3782DD4}"/>
          </ac:cxnSpMkLst>
        </pc:cxnChg>
      </pc:sldChg>
      <pc:sldChg chg="addSp delSp modSp add mod ord">
        <pc:chgData name="STEPANCHENKO, D. (Dmitrii)" userId="30c9d29d-ac41-46ff-b2be-c3f5dd1e26e1" providerId="ADAL" clId="{B3A474F3-5485-4A93-8981-1E68ACC9F057}" dt="2023-02-05T11:31:56.483" v="8487" actId="20577"/>
        <pc:sldMkLst>
          <pc:docMk/>
          <pc:sldMk cId="2009647800" sldId="2134806365"/>
        </pc:sldMkLst>
        <pc:spChg chg="add del mod">
          <ac:chgData name="STEPANCHENKO, D. (Dmitrii)" userId="30c9d29d-ac41-46ff-b2be-c3f5dd1e26e1" providerId="ADAL" clId="{B3A474F3-5485-4A93-8981-1E68ACC9F057}" dt="2023-02-03T11:55:38.367" v="4637" actId="478"/>
          <ac:spMkLst>
            <pc:docMk/>
            <pc:sldMk cId="2009647800" sldId="2134806365"/>
            <ac:spMk id="4" creationId="{24A99F7A-C996-EB89-3EE3-0849D373E964}"/>
          </ac:spMkLst>
        </pc:spChg>
        <pc:spChg chg="mod">
          <ac:chgData name="STEPANCHENKO, D. (Dmitrii)" userId="30c9d29d-ac41-46ff-b2be-c3f5dd1e26e1" providerId="ADAL" clId="{B3A474F3-5485-4A93-8981-1E68ACC9F057}" dt="2023-02-03T11:51:57.385" v="4474" actId="20577"/>
          <ac:spMkLst>
            <pc:docMk/>
            <pc:sldMk cId="2009647800" sldId="2134806365"/>
            <ac:spMk id="5" creationId="{81BD1123-3626-1C45-BF5B-1C1864FA8AFA}"/>
          </ac:spMkLst>
        </pc:spChg>
        <pc:spChg chg="add mod">
          <ac:chgData name="STEPANCHENKO, D. (Dmitrii)" userId="30c9d29d-ac41-46ff-b2be-c3f5dd1e26e1" providerId="ADAL" clId="{B3A474F3-5485-4A93-8981-1E68ACC9F057}" dt="2023-02-05T11:31:56.483" v="8487" actId="20577"/>
          <ac:spMkLst>
            <pc:docMk/>
            <pc:sldMk cId="2009647800" sldId="2134806365"/>
            <ac:spMk id="6" creationId="{0CC4AECF-C07E-D445-7662-1379531BFE9E}"/>
          </ac:spMkLst>
        </pc:spChg>
        <pc:graphicFrameChg chg="add mod">
          <ac:chgData name="STEPANCHENKO, D. (Dmitrii)" userId="30c9d29d-ac41-46ff-b2be-c3f5dd1e26e1" providerId="ADAL" clId="{B3A474F3-5485-4A93-8981-1E68ACC9F057}" dt="2023-02-03T11:55:10.797" v="4632" actId="255"/>
          <ac:graphicFrameMkLst>
            <pc:docMk/>
            <pc:sldMk cId="2009647800" sldId="2134806365"/>
            <ac:graphicFrameMk id="3" creationId="{D14F2AFB-9BE5-1194-5793-3A81C8CBA917}"/>
          </ac:graphicFrameMkLst>
        </pc:graphicFrameChg>
      </pc:sldChg>
      <pc:sldChg chg="modSp add del mod">
        <pc:chgData name="STEPANCHENKO, D. (Dmitrii)" userId="30c9d29d-ac41-46ff-b2be-c3f5dd1e26e1" providerId="ADAL" clId="{B3A474F3-5485-4A93-8981-1E68ACC9F057}" dt="2023-02-03T13:23:50.736" v="5411" actId="47"/>
        <pc:sldMkLst>
          <pc:docMk/>
          <pc:sldMk cId="2537524256" sldId="2134806366"/>
        </pc:sldMkLst>
        <pc:spChg chg="mod">
          <ac:chgData name="STEPANCHENKO, D. (Dmitrii)" userId="30c9d29d-ac41-46ff-b2be-c3f5dd1e26e1" providerId="ADAL" clId="{B3A474F3-5485-4A93-8981-1E68ACC9F057}" dt="2023-02-03T13:23:26.958" v="5410" actId="20577"/>
          <ac:spMkLst>
            <pc:docMk/>
            <pc:sldMk cId="2537524256" sldId="2134806366"/>
            <ac:spMk id="5" creationId="{81BD1123-3626-1C45-BF5B-1C1864FA8AFA}"/>
          </ac:spMkLst>
        </pc:spChg>
      </pc:sldChg>
      <pc:sldChg chg="add del">
        <pc:chgData name="STEPANCHENKO, D. (Dmitrii)" userId="30c9d29d-ac41-46ff-b2be-c3f5dd1e26e1" providerId="ADAL" clId="{B3A474F3-5485-4A93-8981-1E68ACC9F057}" dt="2023-02-03T13:28:06.701" v="5444" actId="47"/>
        <pc:sldMkLst>
          <pc:docMk/>
          <pc:sldMk cId="2932584647" sldId="2134806366"/>
        </pc:sldMkLst>
      </pc:sldChg>
      <pc:sldChg chg="delSp modSp add del mod">
        <pc:chgData name="STEPANCHENKO, D. (Dmitrii)" userId="30c9d29d-ac41-46ff-b2be-c3f5dd1e26e1" providerId="ADAL" clId="{B3A474F3-5485-4A93-8981-1E68ACC9F057}" dt="2023-02-05T11:02:38.098" v="7558" actId="47"/>
        <pc:sldMkLst>
          <pc:docMk/>
          <pc:sldMk cId="3722710193" sldId="2134806366"/>
        </pc:sldMkLst>
        <pc:spChg chg="del">
          <ac:chgData name="STEPANCHENKO, D. (Dmitrii)" userId="30c9d29d-ac41-46ff-b2be-c3f5dd1e26e1" providerId="ADAL" clId="{B3A474F3-5485-4A93-8981-1E68ACC9F057}" dt="2023-02-05T11:02:07.548" v="7546" actId="478"/>
          <ac:spMkLst>
            <pc:docMk/>
            <pc:sldMk cId="3722710193" sldId="2134806366"/>
            <ac:spMk id="3" creationId="{045058D7-B51E-D43C-FF13-E4066AB6D01E}"/>
          </ac:spMkLst>
        </pc:spChg>
        <pc:spChg chg="mod">
          <ac:chgData name="STEPANCHENKO, D. (Dmitrii)" userId="30c9d29d-ac41-46ff-b2be-c3f5dd1e26e1" providerId="ADAL" clId="{B3A474F3-5485-4A93-8981-1E68ACC9F057}" dt="2023-02-05T11:02:13.526" v="7557" actId="20577"/>
          <ac:spMkLst>
            <pc:docMk/>
            <pc:sldMk cId="3722710193" sldId="2134806366"/>
            <ac:spMk id="5" creationId="{81BD1123-3626-1C45-BF5B-1C1864FA8AFA}"/>
          </ac:spMkLst>
        </pc:spChg>
        <pc:spChg chg="del">
          <ac:chgData name="STEPANCHENKO, D. (Dmitrii)" userId="30c9d29d-ac41-46ff-b2be-c3f5dd1e26e1" providerId="ADAL" clId="{B3A474F3-5485-4A93-8981-1E68ACC9F057}" dt="2023-02-05T11:02:07.548" v="7546" actId="478"/>
          <ac:spMkLst>
            <pc:docMk/>
            <pc:sldMk cId="3722710193" sldId="2134806366"/>
            <ac:spMk id="8" creationId="{F11D3742-CF40-E007-1538-B06A5BE4DF00}"/>
          </ac:spMkLst>
        </pc:spChg>
        <pc:spChg chg="del">
          <ac:chgData name="STEPANCHENKO, D. (Dmitrii)" userId="30c9d29d-ac41-46ff-b2be-c3f5dd1e26e1" providerId="ADAL" clId="{B3A474F3-5485-4A93-8981-1E68ACC9F057}" dt="2023-02-05T11:02:07.548" v="7546" actId="478"/>
          <ac:spMkLst>
            <pc:docMk/>
            <pc:sldMk cId="3722710193" sldId="2134806366"/>
            <ac:spMk id="9" creationId="{4C313E30-499E-6F2E-FCC6-290F2158277F}"/>
          </ac:spMkLst>
        </pc:spChg>
        <pc:spChg chg="del">
          <ac:chgData name="STEPANCHENKO, D. (Dmitrii)" userId="30c9d29d-ac41-46ff-b2be-c3f5dd1e26e1" providerId="ADAL" clId="{B3A474F3-5485-4A93-8981-1E68ACC9F057}" dt="2023-02-05T11:02:07.548" v="7546" actId="478"/>
          <ac:spMkLst>
            <pc:docMk/>
            <pc:sldMk cId="3722710193" sldId="2134806366"/>
            <ac:spMk id="10" creationId="{06902B11-2E62-6667-4DA4-588903EA564A}"/>
          </ac:spMkLst>
        </pc:spChg>
        <pc:spChg chg="del">
          <ac:chgData name="STEPANCHENKO, D. (Dmitrii)" userId="30c9d29d-ac41-46ff-b2be-c3f5dd1e26e1" providerId="ADAL" clId="{B3A474F3-5485-4A93-8981-1E68ACC9F057}" dt="2023-02-05T11:02:07.548" v="7546" actId="478"/>
          <ac:spMkLst>
            <pc:docMk/>
            <pc:sldMk cId="3722710193" sldId="2134806366"/>
            <ac:spMk id="11" creationId="{BAF46B7A-A5FA-3049-5BEB-F797CE535516}"/>
          </ac:spMkLst>
        </pc:spChg>
        <pc:spChg chg="del">
          <ac:chgData name="STEPANCHENKO, D. (Dmitrii)" userId="30c9d29d-ac41-46ff-b2be-c3f5dd1e26e1" providerId="ADAL" clId="{B3A474F3-5485-4A93-8981-1E68ACC9F057}" dt="2023-02-05T11:02:07.548" v="7546" actId="478"/>
          <ac:spMkLst>
            <pc:docMk/>
            <pc:sldMk cId="3722710193" sldId="2134806366"/>
            <ac:spMk id="12" creationId="{A93478A3-6C9D-A223-9CB7-FD2BD0C93586}"/>
          </ac:spMkLst>
        </pc:spChg>
        <pc:spChg chg="del">
          <ac:chgData name="STEPANCHENKO, D. (Dmitrii)" userId="30c9d29d-ac41-46ff-b2be-c3f5dd1e26e1" providerId="ADAL" clId="{B3A474F3-5485-4A93-8981-1E68ACC9F057}" dt="2023-02-05T11:02:07.548" v="7546" actId="478"/>
          <ac:spMkLst>
            <pc:docMk/>
            <pc:sldMk cId="3722710193" sldId="2134806366"/>
            <ac:spMk id="13" creationId="{BE519FF1-1A77-0B1C-D0B9-EA4DD1972371}"/>
          </ac:spMkLst>
        </pc:spChg>
        <pc:spChg chg="del">
          <ac:chgData name="STEPANCHENKO, D. (Dmitrii)" userId="30c9d29d-ac41-46ff-b2be-c3f5dd1e26e1" providerId="ADAL" clId="{B3A474F3-5485-4A93-8981-1E68ACC9F057}" dt="2023-02-05T11:02:07.548" v="7546" actId="478"/>
          <ac:spMkLst>
            <pc:docMk/>
            <pc:sldMk cId="3722710193" sldId="2134806366"/>
            <ac:spMk id="14" creationId="{D11DE9F9-0FE8-6B19-637C-295C7F0C2F2A}"/>
          </ac:spMkLst>
        </pc:spChg>
        <pc:spChg chg="del">
          <ac:chgData name="STEPANCHENKO, D. (Dmitrii)" userId="30c9d29d-ac41-46ff-b2be-c3f5dd1e26e1" providerId="ADAL" clId="{B3A474F3-5485-4A93-8981-1E68ACC9F057}" dt="2023-02-05T11:02:07.548" v="7546" actId="478"/>
          <ac:spMkLst>
            <pc:docMk/>
            <pc:sldMk cId="3722710193" sldId="2134806366"/>
            <ac:spMk id="15" creationId="{F4296020-F564-77A7-4AFB-B495ED415644}"/>
          </ac:spMkLst>
        </pc:spChg>
        <pc:spChg chg="del">
          <ac:chgData name="STEPANCHENKO, D. (Dmitrii)" userId="30c9d29d-ac41-46ff-b2be-c3f5dd1e26e1" providerId="ADAL" clId="{B3A474F3-5485-4A93-8981-1E68ACC9F057}" dt="2023-02-05T11:02:07.548" v="7546" actId="478"/>
          <ac:spMkLst>
            <pc:docMk/>
            <pc:sldMk cId="3722710193" sldId="2134806366"/>
            <ac:spMk id="16" creationId="{193F4ADE-0A65-F57E-BC67-EB1EC48C95B4}"/>
          </ac:spMkLst>
        </pc:spChg>
        <pc:spChg chg="del">
          <ac:chgData name="STEPANCHENKO, D. (Dmitrii)" userId="30c9d29d-ac41-46ff-b2be-c3f5dd1e26e1" providerId="ADAL" clId="{B3A474F3-5485-4A93-8981-1E68ACC9F057}" dt="2023-02-05T11:02:07.548" v="7546" actId="478"/>
          <ac:spMkLst>
            <pc:docMk/>
            <pc:sldMk cId="3722710193" sldId="2134806366"/>
            <ac:spMk id="17" creationId="{C305597E-9E2E-EDF6-59E8-9605794AAA2B}"/>
          </ac:spMkLst>
        </pc:spChg>
        <pc:spChg chg="del">
          <ac:chgData name="STEPANCHENKO, D. (Dmitrii)" userId="30c9d29d-ac41-46ff-b2be-c3f5dd1e26e1" providerId="ADAL" clId="{B3A474F3-5485-4A93-8981-1E68ACC9F057}" dt="2023-02-05T11:02:07.548" v="7546" actId="478"/>
          <ac:spMkLst>
            <pc:docMk/>
            <pc:sldMk cId="3722710193" sldId="2134806366"/>
            <ac:spMk id="18" creationId="{B18081E6-1A5D-9381-138A-880A4AF120CB}"/>
          </ac:spMkLst>
        </pc:spChg>
        <pc:spChg chg="del">
          <ac:chgData name="STEPANCHENKO, D. (Dmitrii)" userId="30c9d29d-ac41-46ff-b2be-c3f5dd1e26e1" providerId="ADAL" clId="{B3A474F3-5485-4A93-8981-1E68ACC9F057}" dt="2023-02-05T11:02:07.548" v="7546" actId="478"/>
          <ac:spMkLst>
            <pc:docMk/>
            <pc:sldMk cId="3722710193" sldId="2134806366"/>
            <ac:spMk id="19" creationId="{494538AF-12C1-B927-2CC4-DF45A4C746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7180D7-B1F7-0C4C-AC17-93CEAA593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A64E4E00-8D2E-D84B-8088-45B873471C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F864-2CD3-6048-8DC4-485EC2838207}" type="datetimeFigureOut">
              <a:rPr lang="ru-RU" smtClean="0"/>
              <a:t>20.02.2023</a:t>
            </a:fld>
            <a:endParaRPr lang="ru-RU"/>
          </a:p>
        </p:txBody>
      </p:sp>
      <p:sp>
        <p:nvSpPr>
          <p:cNvPr id="4" name="Нижний колонтитул 3">
            <a:extLst>
              <a:ext uri="{FF2B5EF4-FFF2-40B4-BE49-F238E27FC236}">
                <a16:creationId xmlns:a16="http://schemas.microsoft.com/office/drawing/2014/main" id="{FC1EED8B-FB1F-374B-ABD1-FD309C613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2C18920-3B0C-8641-A550-47892747A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EF4A4-1C9C-8547-8028-E591E942DEB1}" type="slidenum">
              <a:rPr lang="ru-RU" smtClean="0"/>
              <a:t>‹#›</a:t>
            </a:fld>
            <a:endParaRPr lang="ru-RU"/>
          </a:p>
        </p:txBody>
      </p:sp>
    </p:spTree>
    <p:extLst>
      <p:ext uri="{BB962C8B-B14F-4D97-AF65-F5344CB8AC3E}">
        <p14:creationId xmlns:p14="http://schemas.microsoft.com/office/powerpoint/2010/main" val="162301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9580-5DD1-2F48-9402-1A45898D33DB}" type="datetimeFigureOut">
              <a:rPr lang="ru-RU" smtClean="0"/>
              <a:t>20.02.2023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977D-FD21-5343-9077-4BC06D1F8CA3}" type="slidenum">
              <a:rPr lang="ru-RU" smtClean="0"/>
              <a:t>‹#›</a:t>
            </a:fld>
            <a:endParaRPr lang="ru-RU"/>
          </a:p>
        </p:txBody>
      </p:sp>
    </p:spTree>
    <p:extLst>
      <p:ext uri="{BB962C8B-B14F-4D97-AF65-F5344CB8AC3E}">
        <p14:creationId xmlns:p14="http://schemas.microsoft.com/office/powerpoint/2010/main" val="653869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http://8FB5843F48046975B704222F29D426D5.dms.sberbank.ru/8FB5843F48046975B704222F29D426D5-92DCC9725E0A03BFCF87C98938EC5031-F580345CCB2E5D2A12308062CC9D6F08/1.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05311BFB0B7396CBCF59420FADC09062.dms.sberbank.ru/05311BFB0B7396CBCF59420FADC09062-A3706015402A346BAE2C7E4161CEDD42-AA08E215F1EBA7C368CDE302EC67DC4F/1.png" TargetMode="Externa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http://5A9FAA11343EC11A72E306E41DBDD243.dms.sberbank.ru/5A9FAA11343EC11A72E306E41DBDD243-A3706015402A346BAE2C7E4161CEDD42-A43DBAE14D4A7BB44B4C51921CE89AF5/1.png" TargetMode="External"/><Relationship Id="rId2" Type="http://schemas.openxmlformats.org/officeDocument/2006/relationships/image" Target="http://5A9FAA11343EC11A72E306E41DBDD243.dms.sberbank.ru/5A9FAA11343EC11A72E306E41DBDD243-A3706015402A346BAE2C7E4161CEDD42-402F2720EE24403459B26CFD8111A0E2/1.png" TargetMode="Externa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78B027483C7D8D513BF49F01B3104E69/1.png"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A43DBAE14D4A7BB44B4C51921CE89AF5/1.png" TargetMode="Externa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http://05311BFB0B7396CBCF59420FADC09062.dms.sberbank.ru/05311BFB0B7396CBCF59420FADC09062-A43BE17F84EBF8A14D2FBB31548AE660-EA03F1F07397044467A7D5A37B53EE79/1.png" TargetMode="Externa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ABD1954582B367FE0B5E580EEE7824CD/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2.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4.png"/></Relationships>
</file>

<file path=ppt/slideLayouts/_rels/slideLayout43.xml.rels><?xml version="1.0" encoding="UTF-8" standalone="yes"?>
<Relationships xmlns="http://schemas.openxmlformats.org/package/2006/relationships"><Relationship Id="rId3" Type="http://schemas.openxmlformats.org/officeDocument/2006/relationships/image" Target="http://DF3E5075026D06B109AE70DBF9D6CDD1.dms.sberbank.ru/DF3E5075026D06B109AE70DBF9D6CDD1-92DCC9725E0A03BFCF87C98938EC5031-7C306E030999F7BF689A16489D167D10/1.png" TargetMode="External"/><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http://D0340E7D5E8451B36CF9DE5E517AB11D.dms.sberbank.ru/D0340E7D5E8451B36CF9DE5E517AB11D-76E77F61EA6BF346E8CD249421A1F0C6-979C24910635A5F09AF6D68FE94A4CA8/1.png" TargetMode="External"/><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http://277CFEF32177A4B1AA838F1AC8627F3C.dms.sberbank.ru/277CFEF32177A4B1AA838F1AC8627F3C-D721484550977C95F98CF7A7709B105F-B058A5EA472CB7D47202A9B873626704/1.png" TargetMode="External"/><Relationship Id="rId5" Type="http://schemas.openxmlformats.org/officeDocument/2006/relationships/image" Target="NULL"/><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t>‹#›</a:t>
            </a:fld>
            <a:endParaRPr lang="ru-RU" dirty="0"/>
          </a:p>
        </p:txBody>
      </p:sp>
      <p:pic>
        <p:nvPicPr>
          <p:cNvPr id="2" name="Рисунок 1"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pic>
        <p:nvPicPr>
          <p:cNvPr id="3" name="Рисунок 2"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7647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14532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на фоне">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lIns="68580" tIns="34290" rIns="68580" bIns="34290"/>
          <a:lstStyle>
            <a:lvl1pPr>
              <a:defRPr sz="1200">
                <a:solidFill>
                  <a:schemeClr val="bg1"/>
                </a:solidFill>
              </a:defRPr>
            </a:lvl1pPr>
          </a:lstStyle>
          <a:p>
            <a:endParaRPr lang="en-US" dirty="0"/>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dirty="0"/>
              <a:t>Название презентации</a:t>
            </a:r>
            <a:endParaRPr lang="en-US" dirty="0"/>
          </a:p>
        </p:txBody>
      </p:sp>
      <p:sp>
        <p:nvSpPr>
          <p:cNvPr id="4" name="Text Placeholder 3"/>
          <p:cNvSpPr>
            <a:spLocks noGrp="1"/>
          </p:cNvSpPr>
          <p:nvPr>
            <p:ph type="body" sz="quarter" idx="12" hasCustomPrompt="1"/>
          </p:nvPr>
        </p:nvSpPr>
        <p:spPr>
          <a:xfrm>
            <a:off x="587378" y="4344989"/>
            <a:ext cx="7561263"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6"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5145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под градиентом">
    <p:spTree>
      <p:nvGrpSpPr>
        <p:cNvPr id="1" name=""/>
        <p:cNvGrpSpPr/>
        <p:nvPr/>
      </p:nvGrpSpPr>
      <p:grpSpPr>
        <a:xfrm>
          <a:off x="0" y="0"/>
          <a:ext cx="0" cy="0"/>
          <a:chOff x="0" y="0"/>
          <a:chExt cx="0" cy="0"/>
        </a:xfrm>
      </p:grpSpPr>
      <p:sp>
        <p:nvSpPr>
          <p:cNvPr id="5" name="Rectangle 4"/>
          <p:cNvSpPr/>
          <p:nvPr userDrawn="1"/>
        </p:nvSpPr>
        <p:spPr>
          <a:xfrm rot="10800000">
            <a:off x="-5245" y="0"/>
            <a:ext cx="12197249" cy="6858000"/>
          </a:xfrm>
          <a:prstGeom prst="rect">
            <a:avLst/>
          </a:prstGeom>
          <a:gradFill flip="none" rotWithShape="1">
            <a:gsLst>
              <a:gs pos="6000">
                <a:schemeClr val="accent2">
                  <a:alpha val="70000"/>
                </a:schemeClr>
              </a:gs>
              <a:gs pos="95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dirty="0">
              <a:solidFill>
                <a:srgbClr val="FFFFFF"/>
              </a:solidFill>
            </a:endParaRPr>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a:t>Название презентации</a:t>
            </a:r>
            <a:endParaRPr lang="en-US"/>
          </a:p>
        </p:txBody>
      </p:sp>
      <p:sp>
        <p:nvSpPr>
          <p:cNvPr id="4" name="Text Placeholder 3"/>
          <p:cNvSpPr>
            <a:spLocks noGrp="1"/>
          </p:cNvSpPr>
          <p:nvPr>
            <p:ph type="body" sz="quarter" idx="12" hasCustomPrompt="1"/>
          </p:nvPr>
        </p:nvSpPr>
        <p:spPr>
          <a:xfrm>
            <a:off x="587376" y="4344989"/>
            <a:ext cx="7561261"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7"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endParaRPr>
          </a:p>
        </p:txBody>
      </p:sp>
      <p:pic>
        <p:nvPicPr>
          <p:cNvPr id="2" name="Рисунок 1" descr="http://05311BFB0B7396CBCF59420FADC09062.dms.sberbank.ru/05311BFB0B7396CBCF59420FADC09062-A3706015402A346BAE2C7E4161CEDD42-AA08E215F1EBA7C368CDE302EC67DC4F/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41575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3021841772"/>
              </p:ext>
            </p:extLst>
          </p:nvPr>
        </p:nvGraphicFramePr>
        <p:xfrm>
          <a:off x="2034" y="1592"/>
          <a:ext cx="2015" cy="1587"/>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92"/>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descr="SBRF-9129.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3245" y="4077091"/>
            <a:ext cx="4408755" cy="2780927"/>
          </a:xfrm>
          <a:prstGeom prst="rect">
            <a:avLst/>
          </a:prstGeom>
        </p:spPr>
      </p:pic>
      <p:sp>
        <p:nvSpPr>
          <p:cNvPr id="2" name="Title 1"/>
          <p:cNvSpPr>
            <a:spLocks noGrp="1"/>
          </p:cNvSpPr>
          <p:nvPr>
            <p:ph type="ctrTitle"/>
          </p:nvPr>
        </p:nvSpPr>
        <p:spPr>
          <a:xfrm>
            <a:off x="1483455" y="2130445"/>
            <a:ext cx="9794161" cy="1470025"/>
          </a:xfrm>
          <a:prstGeom prst="rect">
            <a:avLst/>
          </a:prstGeom>
        </p:spPr>
        <p:txBody>
          <a:bodyPr lIns="91438" tIns="45719" rIns="91438" bIns="45719">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83440" y="3886200"/>
            <a:ext cx="6449725" cy="1752600"/>
          </a:xfrm>
          <a:prstGeom prst="rect">
            <a:avLst/>
          </a:prstGeom>
        </p:spPr>
        <p:txBody>
          <a:bodyPr lIns="91438" tIns="45719" rIns="91438" bIns="45719">
            <a:normAutofit/>
          </a:bodyPr>
          <a:lstStyle>
            <a:lvl1pPr marL="0" indent="0" algn="l">
              <a:buNone/>
              <a:defRPr sz="2267">
                <a:solidFill>
                  <a:schemeClr val="accent3"/>
                </a:solidFill>
              </a:defRPr>
            </a:lvl1pPr>
            <a:lvl2pPr marL="528605" indent="0" algn="ctr">
              <a:buNone/>
              <a:defRPr>
                <a:solidFill>
                  <a:schemeClr val="tx1">
                    <a:tint val="75000"/>
                  </a:schemeClr>
                </a:solidFill>
              </a:defRPr>
            </a:lvl2pPr>
            <a:lvl3pPr marL="1057214" indent="0" algn="ctr">
              <a:buNone/>
              <a:defRPr>
                <a:solidFill>
                  <a:schemeClr val="tx1">
                    <a:tint val="75000"/>
                  </a:schemeClr>
                </a:solidFill>
              </a:defRPr>
            </a:lvl3pPr>
            <a:lvl4pPr marL="1585816" indent="0" algn="ctr">
              <a:buNone/>
              <a:defRPr>
                <a:solidFill>
                  <a:schemeClr val="tx1">
                    <a:tint val="75000"/>
                  </a:schemeClr>
                </a:solidFill>
              </a:defRPr>
            </a:lvl4pPr>
            <a:lvl5pPr marL="2114422" indent="0" algn="ctr">
              <a:buNone/>
              <a:defRPr>
                <a:solidFill>
                  <a:schemeClr val="tx1">
                    <a:tint val="75000"/>
                  </a:schemeClr>
                </a:solidFill>
              </a:defRPr>
            </a:lvl5pPr>
            <a:lvl6pPr marL="2643019" indent="0" algn="ctr">
              <a:buNone/>
              <a:defRPr>
                <a:solidFill>
                  <a:schemeClr val="tx1">
                    <a:tint val="75000"/>
                  </a:schemeClr>
                </a:solidFill>
              </a:defRPr>
            </a:lvl6pPr>
            <a:lvl7pPr marL="3171631" indent="0" algn="ctr">
              <a:buNone/>
              <a:defRPr>
                <a:solidFill>
                  <a:schemeClr val="tx1">
                    <a:tint val="75000"/>
                  </a:schemeClr>
                </a:solidFill>
              </a:defRPr>
            </a:lvl7pPr>
            <a:lvl8pPr marL="3700241" indent="0" algn="ctr">
              <a:buNone/>
              <a:defRPr>
                <a:solidFill>
                  <a:schemeClr val="tx1">
                    <a:tint val="75000"/>
                  </a:schemeClr>
                </a:solidFill>
              </a:defRPr>
            </a:lvl8pPr>
            <a:lvl9pPr marL="4228845" indent="0" algn="ctr">
              <a:buNone/>
              <a:defRPr>
                <a:solidFill>
                  <a:schemeClr val="tx1">
                    <a:tint val="75000"/>
                  </a:schemeClr>
                </a:solidFill>
              </a:defRPr>
            </a:lvl9pPr>
          </a:lstStyle>
          <a:p>
            <a:r>
              <a:rPr lang="en-US" dirty="0"/>
              <a:t>Click to edit Master subtitle style</a:t>
            </a:r>
          </a:p>
        </p:txBody>
      </p:sp>
      <p:sp>
        <p:nvSpPr>
          <p:cNvPr id="4" name="Subnomenclature"/>
          <p:cNvSpPr txBox="1"/>
          <p:nvPr userDrawn="1"/>
        </p:nvSpPr>
        <p:spPr>
          <a:xfrm>
            <a:off x="1146859" y="6406638"/>
            <a:ext cx="65" cy="184666"/>
          </a:xfrm>
          <a:prstGeom prst="rect">
            <a:avLst/>
          </a:prstGeom>
          <a:noFill/>
        </p:spPr>
        <p:txBody>
          <a:bodyPr vert="horz" wrap="none" lIns="0" tIns="0" rIns="0" bIns="0" rtlCol="0" anchor="b">
            <a:spAutoFit/>
          </a:bodyPr>
          <a:lstStyle/>
          <a:p>
            <a:pPr defTabSz="914377">
              <a:spcBef>
                <a:spcPts val="695"/>
              </a:spcBef>
            </a:pPr>
            <a:endParaRPr lang="en-US" sz="1200" b="1" dirty="0">
              <a:solidFill>
                <a:srgbClr val="DC0F00"/>
              </a:solidFill>
            </a:endParaRPr>
          </a:p>
        </p:txBody>
      </p:sp>
      <p:pic>
        <p:nvPicPr>
          <p:cNvPr id="6" name="Picture 3" descr="C:\Users\amosova-pn\Desktop\Информация\Амосовой Полине\Бренд\есть\Логотипы\PI_S1\PI_S1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2532" y="326817"/>
            <a:ext cx="3346837" cy="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Title Slide">
    <p:spTree>
      <p:nvGrpSpPr>
        <p:cNvPr id="1" name=""/>
        <p:cNvGrpSpPr/>
        <p:nvPr/>
      </p:nvGrpSpPr>
      <p:grpSpPr>
        <a:xfrm>
          <a:off x="0" y="0"/>
          <a:ext cx="0" cy="0"/>
          <a:chOff x="0" y="0"/>
          <a:chExt cx="0" cy="0"/>
        </a:xfrm>
      </p:grpSpPr>
      <p:cxnSp>
        <p:nvCxnSpPr>
          <p:cNvPr id="10" name="Straight Connector 9"/>
          <p:cNvCxnSpPr/>
          <p:nvPr/>
        </p:nvCxnSpPr>
        <p:spPr>
          <a:xfrm>
            <a:off x="0" y="958177"/>
            <a:ext cx="12192000" cy="0"/>
          </a:xfrm>
          <a:prstGeom prst="line">
            <a:avLst/>
          </a:prstGeom>
          <a:ln>
            <a:solidFill>
              <a:srgbClr val="95C43F"/>
            </a:solidFill>
          </a:ln>
          <a:effectLst/>
        </p:spPr>
        <p:style>
          <a:lnRef idx="2">
            <a:schemeClr val="accent1"/>
          </a:lnRef>
          <a:fillRef idx="0">
            <a:schemeClr val="accent1"/>
          </a:fillRef>
          <a:effectRef idx="1">
            <a:schemeClr val="accent1"/>
          </a:effectRef>
          <a:fontRef idx="minor">
            <a:schemeClr val="tx1"/>
          </a:fontRef>
        </p:style>
      </p:cxnSp>
      <p:sp>
        <p:nvSpPr>
          <p:cNvPr id="4" name="Заголовок 3"/>
          <p:cNvSpPr>
            <a:spLocks noGrp="1"/>
          </p:cNvSpPr>
          <p:nvPr>
            <p:ph type="title"/>
          </p:nvPr>
        </p:nvSpPr>
        <p:spPr>
          <a:xfrm>
            <a:off x="117645" y="97164"/>
            <a:ext cx="8571272" cy="769109"/>
          </a:xfrm>
          <a:prstGeom prst="rect">
            <a:avLst/>
          </a:prstGeom>
        </p:spPr>
        <p:txBody>
          <a:bodyPr lIns="91438" tIns="45719" rIns="91438" bIns="45719"/>
          <a:lstStyle/>
          <a:p>
            <a:r>
              <a:rPr lang="ru-RU"/>
              <a:t>Образец заголовка</a:t>
            </a:r>
          </a:p>
        </p:txBody>
      </p:sp>
      <p:sp>
        <p:nvSpPr>
          <p:cNvPr id="8" name="TextBox 7"/>
          <p:cNvSpPr txBox="1"/>
          <p:nvPr userDrawn="1"/>
        </p:nvSpPr>
        <p:spPr>
          <a:xfrm>
            <a:off x="11472601" y="6453344"/>
            <a:ext cx="719403" cy="410431"/>
          </a:xfrm>
          <a:prstGeom prst="rect">
            <a:avLst/>
          </a:prstGeom>
          <a:noFill/>
        </p:spPr>
        <p:txBody>
          <a:bodyPr wrap="square" lIns="121917" tIns="60959" rIns="121917" bIns="60959" rtlCol="0">
            <a:spAutoFit/>
          </a:bodyPr>
          <a:lstStyle/>
          <a:p>
            <a:pPr defTabSz="1219140"/>
            <a:fld id="{91AD4EB0-CEB3-4892-90AA-400FF97E5AC3}" type="slidenum">
              <a:rPr lang="ru-RU" sz="1867" smtClean="0">
                <a:solidFill>
                  <a:srgbClr val="000000"/>
                </a:solidFill>
                <a:cs typeface="Calibri" panose="020F0502020204030204" pitchFamily="34" charset="0"/>
              </a:rPr>
              <a:pPr defTabSz="1219140"/>
              <a:t>‹#›</a:t>
            </a:fld>
            <a:endParaRPr lang="ru-RU" sz="1867" dirty="0">
              <a:solidFill>
                <a:srgbClr val="000000"/>
              </a:solidFill>
              <a:cs typeface="Calibri" panose="020F0502020204030204" pitchFamily="34" charset="0"/>
            </a:endParaRPr>
          </a:p>
        </p:txBody>
      </p:sp>
      <p:pic>
        <p:nvPicPr>
          <p:cNvPr id="7" name="Picture 7" descr="Screen Shot 2013-12-24 at 12.16.4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5693" y="163113"/>
            <a:ext cx="2035531" cy="637215"/>
          </a:xfrm>
          <a:prstGeom prst="rect">
            <a:avLst/>
          </a:prstGeom>
        </p:spPr>
      </p:pic>
    </p:spTree>
    <p:extLst>
      <p:ext uri="{BB962C8B-B14F-4D97-AF65-F5344CB8AC3E}">
        <p14:creationId xmlns:p14="http://schemas.microsoft.com/office/powerpoint/2010/main" val="6255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 колонки текст + цитата справа">
    <p:spTree>
      <p:nvGrpSpPr>
        <p:cNvPr id="1" name=""/>
        <p:cNvGrpSpPr/>
        <p:nvPr/>
      </p:nvGrpSpPr>
      <p:grpSpPr>
        <a:xfrm>
          <a:off x="0" y="0"/>
          <a:ext cx="0" cy="0"/>
          <a:chOff x="0" y="0"/>
          <a:chExt cx="0" cy="0"/>
        </a:xfrm>
      </p:grpSpPr>
      <p:sp>
        <p:nvSpPr>
          <p:cNvPr id="8" name="Rectangle 7"/>
          <p:cNvSpPr/>
          <p:nvPr userDrawn="1"/>
        </p:nvSpPr>
        <p:spPr>
          <a:xfrm>
            <a:off x="0" y="-9177"/>
            <a:ext cx="12192000" cy="882357"/>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28575" rtlCol="0" anchor="ctr">
            <a:spAutoFit/>
          </a:bodyPr>
          <a:lstStyle/>
          <a:p>
            <a:pPr algn="ctr" defTabSz="736582" hangingPunct="0"/>
            <a:endParaRPr lang="en-US" sz="5067" dirty="0">
              <a:solidFill>
                <a:srgbClr val="FFFFFF"/>
              </a:solidFill>
              <a:effectLst>
                <a:outerShdw blurRad="38100" dist="12700" dir="5400000" rotWithShape="0">
                  <a:srgbClr val="000000">
                    <a:alpha val="50000"/>
                  </a:srgbClr>
                </a:outerShdw>
              </a:effectLst>
              <a:sym typeface="Gill Sans"/>
            </a:endParaRPr>
          </a:p>
        </p:txBody>
      </p:sp>
      <p:sp>
        <p:nvSpPr>
          <p:cNvPr id="4" name="Text Placeholder 3"/>
          <p:cNvSpPr>
            <a:spLocks noGrp="1"/>
          </p:cNvSpPr>
          <p:nvPr>
            <p:ph type="body" sz="quarter" idx="12"/>
          </p:nvPr>
        </p:nvSpPr>
        <p:spPr>
          <a:xfrm>
            <a:off x="8509001" y="783772"/>
            <a:ext cx="3683001" cy="59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053000" rIns="540000" bIns="34290" rtlCol="0" anchor="t"/>
          <a:lstStyle>
            <a:lvl1pPr marL="227008" indent="0">
              <a:lnSpc>
                <a:spcPct val="100000"/>
              </a:lnSpc>
              <a:spcBef>
                <a:spcPts val="600"/>
              </a:spcBef>
              <a:tabLst/>
              <a:defRPr lang="en-US" sz="2000">
                <a:solidFill>
                  <a:srgbClr val="FFFFFF"/>
                </a:solidFill>
                <a:latin typeface="Calibri Light"/>
                <a:ea typeface="+mn-ea"/>
                <a:cs typeface="+mn-cs"/>
              </a:defRPr>
            </a:lvl1pPr>
          </a:lstStyle>
          <a:p>
            <a:pPr marL="182558" lvl="0"/>
            <a:r>
              <a:rPr lang="en-US"/>
              <a:t>Click to edit Master text styles</a:t>
            </a:r>
          </a:p>
        </p:txBody>
      </p:sp>
      <p:sp>
        <p:nvSpPr>
          <p:cNvPr id="16" name="Title 1"/>
          <p:cNvSpPr>
            <a:spLocks noGrp="1"/>
          </p:cNvSpPr>
          <p:nvPr>
            <p:ph type="title"/>
          </p:nvPr>
        </p:nvSpPr>
        <p:spPr>
          <a:xfrm>
            <a:off x="587375" y="1"/>
            <a:ext cx="7596188" cy="872640"/>
          </a:xfrm>
          <a:prstGeom prst="rect">
            <a:avLst/>
          </a:prstGeom>
        </p:spPr>
        <p:txBody>
          <a:bodyPr lIns="68580" tIns="34290" rIns="68580" bIns="34290"/>
          <a:lstStyle>
            <a:lvl1pPr>
              <a:defRPr>
                <a:latin typeface="+mj-lt"/>
              </a:defRPr>
            </a:lvl1pPr>
          </a:lstStyle>
          <a:p>
            <a:r>
              <a:rPr lang="en-US" dirty="0"/>
              <a:t>Click to edit Master title style</a:t>
            </a:r>
          </a:p>
        </p:txBody>
      </p:sp>
      <p:sp>
        <p:nvSpPr>
          <p:cNvPr id="11" name="Text Placeholder 10"/>
          <p:cNvSpPr>
            <a:spLocks noGrp="1"/>
          </p:cNvSpPr>
          <p:nvPr>
            <p:ph type="body" sz="quarter" idx="14"/>
          </p:nvPr>
        </p:nvSpPr>
        <p:spPr>
          <a:xfrm>
            <a:off x="587377" y="1268413"/>
            <a:ext cx="7596505" cy="814843"/>
          </a:xfrm>
          <a:prstGeom prst="rect">
            <a:avLst/>
          </a:prstGeom>
        </p:spPr>
        <p:txBody>
          <a:bodyPr lIns="68580" tIns="34290" rIns="68580" bIns="34290" numCol="1" spcCol="270000"/>
          <a:lstStyle>
            <a:lvl1pPr>
              <a:lnSpc>
                <a:spcPct val="100000"/>
              </a:lnSpc>
              <a:spcBef>
                <a:spcPts val="600"/>
              </a:spcBef>
              <a:defRPr sz="2000">
                <a:solidFill>
                  <a:schemeClr val="accent5"/>
                </a:solidFill>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 Master text styles</a:t>
            </a:r>
          </a:p>
        </p:txBody>
      </p:sp>
      <p:sp>
        <p:nvSpPr>
          <p:cNvPr id="9" name="Picture Placeholder 3"/>
          <p:cNvSpPr>
            <a:spLocks noGrp="1"/>
          </p:cNvSpPr>
          <p:nvPr>
            <p:ph type="pic" sz="quarter" idx="72" hasCustomPrompt="1"/>
          </p:nvPr>
        </p:nvSpPr>
        <p:spPr>
          <a:xfrm>
            <a:off x="8799522" y="1268413"/>
            <a:ext cx="812479" cy="814843"/>
          </a:xfrm>
          <a:prstGeom prst="rect">
            <a:avLst/>
          </a:prstGeom>
        </p:spPr>
        <p:txBody>
          <a:bodyPr lIns="68580" tIns="34290" rIns="68580" bIns="34290" anchor="ctr"/>
          <a:lstStyle>
            <a:lvl1pPr algn="ctr">
              <a:defRPr sz="1467" i="1">
                <a:solidFill>
                  <a:schemeClr val="bg1"/>
                </a:solidFill>
              </a:defRPr>
            </a:lvl1pPr>
          </a:lstStyle>
          <a:p>
            <a:r>
              <a:rPr lang="ru-RU" dirty="0"/>
              <a:t>иконка</a:t>
            </a:r>
            <a:endParaRPr lang="en-US" dirty="0"/>
          </a:p>
        </p:txBody>
      </p:sp>
      <p:sp>
        <p:nvSpPr>
          <p:cNvPr id="3" name="Text Placeholder 2"/>
          <p:cNvSpPr>
            <a:spLocks noGrp="1"/>
          </p:cNvSpPr>
          <p:nvPr>
            <p:ph type="body" sz="quarter" idx="73"/>
          </p:nvPr>
        </p:nvSpPr>
        <p:spPr>
          <a:xfrm>
            <a:off x="587375" y="2827091"/>
            <a:ext cx="7596188" cy="3338760"/>
          </a:xfrm>
          <a:prstGeom prst="rect">
            <a:avLst/>
          </a:prstGeom>
        </p:spPr>
        <p:txBody>
          <a:bodyPr lIns="68580" tIns="34290" rIns="68580" bIns="34290"/>
          <a:lstStyle>
            <a:lvl1pPr marL="177796" indent="-177796">
              <a:spcBef>
                <a:spcPts val="400"/>
              </a:spcBef>
              <a:buFont typeface="Wingdings" charset="2"/>
              <a:buChar char="§"/>
              <a:tabLst/>
              <a:defRPr sz="1600">
                <a:latin typeface="+mj-lt"/>
              </a:defRPr>
            </a:lvl1pPr>
          </a:lstStyle>
          <a:p>
            <a:pPr lvl="0"/>
            <a:r>
              <a:rPr lang="en-US" dirty="0"/>
              <a:t>Click to edit Master text styles</a:t>
            </a:r>
          </a:p>
        </p:txBody>
      </p:sp>
      <p:sp>
        <p:nvSpPr>
          <p:cNvPr id="2" name="Rectangle 1"/>
          <p:cNvSpPr/>
          <p:nvPr userDrawn="1"/>
        </p:nvSpPr>
        <p:spPr>
          <a:xfrm>
            <a:off x="8509001" y="0"/>
            <a:ext cx="3683001"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dirty="0">
              <a:solidFill>
                <a:srgbClr val="FFFFFF"/>
              </a:solidFill>
            </a:endParaRPr>
          </a:p>
        </p:txBody>
      </p:sp>
      <p:sp>
        <p:nvSpPr>
          <p:cNvPr id="15" name="Shape"/>
          <p:cNvSpPr/>
          <p:nvPr userDrawn="1"/>
        </p:nvSpPr>
        <p:spPr>
          <a:xfrm>
            <a:off x="9991115" y="286073"/>
            <a:ext cx="1505560" cy="28335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410841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8" name="Рисунок 7" descr="http://5A9FAA11343EC11A72E306E41DBDD243.dms.sberbank.ru/5A9FAA11343EC11A72E306E41DBDD243-A3706015402A346BAE2C7E4161CEDD42-402F2720EE24403459B26CFD8111A0E2/1.png"/>
          <p:cNvPicPr>
            <a:picLocks/>
          </p:cNvPicPr>
          <p:nvPr userDrawn="1"/>
        </p:nvPicPr>
        <p:blipFill>
          <a:blip r:link="rId2"/>
          <a:stretch>
            <a:fillRect/>
          </a:stretch>
        </p:blipFill>
        <p:spPr>
          <a:xfrm>
            <a:off x="0" y="0"/>
            <a:ext cx="1588" cy="1588"/>
          </a:xfrm>
          <a:prstGeom prst="rect">
            <a:avLst/>
          </a:prstGeom>
        </p:spPr>
      </p:pic>
      <p:pic>
        <p:nvPicPr>
          <p:cNvPr id="9" name="Рисунок 8" descr="http://5A9FAA11343EC11A72E306E41DBDD243.dms.sberbank.ru/5A9FAA11343EC11A72E306E41DBDD243-A3706015402A346BAE2C7E4161CEDD42-A43DBAE14D4A7BB44B4C51921CE89AF5/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2913252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31" name="Рисунок 30"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pic>
        <p:nvPicPr>
          <p:cNvPr id="32" name="Рисунок 31"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5752960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92103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8538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9611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99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419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1217" name="Рисунок 121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18" name="Рисунок 121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19" name="Рисунок 121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0" name="Рисунок 121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1" name="Рисунок 122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2" name="Рисунок 122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3" name="Рисунок 122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4" name="Рисунок 122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5" name="Рисунок 122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6" name="Рисунок 122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7" name="Рисунок 122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8" name="Рисунок 122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9" name="Рисунок 122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0" name="Рисунок 122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1" name="Рисунок 123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2" name="Рисунок 123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3" name="Рисунок 123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4" name="Рисунок 123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5" name="Рисунок 123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6" name="Рисунок 123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7" name="Рисунок 123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8" name="Рисунок 123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9" name="Рисунок 123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0" name="Рисунок 123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1" name="Рисунок 124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2" name="Рисунок 124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3" name="Рисунок 124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4" name="Рисунок 124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5" name="Рисунок 124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6" name="Рисунок 124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7" name="Рисунок 124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8" name="Рисунок 124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9" name="Рисунок 124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0" name="Рисунок 124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1" name="Рисунок 125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2" name="Рисунок 125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3" name="Рисунок 125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4" name="Рисунок 125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5" name="Рисунок 125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6" name="Рисунок 125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7" name="Рисунок 125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8" name="Рисунок 125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9" name="Рисунок 125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60" name="Рисунок 125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61" name="Рисунок 126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62" name="Рисунок 126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887967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768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32006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74974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5263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14" name="Рисунок 13"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pic>
        <p:nvPicPr>
          <p:cNvPr id="15" name="Рисунок 14"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41218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Полный">
    <p:spTree>
      <p:nvGrpSpPr>
        <p:cNvPr id="1" name=""/>
        <p:cNvGrpSpPr/>
        <p:nvPr/>
      </p:nvGrpSpPr>
      <p:grpSpPr>
        <a:xfrm>
          <a:off x="0" y="0"/>
          <a:ext cx="0" cy="0"/>
          <a:chOff x="0" y="0"/>
          <a:chExt cx="0" cy="0"/>
        </a:xfrm>
      </p:grpSpPr>
      <p:sp>
        <p:nvSpPr>
          <p:cNvPr id="61" name="Прямоугольник 60">
            <a:extLst>
              <a:ext uri="{FF2B5EF4-FFF2-40B4-BE49-F238E27FC236}">
                <a16:creationId xmlns:a16="http://schemas.microsoft.com/office/drawing/2014/main" id="{1039A48A-BAC9-7648-90C0-DA5E4F3CBAEC}"/>
              </a:ext>
            </a:extLst>
          </p:cNvPr>
          <p:cNvSpPr/>
          <p:nvPr userDrawn="1"/>
        </p:nvSpPr>
        <p:spPr>
          <a:xfrm>
            <a:off x="2134800" y="1"/>
            <a:ext cx="1006795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sp>
        <p:nvSpPr>
          <p:cNvPr id="9" name="Title 1"/>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grpSp>
        <p:nvGrpSpPr>
          <p:cNvPr id="45" name="Группа 44">
            <a:extLst>
              <a:ext uri="{FF2B5EF4-FFF2-40B4-BE49-F238E27FC236}">
                <a16:creationId xmlns:a16="http://schemas.microsoft.com/office/drawing/2014/main" id="{0C8A99B0-BB0F-594E-BBB2-4F6C422A5D73}"/>
              </a:ext>
            </a:extLst>
          </p:cNvPr>
          <p:cNvGrpSpPr/>
          <p:nvPr userDrawn="1"/>
        </p:nvGrpSpPr>
        <p:grpSpPr>
          <a:xfrm>
            <a:off x="0" y="-7200"/>
            <a:ext cx="2148770" cy="553998"/>
            <a:chOff x="0" y="11193"/>
            <a:chExt cx="2148770" cy="553998"/>
          </a:xfrm>
        </p:grpSpPr>
        <p:sp>
          <p:nvSpPr>
            <p:cNvPr id="25" name="Прямоугольник 24">
              <a:extLst>
                <a:ext uri="{FF2B5EF4-FFF2-40B4-BE49-F238E27FC236}">
                  <a16:creationId xmlns:a16="http://schemas.microsoft.com/office/drawing/2014/main" id="{E5D7A035-431C-6942-AA7F-02341277A57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TextBox 25">
              <a:extLst>
                <a:ext uri="{FF2B5EF4-FFF2-40B4-BE49-F238E27FC236}">
                  <a16:creationId xmlns:a16="http://schemas.microsoft.com/office/drawing/2014/main" id="{4596D7C1-5BF8-8C45-930B-067DE7DAA06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46" name="TextBox 45">
              <a:extLst>
                <a:ext uri="{FF2B5EF4-FFF2-40B4-BE49-F238E27FC236}">
                  <a16:creationId xmlns:a16="http://schemas.microsoft.com/office/drawing/2014/main" id="{7D6EA4F5-6C93-9D43-8A29-61D5D1098B3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112" name="Прямоугольник 111">
            <a:extLst>
              <a:ext uri="{FF2B5EF4-FFF2-40B4-BE49-F238E27FC236}">
                <a16:creationId xmlns:a16="http://schemas.microsoft.com/office/drawing/2014/main" id="{2BB5DBF7-97FA-8B40-8DF1-98E4F0DF7AE2}"/>
              </a:ext>
            </a:extLst>
          </p:cNvPr>
          <p:cNvSpPr/>
          <p:nvPr userDrawn="1"/>
        </p:nvSpPr>
        <p:spPr>
          <a:xfrm>
            <a:off x="-5093665" y="-106734"/>
            <a:ext cx="2134800" cy="504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3" name="Группа 32">
            <a:extLst>
              <a:ext uri="{FF2B5EF4-FFF2-40B4-BE49-F238E27FC236}">
                <a16:creationId xmlns:a16="http://schemas.microsoft.com/office/drawing/2014/main" id="{B7C010CF-AB15-AD4D-B9F9-D700BF9DD6A8}"/>
              </a:ext>
            </a:extLst>
          </p:cNvPr>
          <p:cNvGrpSpPr/>
          <p:nvPr userDrawn="1"/>
        </p:nvGrpSpPr>
        <p:grpSpPr>
          <a:xfrm>
            <a:off x="-5093665" y="540000"/>
            <a:ext cx="4660570" cy="6048000"/>
            <a:chOff x="-5093665" y="529200"/>
            <a:chExt cx="4660570" cy="6048000"/>
          </a:xfrm>
        </p:grpSpPr>
        <p:sp>
          <p:nvSpPr>
            <p:cNvPr id="148" name="Прямоугольник 147">
              <a:extLst>
                <a:ext uri="{FF2B5EF4-FFF2-40B4-BE49-F238E27FC236}">
                  <a16:creationId xmlns:a16="http://schemas.microsoft.com/office/drawing/2014/main" id="{0BCCC7D5-D56B-C54C-A0E1-59522836691A}"/>
                </a:ext>
              </a:extLst>
            </p:cNvPr>
            <p:cNvSpPr/>
            <p:nvPr userDrawn="1"/>
          </p:nvSpPr>
          <p:spPr>
            <a:xfrm>
              <a:off x="-5093665" y="312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9" name="TextBox 148">
              <a:extLst>
                <a:ext uri="{FF2B5EF4-FFF2-40B4-BE49-F238E27FC236}">
                  <a16:creationId xmlns:a16="http://schemas.microsoft.com/office/drawing/2014/main" id="{8A8BDD25-F40E-4640-BEC3-23D47557F343}"/>
                </a:ext>
              </a:extLst>
            </p:cNvPr>
            <p:cNvSpPr txBox="1"/>
            <p:nvPr userDrawn="1"/>
          </p:nvSpPr>
          <p:spPr>
            <a:xfrm>
              <a:off x="-4489176" y="32217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8" name="Рисунок 7">
              <a:extLst>
                <a:ext uri="{FF2B5EF4-FFF2-40B4-BE49-F238E27FC236}">
                  <a16:creationId xmlns:a16="http://schemas.microsoft.com/office/drawing/2014/main" id="{89F55528-EE2E-614E-BC99-45B57B76F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4394" y="3193200"/>
              <a:ext cx="288000" cy="288000"/>
            </a:xfrm>
            <a:prstGeom prst="rect">
              <a:avLst/>
            </a:prstGeom>
          </p:spPr>
        </p:pic>
        <p:sp>
          <p:nvSpPr>
            <p:cNvPr id="173" name="Прямоугольник 172">
              <a:extLst>
                <a:ext uri="{FF2B5EF4-FFF2-40B4-BE49-F238E27FC236}">
                  <a16:creationId xmlns:a16="http://schemas.microsoft.com/office/drawing/2014/main" id="{EDD205B0-5168-E449-81AB-28D8BB3B0B5E}"/>
                </a:ext>
              </a:extLst>
            </p:cNvPr>
            <p:cNvSpPr/>
            <p:nvPr userDrawn="1"/>
          </p:nvSpPr>
          <p:spPr>
            <a:xfrm>
              <a:off x="-2567895" y="312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 name="TextBox 173">
              <a:extLst>
                <a:ext uri="{FF2B5EF4-FFF2-40B4-BE49-F238E27FC236}">
                  <a16:creationId xmlns:a16="http://schemas.microsoft.com/office/drawing/2014/main" id="{A5021444-A504-6D42-8440-4E11125F4BD8}"/>
                </a:ext>
              </a:extLst>
            </p:cNvPr>
            <p:cNvSpPr txBox="1"/>
            <p:nvPr userDrawn="1"/>
          </p:nvSpPr>
          <p:spPr>
            <a:xfrm>
              <a:off x="-1963406" y="32217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1" name="Рисунок 10">
              <a:extLst>
                <a:ext uri="{FF2B5EF4-FFF2-40B4-BE49-F238E27FC236}">
                  <a16:creationId xmlns:a16="http://schemas.microsoft.com/office/drawing/2014/main" id="{A20E0070-84B6-3A46-997F-B5A645033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6372" y="3193200"/>
              <a:ext cx="288000" cy="288000"/>
            </a:xfrm>
            <a:prstGeom prst="rect">
              <a:avLst/>
            </a:prstGeom>
          </p:spPr>
        </p:pic>
        <p:sp>
          <p:nvSpPr>
            <p:cNvPr id="134" name="Прямоугольник 133">
              <a:extLst>
                <a:ext uri="{FF2B5EF4-FFF2-40B4-BE49-F238E27FC236}">
                  <a16:creationId xmlns:a16="http://schemas.microsoft.com/office/drawing/2014/main" id="{E4F134CD-7C79-5145-8F1E-408ABC47E45D}"/>
                </a:ext>
              </a:extLst>
            </p:cNvPr>
            <p:cNvSpPr/>
            <p:nvPr userDrawn="1"/>
          </p:nvSpPr>
          <p:spPr>
            <a:xfrm>
              <a:off x="-5093665" y="268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8" name="TextBox 137">
              <a:extLst>
                <a:ext uri="{FF2B5EF4-FFF2-40B4-BE49-F238E27FC236}">
                  <a16:creationId xmlns:a16="http://schemas.microsoft.com/office/drawing/2014/main" id="{6A7F204B-A2EB-F540-A2BA-B216240095A7}"/>
                </a:ext>
              </a:extLst>
            </p:cNvPr>
            <p:cNvSpPr txBox="1"/>
            <p:nvPr userDrawn="1"/>
          </p:nvSpPr>
          <p:spPr>
            <a:xfrm>
              <a:off x="-4489176" y="27897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13" name="Рисунок 12">
              <a:extLst>
                <a:ext uri="{FF2B5EF4-FFF2-40B4-BE49-F238E27FC236}">
                  <a16:creationId xmlns:a16="http://schemas.microsoft.com/office/drawing/2014/main" id="{8B5010DC-8F0F-C742-9B07-4672A5396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394" y="2761200"/>
              <a:ext cx="288000" cy="288000"/>
            </a:xfrm>
            <a:prstGeom prst="rect">
              <a:avLst/>
            </a:prstGeom>
          </p:spPr>
        </p:pic>
        <p:sp>
          <p:nvSpPr>
            <p:cNvPr id="177" name="Прямоугольник 176">
              <a:extLst>
                <a:ext uri="{FF2B5EF4-FFF2-40B4-BE49-F238E27FC236}">
                  <a16:creationId xmlns:a16="http://schemas.microsoft.com/office/drawing/2014/main" id="{DC119702-A83D-0E40-8552-CF747ED5DD0F}"/>
                </a:ext>
              </a:extLst>
            </p:cNvPr>
            <p:cNvSpPr/>
            <p:nvPr userDrawn="1"/>
          </p:nvSpPr>
          <p:spPr>
            <a:xfrm>
              <a:off x="-2567895" y="268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8" name="TextBox 177">
              <a:extLst>
                <a:ext uri="{FF2B5EF4-FFF2-40B4-BE49-F238E27FC236}">
                  <a16:creationId xmlns:a16="http://schemas.microsoft.com/office/drawing/2014/main" id="{DE855EAC-9911-8247-9CE0-83420387339D}"/>
                </a:ext>
              </a:extLst>
            </p:cNvPr>
            <p:cNvSpPr txBox="1"/>
            <p:nvPr userDrawn="1"/>
          </p:nvSpPr>
          <p:spPr>
            <a:xfrm>
              <a:off x="-1963406" y="27897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5" name="Рисунок 14">
              <a:extLst>
                <a:ext uri="{FF2B5EF4-FFF2-40B4-BE49-F238E27FC236}">
                  <a16:creationId xmlns:a16="http://schemas.microsoft.com/office/drawing/2014/main" id="{A214EE19-7D1C-0A42-A27F-2C94B6F3C7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6372" y="2761200"/>
              <a:ext cx="288000" cy="288000"/>
            </a:xfrm>
            <a:prstGeom prst="rect">
              <a:avLst/>
            </a:prstGeom>
          </p:spPr>
        </p:pic>
        <p:sp>
          <p:nvSpPr>
            <p:cNvPr id="122" name="Прямоугольник 121">
              <a:extLst>
                <a:ext uri="{FF2B5EF4-FFF2-40B4-BE49-F238E27FC236}">
                  <a16:creationId xmlns:a16="http://schemas.microsoft.com/office/drawing/2014/main" id="{7CF405AE-EB41-8F46-8EFA-7384F9413BEE}"/>
                </a:ext>
              </a:extLst>
            </p:cNvPr>
            <p:cNvSpPr/>
            <p:nvPr userDrawn="1"/>
          </p:nvSpPr>
          <p:spPr>
            <a:xfrm>
              <a:off x="-5093665" y="225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3" name="TextBox 122">
              <a:extLst>
                <a:ext uri="{FF2B5EF4-FFF2-40B4-BE49-F238E27FC236}">
                  <a16:creationId xmlns:a16="http://schemas.microsoft.com/office/drawing/2014/main" id="{D0210663-C867-9241-AC1B-35C1B953B450}"/>
                </a:ext>
              </a:extLst>
            </p:cNvPr>
            <p:cNvSpPr txBox="1"/>
            <p:nvPr userDrawn="1"/>
          </p:nvSpPr>
          <p:spPr>
            <a:xfrm>
              <a:off x="-4489176" y="22885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17" name="Рисунок 16">
              <a:extLst>
                <a:ext uri="{FF2B5EF4-FFF2-40B4-BE49-F238E27FC236}">
                  <a16:creationId xmlns:a16="http://schemas.microsoft.com/office/drawing/2014/main" id="{D140F756-D879-864E-A918-8653D8D3849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4394" y="2329200"/>
              <a:ext cx="288000" cy="288000"/>
            </a:xfrm>
            <a:prstGeom prst="rect">
              <a:avLst/>
            </a:prstGeom>
          </p:spPr>
        </p:pic>
        <p:sp>
          <p:nvSpPr>
            <p:cNvPr id="181" name="Прямоугольник 180">
              <a:extLst>
                <a:ext uri="{FF2B5EF4-FFF2-40B4-BE49-F238E27FC236}">
                  <a16:creationId xmlns:a16="http://schemas.microsoft.com/office/drawing/2014/main" id="{C0E56B4C-0F01-8E41-8712-133EAFFDF318}"/>
                </a:ext>
              </a:extLst>
            </p:cNvPr>
            <p:cNvSpPr/>
            <p:nvPr userDrawn="1"/>
          </p:nvSpPr>
          <p:spPr>
            <a:xfrm>
              <a:off x="-2567895" y="225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a:extLst>
                <a:ext uri="{FF2B5EF4-FFF2-40B4-BE49-F238E27FC236}">
                  <a16:creationId xmlns:a16="http://schemas.microsoft.com/office/drawing/2014/main" id="{A4FA2114-73AD-C948-802E-06F1B3B83224}"/>
                </a:ext>
              </a:extLst>
            </p:cNvPr>
            <p:cNvSpPr txBox="1"/>
            <p:nvPr userDrawn="1"/>
          </p:nvSpPr>
          <p:spPr>
            <a:xfrm>
              <a:off x="-1963406" y="22885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9" name="Рисунок 18">
              <a:extLst>
                <a:ext uri="{FF2B5EF4-FFF2-40B4-BE49-F238E27FC236}">
                  <a16:creationId xmlns:a16="http://schemas.microsoft.com/office/drawing/2014/main" id="{643203A8-8EE1-524A-AAD7-B25022D554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396372" y="2329200"/>
              <a:ext cx="288000" cy="288000"/>
            </a:xfrm>
            <a:prstGeom prst="rect">
              <a:avLst/>
            </a:prstGeom>
          </p:spPr>
        </p:pic>
        <p:sp>
          <p:nvSpPr>
            <p:cNvPr id="154" name="Прямоугольник 153">
              <a:extLst>
                <a:ext uri="{FF2B5EF4-FFF2-40B4-BE49-F238E27FC236}">
                  <a16:creationId xmlns:a16="http://schemas.microsoft.com/office/drawing/2014/main" id="{AE0DA309-B548-6C45-880A-4111FD2997E9}"/>
                </a:ext>
              </a:extLst>
            </p:cNvPr>
            <p:cNvSpPr/>
            <p:nvPr userDrawn="1"/>
          </p:nvSpPr>
          <p:spPr>
            <a:xfrm>
              <a:off x="-5093665" y="182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TextBox 154">
              <a:extLst>
                <a:ext uri="{FF2B5EF4-FFF2-40B4-BE49-F238E27FC236}">
                  <a16:creationId xmlns:a16="http://schemas.microsoft.com/office/drawing/2014/main" id="{5E78940A-D3EB-AB41-8A98-9227FDE0EDF3}"/>
                </a:ext>
              </a:extLst>
            </p:cNvPr>
            <p:cNvSpPr txBox="1"/>
            <p:nvPr userDrawn="1"/>
          </p:nvSpPr>
          <p:spPr>
            <a:xfrm>
              <a:off x="-4489176" y="18565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1" name="Рисунок 20">
              <a:extLst>
                <a:ext uri="{FF2B5EF4-FFF2-40B4-BE49-F238E27FC236}">
                  <a16:creationId xmlns:a16="http://schemas.microsoft.com/office/drawing/2014/main" id="{7369BE88-04AB-8E43-AF57-44758B7751F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24394" y="1897200"/>
              <a:ext cx="288000" cy="288000"/>
            </a:xfrm>
            <a:prstGeom prst="rect">
              <a:avLst/>
            </a:prstGeom>
          </p:spPr>
        </p:pic>
        <p:sp>
          <p:nvSpPr>
            <p:cNvPr id="185" name="Прямоугольник 184">
              <a:extLst>
                <a:ext uri="{FF2B5EF4-FFF2-40B4-BE49-F238E27FC236}">
                  <a16:creationId xmlns:a16="http://schemas.microsoft.com/office/drawing/2014/main" id="{19D2482E-4C6F-EB41-833A-424246AA0CE4}"/>
                </a:ext>
              </a:extLst>
            </p:cNvPr>
            <p:cNvSpPr/>
            <p:nvPr userDrawn="1"/>
          </p:nvSpPr>
          <p:spPr>
            <a:xfrm>
              <a:off x="-2567895" y="182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3D4A0E51-846B-FD4A-89E3-0C65AFC8E304}"/>
                </a:ext>
              </a:extLst>
            </p:cNvPr>
            <p:cNvSpPr txBox="1"/>
            <p:nvPr userDrawn="1"/>
          </p:nvSpPr>
          <p:spPr>
            <a:xfrm>
              <a:off x="-1963406" y="18565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23" name="Рисунок 22">
              <a:extLst>
                <a:ext uri="{FF2B5EF4-FFF2-40B4-BE49-F238E27FC236}">
                  <a16:creationId xmlns:a16="http://schemas.microsoft.com/office/drawing/2014/main" id="{DACB067C-EA14-C24C-A84D-ABC193FEB9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96372" y="1897200"/>
              <a:ext cx="288000" cy="288000"/>
            </a:xfrm>
            <a:prstGeom prst="rect">
              <a:avLst/>
            </a:prstGeom>
          </p:spPr>
        </p:pic>
        <p:sp>
          <p:nvSpPr>
            <p:cNvPr id="157" name="Прямоугольник 156">
              <a:extLst>
                <a:ext uri="{FF2B5EF4-FFF2-40B4-BE49-F238E27FC236}">
                  <a16:creationId xmlns:a16="http://schemas.microsoft.com/office/drawing/2014/main" id="{6366698E-E20D-5342-BE12-8DB24B5317B7}"/>
                </a:ext>
              </a:extLst>
            </p:cNvPr>
            <p:cNvSpPr/>
            <p:nvPr userDrawn="1"/>
          </p:nvSpPr>
          <p:spPr>
            <a:xfrm>
              <a:off x="-5093665" y="441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TextBox 157">
              <a:extLst>
                <a:ext uri="{FF2B5EF4-FFF2-40B4-BE49-F238E27FC236}">
                  <a16:creationId xmlns:a16="http://schemas.microsoft.com/office/drawing/2014/main" id="{6A0722BC-B1F8-3A4F-98CC-C2699CD46F5D}"/>
                </a:ext>
              </a:extLst>
            </p:cNvPr>
            <p:cNvSpPr txBox="1"/>
            <p:nvPr userDrawn="1"/>
          </p:nvSpPr>
          <p:spPr>
            <a:xfrm>
              <a:off x="-4489176" y="45177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7" name="Рисунок 26">
              <a:extLst>
                <a:ext uri="{FF2B5EF4-FFF2-40B4-BE49-F238E27FC236}">
                  <a16:creationId xmlns:a16="http://schemas.microsoft.com/office/drawing/2014/main" id="{F964ECB3-7626-8F4C-A49F-243CE247FE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24394" y="4489200"/>
              <a:ext cx="288000" cy="288000"/>
            </a:xfrm>
            <a:prstGeom prst="rect">
              <a:avLst/>
            </a:prstGeom>
          </p:spPr>
        </p:pic>
        <p:sp>
          <p:nvSpPr>
            <p:cNvPr id="193" name="Прямоугольник 192">
              <a:extLst>
                <a:ext uri="{FF2B5EF4-FFF2-40B4-BE49-F238E27FC236}">
                  <a16:creationId xmlns:a16="http://schemas.microsoft.com/office/drawing/2014/main" id="{FE89E3EE-0176-5841-8972-605EC194E2E3}"/>
                </a:ext>
              </a:extLst>
            </p:cNvPr>
            <p:cNvSpPr/>
            <p:nvPr userDrawn="1"/>
          </p:nvSpPr>
          <p:spPr>
            <a:xfrm>
              <a:off x="-2567895" y="441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TextBox 193">
              <a:extLst>
                <a:ext uri="{FF2B5EF4-FFF2-40B4-BE49-F238E27FC236}">
                  <a16:creationId xmlns:a16="http://schemas.microsoft.com/office/drawing/2014/main" id="{7694C2C3-1CC6-5949-BB3D-1B2FD64C740B}"/>
                </a:ext>
              </a:extLst>
            </p:cNvPr>
            <p:cNvSpPr txBox="1"/>
            <p:nvPr userDrawn="1"/>
          </p:nvSpPr>
          <p:spPr>
            <a:xfrm>
              <a:off x="-1963406" y="45177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29" name="Рисунок 28">
              <a:extLst>
                <a:ext uri="{FF2B5EF4-FFF2-40B4-BE49-F238E27FC236}">
                  <a16:creationId xmlns:a16="http://schemas.microsoft.com/office/drawing/2014/main" id="{B45933BA-EAD5-4048-9BA5-AC4A9DA964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96372" y="4489200"/>
              <a:ext cx="288000" cy="288000"/>
            </a:xfrm>
            <a:prstGeom prst="rect">
              <a:avLst/>
            </a:prstGeom>
          </p:spPr>
        </p:pic>
        <p:sp>
          <p:nvSpPr>
            <p:cNvPr id="115" name="Прямоугольник 114">
              <a:extLst>
                <a:ext uri="{FF2B5EF4-FFF2-40B4-BE49-F238E27FC236}">
                  <a16:creationId xmlns:a16="http://schemas.microsoft.com/office/drawing/2014/main" id="{DD1B3AF4-485B-DE46-808B-C013A0ADBBDA}"/>
                </a:ext>
              </a:extLst>
            </p:cNvPr>
            <p:cNvSpPr/>
            <p:nvPr userDrawn="1"/>
          </p:nvSpPr>
          <p:spPr>
            <a:xfrm>
              <a:off x="-5093665" y="355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483A3CE9-ECF2-354C-B0EE-EBBC58D027A1}"/>
                </a:ext>
              </a:extLst>
            </p:cNvPr>
            <p:cNvSpPr txBox="1"/>
            <p:nvPr userDrawn="1"/>
          </p:nvSpPr>
          <p:spPr>
            <a:xfrm>
              <a:off x="-4489176" y="36537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145" name="Рисунок 144">
              <a:extLst>
                <a:ext uri="{FF2B5EF4-FFF2-40B4-BE49-F238E27FC236}">
                  <a16:creationId xmlns:a16="http://schemas.microsoft.com/office/drawing/2014/main" id="{CA3B877C-EAEC-774D-ACA1-03AABCC7EDB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24394" y="3625200"/>
              <a:ext cx="288000" cy="288000"/>
            </a:xfrm>
            <a:prstGeom prst="rect">
              <a:avLst/>
            </a:prstGeom>
          </p:spPr>
        </p:pic>
        <p:sp>
          <p:nvSpPr>
            <p:cNvPr id="205" name="Прямоугольник 204">
              <a:extLst>
                <a:ext uri="{FF2B5EF4-FFF2-40B4-BE49-F238E27FC236}">
                  <a16:creationId xmlns:a16="http://schemas.microsoft.com/office/drawing/2014/main" id="{72F23E4B-8CF7-7644-BAEF-D87686B5E10E}"/>
                </a:ext>
              </a:extLst>
            </p:cNvPr>
            <p:cNvSpPr/>
            <p:nvPr userDrawn="1"/>
          </p:nvSpPr>
          <p:spPr>
            <a:xfrm>
              <a:off x="-2567895" y="355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TextBox 205">
              <a:extLst>
                <a:ext uri="{FF2B5EF4-FFF2-40B4-BE49-F238E27FC236}">
                  <a16:creationId xmlns:a16="http://schemas.microsoft.com/office/drawing/2014/main" id="{B909337F-C312-794D-9746-2749ABF3D320}"/>
                </a:ext>
              </a:extLst>
            </p:cNvPr>
            <p:cNvSpPr txBox="1"/>
            <p:nvPr userDrawn="1"/>
          </p:nvSpPr>
          <p:spPr>
            <a:xfrm>
              <a:off x="-1963406" y="36537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326" name="Рисунок 325">
              <a:extLst>
                <a:ext uri="{FF2B5EF4-FFF2-40B4-BE49-F238E27FC236}">
                  <a16:creationId xmlns:a16="http://schemas.microsoft.com/office/drawing/2014/main" id="{87B70CB0-23FC-0F4F-A9AD-05CC25CDD1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6372" y="3625200"/>
              <a:ext cx="288000" cy="288000"/>
            </a:xfrm>
            <a:prstGeom prst="rect">
              <a:avLst/>
            </a:prstGeom>
          </p:spPr>
        </p:pic>
        <p:sp>
          <p:nvSpPr>
            <p:cNvPr id="116" name="Прямоугольник 115">
              <a:extLst>
                <a:ext uri="{FF2B5EF4-FFF2-40B4-BE49-F238E27FC236}">
                  <a16:creationId xmlns:a16="http://schemas.microsoft.com/office/drawing/2014/main" id="{3B765EBC-D8E8-454A-B76C-1A1255B5332E}"/>
                </a:ext>
              </a:extLst>
            </p:cNvPr>
            <p:cNvSpPr/>
            <p:nvPr userDrawn="1"/>
          </p:nvSpPr>
          <p:spPr>
            <a:xfrm>
              <a:off x="-5093665" y="398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a:extLst>
                <a:ext uri="{FF2B5EF4-FFF2-40B4-BE49-F238E27FC236}">
                  <a16:creationId xmlns:a16="http://schemas.microsoft.com/office/drawing/2014/main" id="{CBDC2A0B-7B80-234D-9134-A69C042CB616}"/>
                </a:ext>
              </a:extLst>
            </p:cNvPr>
            <p:cNvSpPr txBox="1"/>
            <p:nvPr userDrawn="1"/>
          </p:nvSpPr>
          <p:spPr>
            <a:xfrm>
              <a:off x="-4489176" y="40857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147" name="Рисунок 146">
              <a:extLst>
                <a:ext uri="{FF2B5EF4-FFF2-40B4-BE49-F238E27FC236}">
                  <a16:creationId xmlns:a16="http://schemas.microsoft.com/office/drawing/2014/main" id="{FDC2491B-9C30-FA4F-AB32-75BBEB2DE9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4394" y="4057200"/>
              <a:ext cx="288000" cy="288000"/>
            </a:xfrm>
            <a:prstGeom prst="rect">
              <a:avLst/>
            </a:prstGeom>
          </p:spPr>
        </p:pic>
        <p:sp>
          <p:nvSpPr>
            <p:cNvPr id="209" name="Прямоугольник 208">
              <a:extLst>
                <a:ext uri="{FF2B5EF4-FFF2-40B4-BE49-F238E27FC236}">
                  <a16:creationId xmlns:a16="http://schemas.microsoft.com/office/drawing/2014/main" id="{DA4CB310-1C70-D045-BF41-279B84260565}"/>
                </a:ext>
              </a:extLst>
            </p:cNvPr>
            <p:cNvSpPr/>
            <p:nvPr userDrawn="1"/>
          </p:nvSpPr>
          <p:spPr>
            <a:xfrm>
              <a:off x="-2567895" y="398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TextBox 209">
              <a:extLst>
                <a:ext uri="{FF2B5EF4-FFF2-40B4-BE49-F238E27FC236}">
                  <a16:creationId xmlns:a16="http://schemas.microsoft.com/office/drawing/2014/main" id="{4E70CA8F-896E-8548-B2CF-CC03DD022B2F}"/>
                </a:ext>
              </a:extLst>
            </p:cNvPr>
            <p:cNvSpPr txBox="1"/>
            <p:nvPr userDrawn="1"/>
          </p:nvSpPr>
          <p:spPr>
            <a:xfrm>
              <a:off x="-1963406" y="40857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328" name="Рисунок 327">
              <a:extLst>
                <a:ext uri="{FF2B5EF4-FFF2-40B4-BE49-F238E27FC236}">
                  <a16:creationId xmlns:a16="http://schemas.microsoft.com/office/drawing/2014/main" id="{873AE595-7C28-F046-BC11-883F77D4FD7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96372" y="4057200"/>
              <a:ext cx="288000" cy="288000"/>
            </a:xfrm>
            <a:prstGeom prst="rect">
              <a:avLst/>
            </a:prstGeom>
          </p:spPr>
        </p:pic>
        <p:sp>
          <p:nvSpPr>
            <p:cNvPr id="117" name="Прямоугольник 116">
              <a:extLst>
                <a:ext uri="{FF2B5EF4-FFF2-40B4-BE49-F238E27FC236}">
                  <a16:creationId xmlns:a16="http://schemas.microsoft.com/office/drawing/2014/main" id="{C601E0F1-8973-6C4D-B3FA-49ED1DDE1998}"/>
                </a:ext>
              </a:extLst>
            </p:cNvPr>
            <p:cNvSpPr/>
            <p:nvPr userDrawn="1"/>
          </p:nvSpPr>
          <p:spPr>
            <a:xfrm>
              <a:off x="-5093665" y="96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a16="http://schemas.microsoft.com/office/drawing/2014/main" id="{37A22729-1229-D244-9FE6-20283DE0AEE0}"/>
                </a:ext>
              </a:extLst>
            </p:cNvPr>
            <p:cNvSpPr txBox="1"/>
            <p:nvPr userDrawn="1"/>
          </p:nvSpPr>
          <p:spPr>
            <a:xfrm>
              <a:off x="-4489176" y="10617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144" name="Рисунок 143">
              <a:extLst>
                <a:ext uri="{FF2B5EF4-FFF2-40B4-BE49-F238E27FC236}">
                  <a16:creationId xmlns:a16="http://schemas.microsoft.com/office/drawing/2014/main" id="{67E7FB88-5B5B-BD4A-B5E6-F8A56EBCF4F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24394" y="1033200"/>
              <a:ext cx="288000" cy="288000"/>
            </a:xfrm>
            <a:prstGeom prst="rect">
              <a:avLst/>
            </a:prstGeom>
          </p:spPr>
        </p:pic>
        <p:sp>
          <p:nvSpPr>
            <p:cNvPr id="197" name="Прямоугольник 196">
              <a:extLst>
                <a:ext uri="{FF2B5EF4-FFF2-40B4-BE49-F238E27FC236}">
                  <a16:creationId xmlns:a16="http://schemas.microsoft.com/office/drawing/2014/main" id="{746541A8-F671-2F48-9AA2-D7A4B6A1306B}"/>
                </a:ext>
              </a:extLst>
            </p:cNvPr>
            <p:cNvSpPr/>
            <p:nvPr userDrawn="1"/>
          </p:nvSpPr>
          <p:spPr>
            <a:xfrm>
              <a:off x="-2567895" y="96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TextBox 197">
              <a:extLst>
                <a:ext uri="{FF2B5EF4-FFF2-40B4-BE49-F238E27FC236}">
                  <a16:creationId xmlns:a16="http://schemas.microsoft.com/office/drawing/2014/main" id="{B883A239-187E-264D-93E3-03E7D26097FE}"/>
                </a:ext>
              </a:extLst>
            </p:cNvPr>
            <p:cNvSpPr txBox="1"/>
            <p:nvPr userDrawn="1"/>
          </p:nvSpPr>
          <p:spPr>
            <a:xfrm>
              <a:off x="-1963406" y="10617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330" name="Рисунок 329">
              <a:extLst>
                <a:ext uri="{FF2B5EF4-FFF2-40B4-BE49-F238E27FC236}">
                  <a16:creationId xmlns:a16="http://schemas.microsoft.com/office/drawing/2014/main" id="{FE26512F-84A6-FF45-8DF7-756D6D3AD8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96372" y="1033200"/>
              <a:ext cx="288000" cy="288000"/>
            </a:xfrm>
            <a:prstGeom prst="rect">
              <a:avLst/>
            </a:prstGeom>
          </p:spPr>
        </p:pic>
        <p:sp>
          <p:nvSpPr>
            <p:cNvPr id="118" name="Прямоугольник 117">
              <a:extLst>
                <a:ext uri="{FF2B5EF4-FFF2-40B4-BE49-F238E27FC236}">
                  <a16:creationId xmlns:a16="http://schemas.microsoft.com/office/drawing/2014/main" id="{D6EC83E3-EFBE-3E40-A296-12D7FD4C4D6D}"/>
                </a:ext>
              </a:extLst>
            </p:cNvPr>
            <p:cNvSpPr/>
            <p:nvPr userDrawn="1"/>
          </p:nvSpPr>
          <p:spPr>
            <a:xfrm>
              <a:off x="-5093665" y="484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492A81A1-7154-F944-9FAB-51B0E7A26CC0}"/>
                </a:ext>
              </a:extLst>
            </p:cNvPr>
            <p:cNvSpPr txBox="1"/>
            <p:nvPr userDrawn="1"/>
          </p:nvSpPr>
          <p:spPr>
            <a:xfrm>
              <a:off x="-4489176" y="49497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143" name="Рисунок 142">
              <a:extLst>
                <a:ext uri="{FF2B5EF4-FFF2-40B4-BE49-F238E27FC236}">
                  <a16:creationId xmlns:a16="http://schemas.microsoft.com/office/drawing/2014/main" id="{451983D5-6575-014D-891F-BD09BC63C47C}"/>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4924394" y="4921200"/>
              <a:ext cx="288000" cy="288000"/>
            </a:xfrm>
            <a:prstGeom prst="rect">
              <a:avLst/>
            </a:prstGeom>
          </p:spPr>
        </p:pic>
        <p:sp>
          <p:nvSpPr>
            <p:cNvPr id="213" name="Прямоугольник 212">
              <a:extLst>
                <a:ext uri="{FF2B5EF4-FFF2-40B4-BE49-F238E27FC236}">
                  <a16:creationId xmlns:a16="http://schemas.microsoft.com/office/drawing/2014/main" id="{9E79646C-4B55-4E44-BCA2-EEC6BDF8EC27}"/>
                </a:ext>
              </a:extLst>
            </p:cNvPr>
            <p:cNvSpPr/>
            <p:nvPr userDrawn="1"/>
          </p:nvSpPr>
          <p:spPr>
            <a:xfrm>
              <a:off x="-2567895" y="484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TextBox 213">
              <a:extLst>
                <a:ext uri="{FF2B5EF4-FFF2-40B4-BE49-F238E27FC236}">
                  <a16:creationId xmlns:a16="http://schemas.microsoft.com/office/drawing/2014/main" id="{7877A512-72E9-1749-90A5-C74086F31521}"/>
                </a:ext>
              </a:extLst>
            </p:cNvPr>
            <p:cNvSpPr txBox="1"/>
            <p:nvPr userDrawn="1"/>
          </p:nvSpPr>
          <p:spPr>
            <a:xfrm>
              <a:off x="-1963406" y="49497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332" name="Рисунок 331">
              <a:extLst>
                <a:ext uri="{FF2B5EF4-FFF2-40B4-BE49-F238E27FC236}">
                  <a16:creationId xmlns:a16="http://schemas.microsoft.com/office/drawing/2014/main" id="{7FD524C6-3EF6-3843-B04B-984B42047FA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396372" y="4921200"/>
              <a:ext cx="288000" cy="288000"/>
            </a:xfrm>
            <a:prstGeom prst="rect">
              <a:avLst/>
            </a:prstGeom>
          </p:spPr>
        </p:pic>
        <p:sp>
          <p:nvSpPr>
            <p:cNvPr id="119" name="Прямоугольник 118">
              <a:extLst>
                <a:ext uri="{FF2B5EF4-FFF2-40B4-BE49-F238E27FC236}">
                  <a16:creationId xmlns:a16="http://schemas.microsoft.com/office/drawing/2014/main" id="{04B24462-DEAC-1B41-A199-31BAD37678FA}"/>
                </a:ext>
              </a:extLst>
            </p:cNvPr>
            <p:cNvSpPr/>
            <p:nvPr userDrawn="1"/>
          </p:nvSpPr>
          <p:spPr>
            <a:xfrm>
              <a:off x="-5093665" y="139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TextBox 129">
              <a:extLst>
                <a:ext uri="{FF2B5EF4-FFF2-40B4-BE49-F238E27FC236}">
                  <a16:creationId xmlns:a16="http://schemas.microsoft.com/office/drawing/2014/main" id="{9B1B8B48-2F62-9744-BE30-90F20E05D2A8}"/>
                </a:ext>
              </a:extLst>
            </p:cNvPr>
            <p:cNvSpPr txBox="1"/>
            <p:nvPr userDrawn="1"/>
          </p:nvSpPr>
          <p:spPr>
            <a:xfrm>
              <a:off x="-4489176" y="14937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42" name="Рисунок 141">
              <a:extLst>
                <a:ext uri="{FF2B5EF4-FFF2-40B4-BE49-F238E27FC236}">
                  <a16:creationId xmlns:a16="http://schemas.microsoft.com/office/drawing/2014/main" id="{D8A78993-0C7C-0B48-9715-DF7273F9007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24395" y="1465200"/>
              <a:ext cx="288000" cy="288000"/>
            </a:xfrm>
            <a:prstGeom prst="rect">
              <a:avLst/>
            </a:prstGeom>
          </p:spPr>
        </p:pic>
        <p:sp>
          <p:nvSpPr>
            <p:cNvPr id="201" name="Прямоугольник 200">
              <a:extLst>
                <a:ext uri="{FF2B5EF4-FFF2-40B4-BE49-F238E27FC236}">
                  <a16:creationId xmlns:a16="http://schemas.microsoft.com/office/drawing/2014/main" id="{C3F941D9-43D1-2F4A-8C21-F3882F82AD20}"/>
                </a:ext>
              </a:extLst>
            </p:cNvPr>
            <p:cNvSpPr/>
            <p:nvPr userDrawn="1"/>
          </p:nvSpPr>
          <p:spPr>
            <a:xfrm>
              <a:off x="-2567895" y="139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TextBox 201">
              <a:extLst>
                <a:ext uri="{FF2B5EF4-FFF2-40B4-BE49-F238E27FC236}">
                  <a16:creationId xmlns:a16="http://schemas.microsoft.com/office/drawing/2014/main" id="{83287356-20D3-5342-9BB9-FB2A8135CA1B}"/>
                </a:ext>
              </a:extLst>
            </p:cNvPr>
            <p:cNvSpPr txBox="1"/>
            <p:nvPr userDrawn="1"/>
          </p:nvSpPr>
          <p:spPr>
            <a:xfrm>
              <a:off x="-1963406" y="14937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334" name="Рисунок 333">
              <a:extLst>
                <a:ext uri="{FF2B5EF4-FFF2-40B4-BE49-F238E27FC236}">
                  <a16:creationId xmlns:a16="http://schemas.microsoft.com/office/drawing/2014/main" id="{E9A4BDFD-E859-8D42-9A54-4F15D6A68F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96372" y="1465200"/>
              <a:ext cx="288000" cy="288000"/>
            </a:xfrm>
            <a:prstGeom prst="rect">
              <a:avLst/>
            </a:prstGeom>
          </p:spPr>
        </p:pic>
        <p:sp>
          <p:nvSpPr>
            <p:cNvPr id="120" name="Прямоугольник 119">
              <a:extLst>
                <a:ext uri="{FF2B5EF4-FFF2-40B4-BE49-F238E27FC236}">
                  <a16:creationId xmlns:a16="http://schemas.microsoft.com/office/drawing/2014/main" id="{A16E63B7-CF49-1744-822B-C5A24F1B4455}"/>
                </a:ext>
              </a:extLst>
            </p:cNvPr>
            <p:cNvSpPr/>
            <p:nvPr userDrawn="1"/>
          </p:nvSpPr>
          <p:spPr>
            <a:xfrm>
              <a:off x="-5093665" y="528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a:extLst>
                <a:ext uri="{FF2B5EF4-FFF2-40B4-BE49-F238E27FC236}">
                  <a16:creationId xmlns:a16="http://schemas.microsoft.com/office/drawing/2014/main" id="{9D526FD2-5272-7A42-81E1-942A5E48A30E}"/>
                </a:ext>
              </a:extLst>
            </p:cNvPr>
            <p:cNvSpPr txBox="1"/>
            <p:nvPr userDrawn="1"/>
          </p:nvSpPr>
          <p:spPr>
            <a:xfrm>
              <a:off x="-4489176" y="53817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41" name="Рисунок 140">
              <a:extLst>
                <a:ext uri="{FF2B5EF4-FFF2-40B4-BE49-F238E27FC236}">
                  <a16:creationId xmlns:a16="http://schemas.microsoft.com/office/drawing/2014/main" id="{5BEDC640-F231-C647-9E2B-6E4B994B803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24395" y="5353200"/>
              <a:ext cx="288000" cy="288000"/>
            </a:xfrm>
            <a:prstGeom prst="rect">
              <a:avLst/>
            </a:prstGeom>
          </p:spPr>
        </p:pic>
        <p:sp>
          <p:nvSpPr>
            <p:cNvPr id="165" name="Прямоугольник 164">
              <a:extLst>
                <a:ext uri="{FF2B5EF4-FFF2-40B4-BE49-F238E27FC236}">
                  <a16:creationId xmlns:a16="http://schemas.microsoft.com/office/drawing/2014/main" id="{2990B3B4-D800-B246-8433-0950B5F8F4CC}"/>
                </a:ext>
              </a:extLst>
            </p:cNvPr>
            <p:cNvSpPr/>
            <p:nvPr userDrawn="1"/>
          </p:nvSpPr>
          <p:spPr>
            <a:xfrm>
              <a:off x="-2567895" y="528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6A6A5D67-506B-D140-A799-3E2678AE55A4}"/>
                </a:ext>
              </a:extLst>
            </p:cNvPr>
            <p:cNvSpPr txBox="1"/>
            <p:nvPr userDrawn="1"/>
          </p:nvSpPr>
          <p:spPr>
            <a:xfrm>
              <a:off x="-1963406" y="53817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336" name="Рисунок 335">
              <a:extLst>
                <a:ext uri="{FF2B5EF4-FFF2-40B4-BE49-F238E27FC236}">
                  <a16:creationId xmlns:a16="http://schemas.microsoft.com/office/drawing/2014/main" id="{5281E1D3-E28C-8746-BC62-E7C985CE77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396372" y="5353200"/>
              <a:ext cx="288000" cy="288000"/>
            </a:xfrm>
            <a:prstGeom prst="rect">
              <a:avLst/>
            </a:prstGeom>
          </p:spPr>
        </p:pic>
        <p:sp>
          <p:nvSpPr>
            <p:cNvPr id="121" name="Прямоугольник 120">
              <a:extLst>
                <a:ext uri="{FF2B5EF4-FFF2-40B4-BE49-F238E27FC236}">
                  <a16:creationId xmlns:a16="http://schemas.microsoft.com/office/drawing/2014/main" id="{B5384705-97FD-994A-898C-75CFF06C53B7}"/>
                </a:ext>
              </a:extLst>
            </p:cNvPr>
            <p:cNvSpPr/>
            <p:nvPr userDrawn="1"/>
          </p:nvSpPr>
          <p:spPr>
            <a:xfrm>
              <a:off x="-5093665" y="52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C13090A7-6507-A64B-B919-790EF1493424}"/>
                </a:ext>
              </a:extLst>
            </p:cNvPr>
            <p:cNvSpPr txBox="1"/>
            <p:nvPr userDrawn="1"/>
          </p:nvSpPr>
          <p:spPr>
            <a:xfrm>
              <a:off x="-4489176" y="6297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40" name="Рисунок 139">
              <a:extLst>
                <a:ext uri="{FF2B5EF4-FFF2-40B4-BE49-F238E27FC236}">
                  <a16:creationId xmlns:a16="http://schemas.microsoft.com/office/drawing/2014/main" id="{F98EFA87-BD59-A44A-BFA7-190F7C8BE2C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24394" y="601200"/>
              <a:ext cx="288000" cy="288000"/>
            </a:xfrm>
            <a:prstGeom prst="rect">
              <a:avLst/>
            </a:prstGeom>
          </p:spPr>
        </p:pic>
        <p:sp>
          <p:nvSpPr>
            <p:cNvPr id="189" name="Прямоугольник 188">
              <a:extLst>
                <a:ext uri="{FF2B5EF4-FFF2-40B4-BE49-F238E27FC236}">
                  <a16:creationId xmlns:a16="http://schemas.microsoft.com/office/drawing/2014/main" id="{D741B3A2-E329-1F44-816B-BE37A24E34E9}"/>
                </a:ext>
              </a:extLst>
            </p:cNvPr>
            <p:cNvSpPr/>
            <p:nvPr userDrawn="1"/>
          </p:nvSpPr>
          <p:spPr>
            <a:xfrm>
              <a:off x="-2567895" y="52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B8AA586-144C-4746-AD9F-F13CC405DCCE}"/>
                </a:ext>
              </a:extLst>
            </p:cNvPr>
            <p:cNvSpPr txBox="1"/>
            <p:nvPr userDrawn="1"/>
          </p:nvSpPr>
          <p:spPr>
            <a:xfrm>
              <a:off x="-1963406" y="6297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338" name="Рисунок 337">
              <a:extLst>
                <a:ext uri="{FF2B5EF4-FFF2-40B4-BE49-F238E27FC236}">
                  <a16:creationId xmlns:a16="http://schemas.microsoft.com/office/drawing/2014/main" id="{6AD49057-C1CD-B44A-AF66-D972E201F0ED}"/>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2396372" y="601200"/>
              <a:ext cx="288000" cy="288000"/>
            </a:xfrm>
            <a:prstGeom prst="rect">
              <a:avLst/>
            </a:prstGeom>
          </p:spPr>
        </p:pic>
        <p:sp>
          <p:nvSpPr>
            <p:cNvPr id="124" name="Прямоугольник 123">
              <a:extLst>
                <a:ext uri="{FF2B5EF4-FFF2-40B4-BE49-F238E27FC236}">
                  <a16:creationId xmlns:a16="http://schemas.microsoft.com/office/drawing/2014/main" id="{8F81D259-5F68-E844-A80B-AF91C96F14A8}"/>
                </a:ext>
              </a:extLst>
            </p:cNvPr>
            <p:cNvSpPr/>
            <p:nvPr userDrawn="1"/>
          </p:nvSpPr>
          <p:spPr>
            <a:xfrm>
              <a:off x="-5093665" y="571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a:extLst>
                <a:ext uri="{FF2B5EF4-FFF2-40B4-BE49-F238E27FC236}">
                  <a16:creationId xmlns:a16="http://schemas.microsoft.com/office/drawing/2014/main" id="{AB143CA4-A188-3848-BB0B-A3FA835D841D}"/>
                </a:ext>
              </a:extLst>
            </p:cNvPr>
            <p:cNvSpPr txBox="1"/>
            <p:nvPr userDrawn="1"/>
          </p:nvSpPr>
          <p:spPr>
            <a:xfrm>
              <a:off x="-4489176" y="58137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37" name="Рисунок 136">
              <a:extLst>
                <a:ext uri="{FF2B5EF4-FFF2-40B4-BE49-F238E27FC236}">
                  <a16:creationId xmlns:a16="http://schemas.microsoft.com/office/drawing/2014/main" id="{90510E33-CA11-F14E-A863-2DF7B4082C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924394" y="5785200"/>
              <a:ext cx="288000" cy="288000"/>
            </a:xfrm>
            <a:prstGeom prst="rect">
              <a:avLst/>
            </a:prstGeom>
          </p:spPr>
        </p:pic>
        <p:sp>
          <p:nvSpPr>
            <p:cNvPr id="217" name="Прямоугольник 216">
              <a:extLst>
                <a:ext uri="{FF2B5EF4-FFF2-40B4-BE49-F238E27FC236}">
                  <a16:creationId xmlns:a16="http://schemas.microsoft.com/office/drawing/2014/main" id="{55F1BF3E-C3B7-584A-A6F9-EC8004508276}"/>
                </a:ext>
              </a:extLst>
            </p:cNvPr>
            <p:cNvSpPr/>
            <p:nvPr userDrawn="1"/>
          </p:nvSpPr>
          <p:spPr>
            <a:xfrm>
              <a:off x="-2567895" y="571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TextBox 217">
              <a:extLst>
                <a:ext uri="{FF2B5EF4-FFF2-40B4-BE49-F238E27FC236}">
                  <a16:creationId xmlns:a16="http://schemas.microsoft.com/office/drawing/2014/main" id="{AC821BF5-A328-5B4E-9D52-F365F9EE0893}"/>
                </a:ext>
              </a:extLst>
            </p:cNvPr>
            <p:cNvSpPr txBox="1"/>
            <p:nvPr userDrawn="1"/>
          </p:nvSpPr>
          <p:spPr>
            <a:xfrm>
              <a:off x="-1963406" y="58137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340" name="Рисунок 339">
              <a:extLst>
                <a:ext uri="{FF2B5EF4-FFF2-40B4-BE49-F238E27FC236}">
                  <a16:creationId xmlns:a16="http://schemas.microsoft.com/office/drawing/2014/main" id="{F1B954CD-F432-3F4D-8A1B-A1646C40FEF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396372" y="5785200"/>
              <a:ext cx="288000" cy="288000"/>
            </a:xfrm>
            <a:prstGeom prst="rect">
              <a:avLst/>
            </a:prstGeom>
          </p:spPr>
        </p:pic>
        <p:sp>
          <p:nvSpPr>
            <p:cNvPr id="125" name="Прямоугольник 124">
              <a:extLst>
                <a:ext uri="{FF2B5EF4-FFF2-40B4-BE49-F238E27FC236}">
                  <a16:creationId xmlns:a16="http://schemas.microsoft.com/office/drawing/2014/main" id="{F8BA2D93-3381-3F41-A673-E1B470476389}"/>
                </a:ext>
              </a:extLst>
            </p:cNvPr>
            <p:cNvSpPr/>
            <p:nvPr userDrawn="1"/>
          </p:nvSpPr>
          <p:spPr>
            <a:xfrm>
              <a:off x="-5093665" y="614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a:extLst>
                <a:ext uri="{FF2B5EF4-FFF2-40B4-BE49-F238E27FC236}">
                  <a16:creationId xmlns:a16="http://schemas.microsoft.com/office/drawing/2014/main" id="{CF97D0CF-B80E-4846-ABF6-06736C7556E8}"/>
                </a:ext>
              </a:extLst>
            </p:cNvPr>
            <p:cNvSpPr txBox="1"/>
            <p:nvPr userDrawn="1"/>
          </p:nvSpPr>
          <p:spPr>
            <a:xfrm>
              <a:off x="-4489176" y="62457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46" name="Рисунок 145">
              <a:extLst>
                <a:ext uri="{FF2B5EF4-FFF2-40B4-BE49-F238E27FC236}">
                  <a16:creationId xmlns:a16="http://schemas.microsoft.com/office/drawing/2014/main" id="{A987CB5B-BE98-A342-BE63-2B9C70A990B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924394" y="6217200"/>
              <a:ext cx="288000" cy="288000"/>
            </a:xfrm>
            <a:prstGeom prst="rect">
              <a:avLst/>
            </a:prstGeom>
          </p:spPr>
        </p:pic>
        <p:sp>
          <p:nvSpPr>
            <p:cNvPr id="161" name="Прямоугольник 160">
              <a:extLst>
                <a:ext uri="{FF2B5EF4-FFF2-40B4-BE49-F238E27FC236}">
                  <a16:creationId xmlns:a16="http://schemas.microsoft.com/office/drawing/2014/main" id="{D8A668F4-7A40-354E-9F3F-F546A77CD83E}"/>
                </a:ext>
              </a:extLst>
            </p:cNvPr>
            <p:cNvSpPr/>
            <p:nvPr userDrawn="1"/>
          </p:nvSpPr>
          <p:spPr>
            <a:xfrm>
              <a:off x="-2567895" y="614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a:extLst>
                <a:ext uri="{FF2B5EF4-FFF2-40B4-BE49-F238E27FC236}">
                  <a16:creationId xmlns:a16="http://schemas.microsoft.com/office/drawing/2014/main" id="{42FAF9B6-A2BA-2543-B4B0-80B4978F0E11}"/>
                </a:ext>
              </a:extLst>
            </p:cNvPr>
            <p:cNvSpPr txBox="1"/>
            <p:nvPr userDrawn="1"/>
          </p:nvSpPr>
          <p:spPr>
            <a:xfrm>
              <a:off x="-1963406" y="62457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342" name="Рисунок 341">
              <a:extLst>
                <a:ext uri="{FF2B5EF4-FFF2-40B4-BE49-F238E27FC236}">
                  <a16:creationId xmlns:a16="http://schemas.microsoft.com/office/drawing/2014/main" id="{7BFE5B7C-FBDE-6546-BA3D-8114632BF92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96372" y="6217200"/>
              <a:ext cx="288000" cy="288000"/>
            </a:xfrm>
            <a:prstGeom prst="rect">
              <a:avLst/>
            </a:prstGeom>
          </p:spPr>
        </p:pic>
      </p:grpSp>
      <p:sp>
        <p:nvSpPr>
          <p:cNvPr id="207" name="Прямоугольник 206">
            <a:extLst>
              <a:ext uri="{FF2B5EF4-FFF2-40B4-BE49-F238E27FC236}">
                <a16:creationId xmlns:a16="http://schemas.microsoft.com/office/drawing/2014/main" id="{0A0A5862-03DB-A440-A69A-FAD6F62D35C2}"/>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a:extLst>
              <a:ext uri="{FF2B5EF4-FFF2-40B4-BE49-F238E27FC236}">
                <a16:creationId xmlns:a16="http://schemas.microsoft.com/office/drawing/2014/main" id="{42C836AA-8970-C349-863B-6E901350852B}"/>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211" name="Рисунок 210">
            <a:extLst>
              <a:ext uri="{FF2B5EF4-FFF2-40B4-BE49-F238E27FC236}">
                <a16:creationId xmlns:a16="http://schemas.microsoft.com/office/drawing/2014/main" id="{23722B29-4A6A-D04F-9A91-9F31C700A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212" name="Прямоугольник 211">
            <a:extLst>
              <a:ext uri="{FF2B5EF4-FFF2-40B4-BE49-F238E27FC236}">
                <a16:creationId xmlns:a16="http://schemas.microsoft.com/office/drawing/2014/main" id="{968152FB-9C8C-0141-9784-F761E39A912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TextBox 214">
            <a:extLst>
              <a:ext uri="{FF2B5EF4-FFF2-40B4-BE49-F238E27FC236}">
                <a16:creationId xmlns:a16="http://schemas.microsoft.com/office/drawing/2014/main" id="{5CBBF507-561A-4140-8F9A-30016B3EB579}"/>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216" name="Рисунок 215">
            <a:extLst>
              <a:ext uri="{FF2B5EF4-FFF2-40B4-BE49-F238E27FC236}">
                <a16:creationId xmlns:a16="http://schemas.microsoft.com/office/drawing/2014/main" id="{EEE81BA0-F509-AF40-BDE7-B6EB56C087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219" name="Прямоугольник 218">
            <a:extLst>
              <a:ext uri="{FF2B5EF4-FFF2-40B4-BE49-F238E27FC236}">
                <a16:creationId xmlns:a16="http://schemas.microsoft.com/office/drawing/2014/main" id="{65A89517-AD68-8D4B-A470-8E49B6A3236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TextBox 219">
            <a:extLst>
              <a:ext uri="{FF2B5EF4-FFF2-40B4-BE49-F238E27FC236}">
                <a16:creationId xmlns:a16="http://schemas.microsoft.com/office/drawing/2014/main" id="{B3A7A76B-3DC5-F34E-BA0C-5C87135B9EF0}"/>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221" name="Рисунок 220">
            <a:extLst>
              <a:ext uri="{FF2B5EF4-FFF2-40B4-BE49-F238E27FC236}">
                <a16:creationId xmlns:a16="http://schemas.microsoft.com/office/drawing/2014/main" id="{AC30EFA7-9B2C-534C-8F71-FE4498E2673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222" name="Прямоугольник 221">
            <a:extLst>
              <a:ext uri="{FF2B5EF4-FFF2-40B4-BE49-F238E27FC236}">
                <a16:creationId xmlns:a16="http://schemas.microsoft.com/office/drawing/2014/main" id="{B4024505-4889-AA44-B923-120D73D4BD01}"/>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TextBox 222">
            <a:extLst>
              <a:ext uri="{FF2B5EF4-FFF2-40B4-BE49-F238E27FC236}">
                <a16:creationId xmlns:a16="http://schemas.microsoft.com/office/drawing/2014/main" id="{A5D25E99-9377-A544-80A1-12016A7AA5D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24" name="Рисунок 223">
            <a:extLst>
              <a:ext uri="{FF2B5EF4-FFF2-40B4-BE49-F238E27FC236}">
                <a16:creationId xmlns:a16="http://schemas.microsoft.com/office/drawing/2014/main" id="{DC1DF41E-13AD-1347-8110-FB771122975D}"/>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225" name="Прямоугольник 224">
            <a:extLst>
              <a:ext uri="{FF2B5EF4-FFF2-40B4-BE49-F238E27FC236}">
                <a16:creationId xmlns:a16="http://schemas.microsoft.com/office/drawing/2014/main" id="{AED58F0E-5BCE-5044-B8AD-3D907988CC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TextBox 225">
            <a:extLst>
              <a:ext uri="{FF2B5EF4-FFF2-40B4-BE49-F238E27FC236}">
                <a16:creationId xmlns:a16="http://schemas.microsoft.com/office/drawing/2014/main" id="{72340C4A-2C86-9042-AB11-DA90A7C5D804}"/>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27" name="Рисунок 226">
            <a:extLst>
              <a:ext uri="{FF2B5EF4-FFF2-40B4-BE49-F238E27FC236}">
                <a16:creationId xmlns:a16="http://schemas.microsoft.com/office/drawing/2014/main" id="{E0BDE77D-CC0B-6040-AAA5-8045D9F85A3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228" name="Прямоугольник 227">
            <a:extLst>
              <a:ext uri="{FF2B5EF4-FFF2-40B4-BE49-F238E27FC236}">
                <a16:creationId xmlns:a16="http://schemas.microsoft.com/office/drawing/2014/main" id="{E1E48A4B-F12A-0944-94E6-5525B1575E20}"/>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TextBox 228">
            <a:extLst>
              <a:ext uri="{FF2B5EF4-FFF2-40B4-BE49-F238E27FC236}">
                <a16:creationId xmlns:a16="http://schemas.microsoft.com/office/drawing/2014/main" id="{BB838640-8F34-B547-9D92-E06C6DD46C9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230" name="Рисунок 229">
            <a:extLst>
              <a:ext uri="{FF2B5EF4-FFF2-40B4-BE49-F238E27FC236}">
                <a16:creationId xmlns:a16="http://schemas.microsoft.com/office/drawing/2014/main" id="{8B333188-16AB-7646-8A6A-05EB031C70B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231" name="Прямоугольник 230">
            <a:extLst>
              <a:ext uri="{FF2B5EF4-FFF2-40B4-BE49-F238E27FC236}">
                <a16:creationId xmlns:a16="http://schemas.microsoft.com/office/drawing/2014/main" id="{A663349D-7BA6-3345-A25C-53166DA20F90}"/>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TextBox 231">
            <a:extLst>
              <a:ext uri="{FF2B5EF4-FFF2-40B4-BE49-F238E27FC236}">
                <a16:creationId xmlns:a16="http://schemas.microsoft.com/office/drawing/2014/main" id="{3481EBA2-23C4-114D-91BB-A94A9E081374}"/>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233" name="Рисунок 232">
            <a:extLst>
              <a:ext uri="{FF2B5EF4-FFF2-40B4-BE49-F238E27FC236}">
                <a16:creationId xmlns:a16="http://schemas.microsoft.com/office/drawing/2014/main" id="{11AA79E8-0299-AD4C-9045-DE365DA2CF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234" name="Прямоугольник 233">
            <a:extLst>
              <a:ext uri="{FF2B5EF4-FFF2-40B4-BE49-F238E27FC236}">
                <a16:creationId xmlns:a16="http://schemas.microsoft.com/office/drawing/2014/main" id="{F12BD24E-BD37-DF43-B294-C89212BC587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TextBox 234">
            <a:extLst>
              <a:ext uri="{FF2B5EF4-FFF2-40B4-BE49-F238E27FC236}">
                <a16:creationId xmlns:a16="http://schemas.microsoft.com/office/drawing/2014/main" id="{681D3870-C128-4C48-AC42-5CAB252D82E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236" name="Рисунок 235">
            <a:extLst>
              <a:ext uri="{FF2B5EF4-FFF2-40B4-BE49-F238E27FC236}">
                <a16:creationId xmlns:a16="http://schemas.microsoft.com/office/drawing/2014/main" id="{A5E72FB6-4D59-394B-ACC0-813870D237A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237" name="Прямоугольник 236">
            <a:extLst>
              <a:ext uri="{FF2B5EF4-FFF2-40B4-BE49-F238E27FC236}">
                <a16:creationId xmlns:a16="http://schemas.microsoft.com/office/drawing/2014/main" id="{F32BD1D7-6E30-CB40-8A38-FAB11E37DE0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TextBox 237">
            <a:extLst>
              <a:ext uri="{FF2B5EF4-FFF2-40B4-BE49-F238E27FC236}">
                <a16:creationId xmlns:a16="http://schemas.microsoft.com/office/drawing/2014/main" id="{810B3434-A831-5D48-9A7B-8E2C231CE96E}"/>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239" name="Рисунок 238">
            <a:extLst>
              <a:ext uri="{FF2B5EF4-FFF2-40B4-BE49-F238E27FC236}">
                <a16:creationId xmlns:a16="http://schemas.microsoft.com/office/drawing/2014/main" id="{94B4312E-88C9-9641-A630-B1ED93C0BB7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240" name="Прямоугольник 239">
            <a:extLst>
              <a:ext uri="{FF2B5EF4-FFF2-40B4-BE49-F238E27FC236}">
                <a16:creationId xmlns:a16="http://schemas.microsoft.com/office/drawing/2014/main" id="{0E85EDA0-A6A8-B841-8A3E-89C73C214DE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TextBox 240">
            <a:extLst>
              <a:ext uri="{FF2B5EF4-FFF2-40B4-BE49-F238E27FC236}">
                <a16:creationId xmlns:a16="http://schemas.microsoft.com/office/drawing/2014/main" id="{1F03F0F9-E8AD-284C-B4B1-C66B2E49417B}"/>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242" name="Рисунок 241">
            <a:extLst>
              <a:ext uri="{FF2B5EF4-FFF2-40B4-BE49-F238E27FC236}">
                <a16:creationId xmlns:a16="http://schemas.microsoft.com/office/drawing/2014/main" id="{E736CA39-155B-1E43-B0E4-7E085570FA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243" name="Прямоугольник 242">
            <a:extLst>
              <a:ext uri="{FF2B5EF4-FFF2-40B4-BE49-F238E27FC236}">
                <a16:creationId xmlns:a16="http://schemas.microsoft.com/office/drawing/2014/main" id="{08357720-E8B4-E948-A2B3-4976B5918BF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TextBox 243">
            <a:extLst>
              <a:ext uri="{FF2B5EF4-FFF2-40B4-BE49-F238E27FC236}">
                <a16:creationId xmlns:a16="http://schemas.microsoft.com/office/drawing/2014/main" id="{C68115D2-7233-5F40-8AFD-9294540BCBF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245" name="Рисунок 244">
            <a:extLst>
              <a:ext uri="{FF2B5EF4-FFF2-40B4-BE49-F238E27FC236}">
                <a16:creationId xmlns:a16="http://schemas.microsoft.com/office/drawing/2014/main" id="{7210B3AA-B3BB-F942-B2E6-3D66060E2D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246" name="Прямоугольник 245">
            <a:extLst>
              <a:ext uri="{FF2B5EF4-FFF2-40B4-BE49-F238E27FC236}">
                <a16:creationId xmlns:a16="http://schemas.microsoft.com/office/drawing/2014/main" id="{9061AAAB-8F17-C04A-B527-E6B7A72A24B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TextBox 246">
            <a:extLst>
              <a:ext uri="{FF2B5EF4-FFF2-40B4-BE49-F238E27FC236}">
                <a16:creationId xmlns:a16="http://schemas.microsoft.com/office/drawing/2014/main" id="{2D15E669-6A8E-1043-9336-D5E60947C37F}"/>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248" name="Рисунок 247">
            <a:extLst>
              <a:ext uri="{FF2B5EF4-FFF2-40B4-BE49-F238E27FC236}">
                <a16:creationId xmlns:a16="http://schemas.microsoft.com/office/drawing/2014/main" id="{C8605465-ECE5-2A4D-BBC5-AB91AF8EC81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249" name="Прямоугольник 248">
            <a:extLst>
              <a:ext uri="{FF2B5EF4-FFF2-40B4-BE49-F238E27FC236}">
                <a16:creationId xmlns:a16="http://schemas.microsoft.com/office/drawing/2014/main" id="{96EE7546-CDA5-D641-A768-00B23BC7534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TextBox 249">
            <a:extLst>
              <a:ext uri="{FF2B5EF4-FFF2-40B4-BE49-F238E27FC236}">
                <a16:creationId xmlns:a16="http://schemas.microsoft.com/office/drawing/2014/main" id="{044C208F-BB8B-594E-BCF6-081894CBE93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251" name="Рисунок 250">
            <a:extLst>
              <a:ext uri="{FF2B5EF4-FFF2-40B4-BE49-F238E27FC236}">
                <a16:creationId xmlns:a16="http://schemas.microsoft.com/office/drawing/2014/main" id="{1114ADE5-33A7-4E40-BF1A-1343F8391AC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252" name="Прямоугольник 251">
            <a:extLst>
              <a:ext uri="{FF2B5EF4-FFF2-40B4-BE49-F238E27FC236}">
                <a16:creationId xmlns:a16="http://schemas.microsoft.com/office/drawing/2014/main" id="{7478E0D9-AFC9-4041-9434-AEF3C633E38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TextBox 252">
            <a:extLst>
              <a:ext uri="{FF2B5EF4-FFF2-40B4-BE49-F238E27FC236}">
                <a16:creationId xmlns:a16="http://schemas.microsoft.com/office/drawing/2014/main" id="{4C1DD18C-C511-6B4D-8D3A-84F3B11F942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254" name="Рисунок 253">
            <a:extLst>
              <a:ext uri="{FF2B5EF4-FFF2-40B4-BE49-F238E27FC236}">
                <a16:creationId xmlns:a16="http://schemas.microsoft.com/office/drawing/2014/main" id="{CD974F71-B1CE-964C-BB01-E956C2C34EB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9" name="Прямоугольник 138">
            <a:extLst>
              <a:ext uri="{FF2B5EF4-FFF2-40B4-BE49-F238E27FC236}">
                <a16:creationId xmlns:a16="http://schemas.microsoft.com/office/drawing/2014/main" id="{F7A6714F-3C4B-794A-828D-DB2F8A2A950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0" name="Рисунок 149">
            <a:extLst>
              <a:ext uri="{FF2B5EF4-FFF2-40B4-BE49-F238E27FC236}">
                <a16:creationId xmlns:a16="http://schemas.microsoft.com/office/drawing/2014/main" id="{63F3A46F-5FB4-0248-8F8A-34F250DB0B02}"/>
              </a:ext>
            </a:extLst>
          </p:cNvPr>
          <p:cNvPicPr>
            <a:picLocks noChangeAspect="1"/>
          </p:cNvPicPr>
          <p:nvPr userDrawn="1"/>
        </p:nvPicPr>
        <p:blipFill rotWithShape="1">
          <a:blip r:embed="rId30"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spTree>
    <p:extLst>
      <p:ext uri="{BB962C8B-B14F-4D97-AF65-F5344CB8AC3E}">
        <p14:creationId xmlns:p14="http://schemas.microsoft.com/office/powerpoint/2010/main" val="179837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Мониторинг КПЭ">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2911D6F-3963-2549-BAB8-156C2C9A370A}"/>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8900C2C-F08F-9440-B651-250A8B029F67}"/>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3BD6C48-99AC-894A-AF32-B3CEBA025F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6FEF088B-0C1A-7D41-B42F-465F2D10AFB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A80E793-28E0-7B45-BE3D-BB9C5DCF7F93}"/>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7B529092-BF87-4541-B368-D4F955B450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44134F-E7F4-4C4B-A2A6-06BE4CCCDA83}"/>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D2C5F92-922B-8644-9267-2C4DF3050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8B515C9-560A-9E4E-A889-11AA28B2692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2B6C16D-E325-0F49-AB28-E7483C3CC61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EFBB6DF-9976-CC49-AAB9-2F5FDDD17D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162622E-7B42-4F4D-BC60-9CF0CD50A9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5F87F52-8A16-9940-BF55-7C8122753BD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6184F337-D850-3C43-ACB0-9CA2D51536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11282BBF-74E1-364A-AD7B-8EED4E77E62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F5E27E4-4326-704E-9D37-9E217EAB291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C170A73-B2CF-CE41-AF47-990A7D25EC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E7600665-B2A6-0C42-A9B5-6D24D1C4355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6263EC6-0B06-A84D-9995-C971C4D2311C}"/>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F1E9AF0-EC07-AA4A-8901-C6EA51A80E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77D292-2F3A-8D44-9C87-0610F32007A5}"/>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77F4D72-D372-3B44-AB36-1F2870FB3B7B}"/>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F3434A6-FDE7-1C4B-898D-B90C7EBC06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2A64E19-416F-E146-BE1F-97A8CE8739C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004F0EF6-5935-4044-B21A-B735745880C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CF8E0FE-8BFD-BA44-8309-1927C4C07B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D5BA67D-5BA8-F94A-8D0E-782B8EEEB444}"/>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00AFB0D-849B-684C-92C3-914C68B8C606}"/>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5AC32FC8-8DDB-E549-A765-2FB4401984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0BAFE81B-9687-4A44-B835-DA6DEAAE46BD}"/>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672D2D8-0DB0-C34E-ADBC-3E6602C63F3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7C5A18B2-905E-F641-A171-F5CEEFA9D98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B17682F-79D6-3442-9587-4018B4E2135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77102DF2-3E64-CA48-A02F-770198EA1A83}"/>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1" name="Рисунок 90">
            <a:extLst>
              <a:ext uri="{FF2B5EF4-FFF2-40B4-BE49-F238E27FC236}">
                <a16:creationId xmlns:a16="http://schemas.microsoft.com/office/drawing/2014/main" id="{28CDA5E5-FFFF-DF4D-9248-AB3308DC9DD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2" name="Прямоугольник 91">
            <a:extLst>
              <a:ext uri="{FF2B5EF4-FFF2-40B4-BE49-F238E27FC236}">
                <a16:creationId xmlns:a16="http://schemas.microsoft.com/office/drawing/2014/main" id="{5B9C4F70-5EAB-F940-951E-41402FA17D14}"/>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a:extLst>
              <a:ext uri="{FF2B5EF4-FFF2-40B4-BE49-F238E27FC236}">
                <a16:creationId xmlns:a16="http://schemas.microsoft.com/office/drawing/2014/main" id="{9C17B975-6313-B547-A4D5-7F4D89686AA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95" name="Рисунок 94">
            <a:extLst>
              <a:ext uri="{FF2B5EF4-FFF2-40B4-BE49-F238E27FC236}">
                <a16:creationId xmlns:a16="http://schemas.microsoft.com/office/drawing/2014/main" id="{9D065C59-C937-E743-8584-757F7F538FA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99" name="Прямоугольник 98">
            <a:extLst>
              <a:ext uri="{FF2B5EF4-FFF2-40B4-BE49-F238E27FC236}">
                <a16:creationId xmlns:a16="http://schemas.microsoft.com/office/drawing/2014/main" id="{8DC1477B-F7CB-474C-8BC6-362B252DB82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69C38114-DC3E-0947-921E-9EE99E080FB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01" name="Рисунок 100">
            <a:extLst>
              <a:ext uri="{FF2B5EF4-FFF2-40B4-BE49-F238E27FC236}">
                <a16:creationId xmlns:a16="http://schemas.microsoft.com/office/drawing/2014/main" id="{5FC149C7-097E-134B-BA79-FE7F5A785F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02" name="Прямоугольник 101">
            <a:extLst>
              <a:ext uri="{FF2B5EF4-FFF2-40B4-BE49-F238E27FC236}">
                <a16:creationId xmlns:a16="http://schemas.microsoft.com/office/drawing/2014/main" id="{103C7277-784E-8540-B91F-A778287DD6B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BEEB009F-7CDB-E242-9E6A-BBE0B3879C36}"/>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04" name="Рисунок 103">
            <a:extLst>
              <a:ext uri="{FF2B5EF4-FFF2-40B4-BE49-F238E27FC236}">
                <a16:creationId xmlns:a16="http://schemas.microsoft.com/office/drawing/2014/main" id="{2BFE543A-F061-5645-911D-194E0734B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8" name="Прямоугольник 137">
            <a:extLst>
              <a:ext uri="{FF2B5EF4-FFF2-40B4-BE49-F238E27FC236}">
                <a16:creationId xmlns:a16="http://schemas.microsoft.com/office/drawing/2014/main" id="{4CC2323C-6A9E-4240-BA4D-40C1CEBA5495}"/>
              </a:ext>
            </a:extLst>
          </p:cNvPr>
          <p:cNvSpPr/>
          <p:nvPr userDrawn="1"/>
        </p:nvSpPr>
        <p:spPr>
          <a:xfrm>
            <a:off x="0" y="54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TextBox 138">
            <a:extLst>
              <a:ext uri="{FF2B5EF4-FFF2-40B4-BE49-F238E27FC236}">
                <a16:creationId xmlns:a16="http://schemas.microsoft.com/office/drawing/2014/main" id="{36064FD3-4795-9E4B-A0A0-C4E2F733B33B}"/>
              </a:ext>
            </a:extLst>
          </p:cNvPr>
          <p:cNvSpPr txBox="1"/>
          <p:nvPr userDrawn="1"/>
        </p:nvSpPr>
        <p:spPr>
          <a:xfrm>
            <a:off x="604489" y="6405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140" name="Рисунок 139">
            <a:extLst>
              <a:ext uri="{FF2B5EF4-FFF2-40B4-BE49-F238E27FC236}">
                <a16:creationId xmlns:a16="http://schemas.microsoft.com/office/drawing/2014/main" id="{E0C967F9-2C44-3C48-BA7D-10F706D9C1A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612000"/>
            <a:ext cx="288000" cy="288000"/>
          </a:xfrm>
          <a:prstGeom prst="rect">
            <a:avLst/>
          </a:prstGeom>
        </p:spPr>
      </p:pic>
      <p:sp>
        <p:nvSpPr>
          <p:cNvPr id="53" name="Прямоугольник 52">
            <a:extLst>
              <a:ext uri="{FF2B5EF4-FFF2-40B4-BE49-F238E27FC236}">
                <a16:creationId xmlns:a16="http://schemas.microsoft.com/office/drawing/2014/main" id="{646ECFDF-F0B2-4043-BE56-E3A909CF681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D172D85-9CC8-A345-945D-3FC86717EB04}"/>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138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414995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Календарь событий">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9AC7A6EF-2731-F046-9340-D8335C227DB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E371AA9-EFBB-9A4A-B006-D9977C8192DE}"/>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F21F700-E318-0C4C-80E2-474F50DE336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CBEBAB2-0138-3545-94E3-F318AFF4640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0BF67A6-BE76-FB48-B823-EAF335E0C2AF}"/>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8200AA02-9FB0-684B-9A73-A35A4AE123C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8BE1DA0-5352-1142-82F6-110C2AD79A3A}"/>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AFD95B1-1D63-C849-9294-0E250A16041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181926F7-A984-2A41-A3B2-2BBF79A55CF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A7D4B31-059D-4842-8F61-1E6B21F42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82F7E04-5079-D14B-B22F-E55C13F9F46B}"/>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9F63D9E-6D8B-3944-9EB0-80F5CAD5642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1757DEE-9547-1145-B0E5-1250AE1BE0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8247C9C-9324-D043-9F5F-94BB6C1E8D2A}"/>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E7CFB55A-9149-0542-8D1E-98195292148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87CBAA0-785A-A94D-882D-CBF1CB1AA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D7251ED-27D2-0044-B602-59739F3C3296}"/>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32AD8FB-CC58-2848-A460-BCCD853CC46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72444AC0-D840-CA41-B669-0A4F16FEFC7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A13EE542-E774-9246-BE7A-FDCF37EEC4D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0397C1A-3DEA-4446-B270-AC540AC8150E}"/>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5AD05D-F4BD-7244-B219-409C4429F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B27106-DCE4-E24C-A707-B03E74E18239}"/>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FD80163-178B-2D41-AC43-23AAA1598A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423DDE2E-4AD5-F24A-AF06-B1A86986F4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6B15D4-147A-5649-8CEF-147DF6E2D3F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9B07AA80-4EA0-2C40-8A70-1C532093464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7E0E205-27A6-7641-9673-944997353D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6" name="Прямоугольник 85">
            <a:extLst>
              <a:ext uri="{FF2B5EF4-FFF2-40B4-BE49-F238E27FC236}">
                <a16:creationId xmlns:a16="http://schemas.microsoft.com/office/drawing/2014/main" id="{664E5CCC-FA5C-DE46-8C49-6B8F75CAB68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DD7AB78-01B4-DB44-B678-EBF8D7E2EBF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20FBA94-3750-BC41-A29E-A2ADD3C55B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E1A9A21B-F4E7-EF41-BBA3-EF3B2088F127}"/>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0650505C-451A-8C4E-8A92-7D51AA6BACA0}"/>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57FE7CE8-5631-6746-BE81-1347C15B7C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0EC76742-38B6-7043-8608-9E21820A8E33}"/>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224C703D-2BE6-CB49-99B3-FA8CE9027ABA}"/>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AF5DF4B9-DA5C-3B46-BA60-39BCD4AB299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C65FD8C4-A7B6-9545-945E-47424E255D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AAFD8516-83DB-FF4C-8AD7-0E54274ECD2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EF42D8E7-1760-D94E-87DC-625A6E3B588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527A3BF6-FE6C-F34C-8724-863B35B459F9}"/>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4A1EE02-C394-B149-BD71-D124B9FC27A2}"/>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6" name="Рисунок 115">
            <a:extLst>
              <a:ext uri="{FF2B5EF4-FFF2-40B4-BE49-F238E27FC236}">
                <a16:creationId xmlns:a16="http://schemas.microsoft.com/office/drawing/2014/main" id="{89EF3026-DCCE-6B43-A867-5021347216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7" name="Прямоугольник 116">
            <a:extLst>
              <a:ext uri="{FF2B5EF4-FFF2-40B4-BE49-F238E27FC236}">
                <a16:creationId xmlns:a16="http://schemas.microsoft.com/office/drawing/2014/main" id="{C521788E-9CDF-C94B-BC80-5736D1CA91E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a:extLst>
              <a:ext uri="{FF2B5EF4-FFF2-40B4-BE49-F238E27FC236}">
                <a16:creationId xmlns:a16="http://schemas.microsoft.com/office/drawing/2014/main" id="{84258B79-D0F7-A24A-8A4A-52502D590BFA}"/>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9" name="Рисунок 118">
            <a:extLst>
              <a:ext uri="{FF2B5EF4-FFF2-40B4-BE49-F238E27FC236}">
                <a16:creationId xmlns:a16="http://schemas.microsoft.com/office/drawing/2014/main" id="{8C253F3C-90C4-1444-8AAD-B1A8DC3122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9" name="Прямоугольник 158">
            <a:extLst>
              <a:ext uri="{FF2B5EF4-FFF2-40B4-BE49-F238E27FC236}">
                <a16:creationId xmlns:a16="http://schemas.microsoft.com/office/drawing/2014/main" id="{548D4854-4171-1F41-8F6F-258A2DCB6E27}"/>
              </a:ext>
            </a:extLst>
          </p:cNvPr>
          <p:cNvSpPr/>
          <p:nvPr userDrawn="1"/>
        </p:nvSpPr>
        <p:spPr>
          <a:xfrm>
            <a:off x="0" y="97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a:extLst>
              <a:ext uri="{FF2B5EF4-FFF2-40B4-BE49-F238E27FC236}">
                <a16:creationId xmlns:a16="http://schemas.microsoft.com/office/drawing/2014/main" id="{E5BE9831-0B6C-E04C-97A5-D36F50959E20}"/>
              </a:ext>
            </a:extLst>
          </p:cNvPr>
          <p:cNvSpPr txBox="1"/>
          <p:nvPr userDrawn="1"/>
        </p:nvSpPr>
        <p:spPr>
          <a:xfrm>
            <a:off x="604489" y="10725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176" name="Рисунок 175">
            <a:extLst>
              <a:ext uri="{FF2B5EF4-FFF2-40B4-BE49-F238E27FC236}">
                <a16:creationId xmlns:a16="http://schemas.microsoft.com/office/drawing/2014/main" id="{E673772C-EDB8-294A-8C21-8F8AC1C21C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044000"/>
            <a:ext cx="288000" cy="288000"/>
          </a:xfrm>
          <a:prstGeom prst="rect">
            <a:avLst/>
          </a:prstGeom>
        </p:spPr>
      </p:pic>
      <p:sp>
        <p:nvSpPr>
          <p:cNvPr id="53" name="Прямоугольник 52">
            <a:extLst>
              <a:ext uri="{FF2B5EF4-FFF2-40B4-BE49-F238E27FC236}">
                <a16:creationId xmlns:a16="http://schemas.microsoft.com/office/drawing/2014/main" id="{1B975F0A-56CC-514F-BE4D-9A634947AB32}"/>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C8316A8-8131-6549-ABA6-F553F0A7388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6427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Приоритеты недел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7C0D7C3-CC59-3B49-ABC6-4F846449785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46692CE3-CF99-6C4D-AF87-4EEE237AD060}"/>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3D8E97D-D9AF-1B47-B901-3877729DACA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B99702D-BE99-3C48-82DF-F0156E50206C}"/>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780E29A5-9D79-834B-93D1-74EC3CE41E5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33B57FE-B444-084B-A8A8-48BF6BF3E11E}"/>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46261A-B3EA-824B-87A4-9883D3ABB52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9E23B9-6290-744E-96C0-98100FB04AC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47FD6FF-C589-EE48-BDB5-01C265C9059D}"/>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C22DFD4-262F-064D-843A-C0550669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BD48109-ED40-6044-B297-4A5709FA33E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2ECBBF4D-D2BA-DE47-B942-752346F0F287}"/>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3CD0BAC3-0E12-0149-A0AF-FA1659F85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E97D1CA2-FB55-BB44-A76A-C3520AE45D4E}"/>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193CA87-C392-374F-BCDB-1D816A3CD51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FC98A43-2BEE-674C-A26A-63BFC595D4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9C6E907-A248-4E41-8C5F-E3B7AB993B1B}"/>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2FB38145-B4F8-1947-841A-7489A4C072CB}"/>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543066D-AD39-7F43-AB66-47779AF6D1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34917F6-DBDC-944A-9D78-7EAE0EA9A92A}"/>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D7681A0-7D78-5845-A7D1-9A4FD7DF737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CA15904-8A47-3A46-8CF2-1636F18BE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17ABE55-0EB2-B443-9C4F-356573931BC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C95BDB0-BCF3-254D-AF7B-59B854D81E3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2695740B-A6DF-CA41-8C3C-8D63BDF0A4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117B474-9292-BF45-A978-B9DD25D5F048}"/>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B4E3AE74-7B37-354C-8992-1EAA3F66A57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DE1D619-ABB7-D140-B706-1A7901FE6C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9B3A3999-4787-4045-96CD-37CF655B5D7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AB970C35-9DF5-714B-96B9-8BD3FA7D41E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EA545D1-32E2-9642-80B9-4802AFC3189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241095CC-BB37-4140-AEDC-D7BA82E384E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46952689-3042-8145-B6FD-FDEC427B897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524C1871-396A-374E-980F-84FE3F7235D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103" name="Прямоугольник 102">
            <a:extLst>
              <a:ext uri="{FF2B5EF4-FFF2-40B4-BE49-F238E27FC236}">
                <a16:creationId xmlns:a16="http://schemas.microsoft.com/office/drawing/2014/main" id="{0BF70237-463B-5D42-9019-E76CF12EDB6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4BA032B-6CE2-A447-AE92-58F24F3BBA99}"/>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33253CB4-F2CF-AA47-A33F-F44B13D0F9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3E521EA4-18CB-074D-8443-BD464BFFA23D}"/>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AF62C9D-E3B9-4348-861C-E0B50BF537F3}"/>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E6EDD20-3194-204B-AFD6-9F2E770E2C5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35EF0D8-D28B-2F4B-8606-05C774033EF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7D5C3F6F-C897-C741-8F9C-6A9CAA3BBAC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4233A461-53D4-CE41-B251-21CBD19D13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7C62A594-4746-F645-9A18-50BA4C1CDD7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766E0F2-0B94-D746-B79B-3FC4654A92C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A7D139B0-FFF9-1248-B19D-E55DD08B3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0" name="Прямоугольник 179">
            <a:extLst>
              <a:ext uri="{FF2B5EF4-FFF2-40B4-BE49-F238E27FC236}">
                <a16:creationId xmlns:a16="http://schemas.microsoft.com/office/drawing/2014/main" id="{A615C458-A4CD-0E42-B2DD-12C2369304AC}"/>
              </a:ext>
            </a:extLst>
          </p:cNvPr>
          <p:cNvSpPr/>
          <p:nvPr userDrawn="1"/>
        </p:nvSpPr>
        <p:spPr>
          <a:xfrm>
            <a:off x="0" y="140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a:extLst>
              <a:ext uri="{FF2B5EF4-FFF2-40B4-BE49-F238E27FC236}">
                <a16:creationId xmlns:a16="http://schemas.microsoft.com/office/drawing/2014/main" id="{EDCBED69-FADA-404F-9F68-7556C2E9EB70}"/>
              </a:ext>
            </a:extLst>
          </p:cNvPr>
          <p:cNvSpPr txBox="1"/>
          <p:nvPr userDrawn="1"/>
        </p:nvSpPr>
        <p:spPr>
          <a:xfrm>
            <a:off x="604489" y="15045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182" name="Рисунок 181">
            <a:extLst>
              <a:ext uri="{FF2B5EF4-FFF2-40B4-BE49-F238E27FC236}">
                <a16:creationId xmlns:a16="http://schemas.microsoft.com/office/drawing/2014/main" id="{B8010064-2EC8-8C4A-BFA6-5D1749681A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476000"/>
            <a:ext cx="288000" cy="288000"/>
          </a:xfrm>
          <a:prstGeom prst="rect">
            <a:avLst/>
          </a:prstGeom>
        </p:spPr>
      </p:pic>
      <p:sp>
        <p:nvSpPr>
          <p:cNvPr id="53" name="Прямоугольник 52">
            <a:extLst>
              <a:ext uri="{FF2B5EF4-FFF2-40B4-BE49-F238E27FC236}">
                <a16:creationId xmlns:a16="http://schemas.microsoft.com/office/drawing/2014/main" id="{338763F2-7232-9949-8015-2EA3D3DF23EE}"/>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7C1A55B1-14CA-224B-AFA8-F5B7395D9FD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7701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Портфельный риск-менеджмент">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73E1E39B-1814-8147-9752-F1FE09CD76A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59A6F886-2BEF-B44B-A03F-A462C1C5D914}"/>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F0D8B3B3-4D60-EC43-97F3-28037DE4CEBE}"/>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E571792-41BE-044E-A382-58BF1131574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9501F2AD-2F64-C348-AC4D-361CA45A4F9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54685BD-9540-3049-87BB-AB628EE6C69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B8DA9FC-8867-C64D-B28B-688F516DE88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9075473-F00A-FF42-B0C0-45862F7097D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6BF8BFF8-9986-BE4C-A231-D8A3CA679EF2}"/>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D1C033A7-8A30-704B-A65F-A56839726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6869E661-3207-6F43-A317-C35107195BF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185D85F9-4991-4D45-9BEF-35AF3B113B01}"/>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711F24C-721B-6E4E-8017-877B24D3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4D1E3E9-74AB-6A49-8069-38515D5FCFE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7610C761-9C2A-C14F-8C1E-2C2EC9CCB27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F1C418CF-E54B-894E-9364-5EAF041BE06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4" name="Прямоугольник 73">
            <a:extLst>
              <a:ext uri="{FF2B5EF4-FFF2-40B4-BE49-F238E27FC236}">
                <a16:creationId xmlns:a16="http://schemas.microsoft.com/office/drawing/2014/main" id="{A47472AD-F631-0144-8534-5C2830DACDA9}"/>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0CA46DF-2246-3145-962D-2628F60DA53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5E078F42-0017-8B45-BCC0-DD8E369F88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36E9A61B-B187-A14D-A693-78F7E2EB39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9D67A45-79CC-D749-9964-C4D551F6B394}"/>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30C183C9-FAE9-F34A-B80C-8818DA5C9E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9DD89A2C-3F8A-7D4F-825F-8C578F62AD9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620E374E-CBBE-1846-8AA7-498BF4F52ED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92838A78-C6F2-4D4D-8400-2E19C0A26E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1D9C07CD-2B19-1B4D-BFFA-0B10AE0E72F7}"/>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2BFBB58-C2B2-5D46-84C0-028DFBFA9B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1D26728-1112-9449-81D9-BBFD8D69B13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9D60F62-6CF6-B546-9629-9F4F733156BF}"/>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70D6A0F0-7206-3E4A-86D5-BD616B54C5FD}"/>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6DA6343-0DC7-5D4A-AB7F-1C518D92623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9225957-E776-AC42-A99C-708454306C0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81D014D7-04E5-E445-96B3-09DD9D2E7EFD}"/>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8B5AD4A3-1F8B-AE4B-A31B-5A8C1EE883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FB000EB-6D46-AF4F-9536-1A21846F805C}"/>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515A4E5F-AF81-E84C-8E74-EF8FFBFB166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57D5B978-0ED8-3748-994A-D1F7369AF9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0983BB8-1A88-084D-9589-21D03DC769E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41A5CB8-70EF-694C-A175-E5B1A81D4E11}"/>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A3ADB7C-35FF-B94B-95AD-BEE6D409E2A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2" name="Прямоугольник 111">
            <a:extLst>
              <a:ext uri="{FF2B5EF4-FFF2-40B4-BE49-F238E27FC236}">
                <a16:creationId xmlns:a16="http://schemas.microsoft.com/office/drawing/2014/main" id="{97E4D32C-767C-DB4E-8167-0DF2BCD81FDF}"/>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5A099F52-94B5-E64D-AAB9-50E0A6CA01E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46F635AD-D716-8C48-9D78-83E26C165F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D7434F03-FCED-0949-8985-C24ACEDB9C69}"/>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FB97586-DF4B-A646-B2FE-30050AC45513}"/>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40A3E7E-4857-3248-9BF6-397BC210D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8" name="Прямоугольник 127">
            <a:extLst>
              <a:ext uri="{FF2B5EF4-FFF2-40B4-BE49-F238E27FC236}">
                <a16:creationId xmlns:a16="http://schemas.microsoft.com/office/drawing/2014/main" id="{9B2F3EEE-F99F-5041-B9CA-29B70B786862}"/>
              </a:ext>
            </a:extLst>
          </p:cNvPr>
          <p:cNvSpPr/>
          <p:nvPr userDrawn="1"/>
        </p:nvSpPr>
        <p:spPr>
          <a:xfrm>
            <a:off x="0" y="183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82411F23-258C-AC49-9F1B-12CA96E37D44}"/>
              </a:ext>
            </a:extLst>
          </p:cNvPr>
          <p:cNvSpPr txBox="1"/>
          <p:nvPr userDrawn="1"/>
        </p:nvSpPr>
        <p:spPr>
          <a:xfrm>
            <a:off x="604489" y="18673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130" name="Рисунок 129">
            <a:extLst>
              <a:ext uri="{FF2B5EF4-FFF2-40B4-BE49-F238E27FC236}">
                <a16:creationId xmlns:a16="http://schemas.microsoft.com/office/drawing/2014/main" id="{0F7A0598-4D09-C449-AB3C-83E51EDA78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1908000"/>
            <a:ext cx="288000" cy="288000"/>
          </a:xfrm>
          <a:prstGeom prst="rect">
            <a:avLst/>
          </a:prstGeom>
        </p:spPr>
      </p:pic>
      <p:sp>
        <p:nvSpPr>
          <p:cNvPr id="53" name="Прямоугольник 52">
            <a:extLst>
              <a:ext uri="{FF2B5EF4-FFF2-40B4-BE49-F238E27FC236}">
                <a16:creationId xmlns:a16="http://schemas.microsoft.com/office/drawing/2014/main" id="{DFCB072C-B873-F54E-9C99-0E5D7FA1CEF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A5EE6B1-40FB-424E-A773-1078BBF93B8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49580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Страновой, залоги, групповая методолог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807C4EF-6726-D84F-B42D-20B02D62A82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A9C5A4E-FDDF-2147-84D1-B4F34142A8A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3ED4D20-E30A-2C47-83A6-1D299E95BD30}"/>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5889E63-13E4-8740-BA96-1233984F021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E531D1F-D312-4942-9B08-86823E3BABAC}"/>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0FF116-3347-B847-BAE1-E870BC16F47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6ADCA98F-A92D-C041-9768-7175B0664835}"/>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9B76353-335B-644C-B349-BDD784081C3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2875D3-4536-8F4D-AFA6-3E75FF2BC32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CC157F77-3FDE-8C46-81D9-1C85BB284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C2EAB52D-FA92-2146-AACC-F4178B8044B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C755012-9877-5D46-BFC9-E37D6AB777F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57E7F78-AD10-8942-870D-EAF936469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71" name="Прямоугольник 70">
            <a:extLst>
              <a:ext uri="{FF2B5EF4-FFF2-40B4-BE49-F238E27FC236}">
                <a16:creationId xmlns:a16="http://schemas.microsoft.com/office/drawing/2014/main" id="{7CC65114-C1C7-4C49-A9DE-BA11BDEFC3F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1167BA-5B39-5F44-95BA-DB2F164846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839270E-D05B-0B4C-B4DA-B51E730F28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CB4499D8-9F0C-924A-9BBB-F8C7E10879E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86D06AB7-7B0F-6140-857E-6AE1F2B6E266}"/>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5AC044-542C-344B-9C4E-D6B2D3BAF3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B07AE368-14DA-F648-B727-E7336B987AD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B90E303-582F-DF4A-AA51-E086249454D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C239B0E-82F7-5B4F-A96A-95B7931825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F7447F37-EC02-6C41-A7F8-E6B1324ED5C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75A561D9-FDE5-C342-B3D4-0CF005DE0379}"/>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55994C36-45D8-8C48-B4B7-C7E711AEDC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FCAC4E3E-C51B-9245-8A53-CCD3C1691991}"/>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56C6830-9754-844E-8DA9-75EA162BD3A2}"/>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064EC08-0EFB-394B-845A-CDD2CE56FF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7D3E9C06-31F6-FE49-88A2-1CDF04F8CFB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4E495A5-6C72-9343-94F7-5FD4F82C82E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EFF2823-1084-1846-9142-D3F96F571D4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B3321CC-62E2-0A48-9221-EEFCF7FC890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1EBD213D-AAFE-D44B-9ADC-DDB97BC46C1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FC68E0D-843D-9F45-8B53-AA7A58FBED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58D3FED-EEFA-8B4B-AA83-918E1E6EACCD}"/>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422B1D2E-ED14-2B44-916C-5F934303C462}"/>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240DCBE2-7E1E-C94F-A6EB-D565A6B99F8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F961D5C-3510-1448-A5D3-F54FADA3B83C}"/>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EF5AE1FC-8862-4742-B5A7-B2CA5D6FE50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DD377A89-5905-3E4F-AA0C-51235F051B5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28E62A3A-B582-FE4A-B332-B0C1E0B35A9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26E88F79-85E0-684C-9A93-C876630E907D}"/>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1B3ACC01-0544-5B4E-A9F7-462F2A48C6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C16F8D47-98CC-F847-ABE4-52F5440AC7CD}"/>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91DDF903-073D-8F4F-AAA4-0B28F740CAB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BABDBF7D-1605-AE40-AA7B-D1EFDC6C2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5" name="Прямоугольник 124">
            <a:extLst>
              <a:ext uri="{FF2B5EF4-FFF2-40B4-BE49-F238E27FC236}">
                <a16:creationId xmlns:a16="http://schemas.microsoft.com/office/drawing/2014/main" id="{E8BEAED8-BCD2-EC4C-AD15-EB2C0CDC3E41}"/>
              </a:ext>
            </a:extLst>
          </p:cNvPr>
          <p:cNvSpPr/>
          <p:nvPr userDrawn="1"/>
        </p:nvSpPr>
        <p:spPr>
          <a:xfrm>
            <a:off x="0" y="226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30D5BC70-966F-DF44-8B84-F7CE302A04AA}"/>
              </a:ext>
            </a:extLst>
          </p:cNvPr>
          <p:cNvSpPr txBox="1"/>
          <p:nvPr userDrawn="1"/>
        </p:nvSpPr>
        <p:spPr>
          <a:xfrm>
            <a:off x="604489" y="22993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27" name="Рисунок 126">
            <a:extLst>
              <a:ext uri="{FF2B5EF4-FFF2-40B4-BE49-F238E27FC236}">
                <a16:creationId xmlns:a16="http://schemas.microsoft.com/office/drawing/2014/main" id="{A836928C-161D-3547-B2CC-1413B4340F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2340000"/>
            <a:ext cx="288000" cy="288000"/>
          </a:xfrm>
          <a:prstGeom prst="rect">
            <a:avLst/>
          </a:prstGeom>
        </p:spPr>
      </p:pic>
      <p:sp>
        <p:nvSpPr>
          <p:cNvPr id="53" name="Прямоугольник 52">
            <a:extLst>
              <a:ext uri="{FF2B5EF4-FFF2-40B4-BE49-F238E27FC236}">
                <a16:creationId xmlns:a16="http://schemas.microsoft.com/office/drawing/2014/main" id="{9A9F3B59-68A4-544B-BF50-9B53FF713F2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145BFD92-0CCC-2548-B93F-9662405F6A1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81946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RD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31705CD-5D0D-7A4C-AB46-2243AE0560D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4ECA7A3-B03F-5941-9662-A1CFDEAF9B58}"/>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D471E5CA-35F9-EA46-9D8E-E098CBA0CB1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E15C263-324D-2D4F-803D-7D09AE54169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CA8CEA2-B50B-E74F-9F40-EDFC0D3A035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F9C2CDA-09E4-8644-9F9C-8B1B1BD47C9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778F962-DBBE-FE4E-BF2B-755875EA8262}"/>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1DC37E6-EE61-B34B-B3EA-4BA8EF0F8F6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476D5459-A01B-7B43-8DF4-C23D8A497ED8}"/>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0757B9F-EA84-A14B-9EE1-80D7F3A80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8" name="Прямоугольник 67">
            <a:extLst>
              <a:ext uri="{FF2B5EF4-FFF2-40B4-BE49-F238E27FC236}">
                <a16:creationId xmlns:a16="http://schemas.microsoft.com/office/drawing/2014/main" id="{D3F20275-0E71-664A-A6FC-2FB58EB1771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DF998A21-899E-A943-BE5D-96CED6B1FD1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3932A2EB-D54F-D941-8E12-3035CA74FE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8B8D5288-4388-194A-8BD5-24B1B2CDFC5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7AB0A61-548F-9A4D-B91C-BE34EF7EAEE7}"/>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EA178B8-F46E-E745-B636-957DA4E98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575B87F-5B79-FB46-AD18-DD367AB7763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5337AFB-204B-D149-87F4-53C5DBD90A5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275692-C073-5040-B2CA-4EA5287ED7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53A7ECE-DEDE-BF4F-AA8D-E64B10F0F126}"/>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68D1F76-7C68-3E4C-81F5-FD85BD0893F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3F45673-C16A-C645-8938-C10E36A6B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CB9BB49-388F-5A4D-AFB4-1BA6CB11CD3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D72030C-7730-264E-8EDB-CDBB4776AF20}"/>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A6559E0E-D093-2740-97D2-914A9CF924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7429F954-5476-1F49-B2F4-7B63C9AE080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4E933976-FA65-0F4F-92E4-F0180A0A9DA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FB117D1-659B-4645-B7C3-4A9B825ADB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3E7A7033-207E-CA48-BD71-4BE6CEF1B4C9}"/>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F6487A2-2972-E847-BE73-050BC5BAFC58}"/>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C358E523-0036-064C-8EC5-9AB4437B7CF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50D433A-4477-AD44-B60A-088010CD1F3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52EE9C38-33B1-FF48-83E0-64B88E5C9E3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1B8CCF4D-5DF3-834C-89AB-786C4A53AB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0CDDA1D0-D26D-B14E-BFD8-B59FCAF6FC62}"/>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637DAA0-9116-2744-96BD-75117EF2482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A8C6FCB2-989A-E04F-BBAB-79EA813436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6031055C-5649-9448-9F7F-A20EE252D10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C00EEA30-24AD-2441-B5DA-394AABBD799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7CFFECB-4B79-5046-A5DC-C628D4B5C87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A4B72CD-BDC3-704B-9979-895C86EC8121}"/>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DD4E8B20-6FCD-E84A-B608-F434E5959C6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B8918800-96B1-294E-8BBC-078DF784A6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2178BD51-1247-8548-810F-034F5A0AE99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4EEC7D48-6B50-834B-B973-9A917AD49181}"/>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0DB427EC-AAF6-A74D-8E23-02197E5F3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1" name="Прямоугольник 120">
            <a:extLst>
              <a:ext uri="{FF2B5EF4-FFF2-40B4-BE49-F238E27FC236}">
                <a16:creationId xmlns:a16="http://schemas.microsoft.com/office/drawing/2014/main" id="{76B9DF58-897B-9746-8239-36E5B9079C4A}"/>
              </a:ext>
            </a:extLst>
          </p:cNvPr>
          <p:cNvSpPr/>
          <p:nvPr userDrawn="1"/>
        </p:nvSpPr>
        <p:spPr>
          <a:xfrm>
            <a:off x="0" y="270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a16="http://schemas.microsoft.com/office/drawing/2014/main" id="{86312993-8EBF-4049-9E9B-1367AC493F3E}"/>
              </a:ext>
            </a:extLst>
          </p:cNvPr>
          <p:cNvSpPr txBox="1"/>
          <p:nvPr userDrawn="1"/>
        </p:nvSpPr>
        <p:spPr>
          <a:xfrm>
            <a:off x="604489" y="28005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24" name="Рисунок 123">
            <a:extLst>
              <a:ext uri="{FF2B5EF4-FFF2-40B4-BE49-F238E27FC236}">
                <a16:creationId xmlns:a16="http://schemas.microsoft.com/office/drawing/2014/main" id="{3EDFE196-BDED-3141-9409-E027BA1D88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2772000"/>
            <a:ext cx="288000" cy="288000"/>
          </a:xfrm>
          <a:prstGeom prst="rect">
            <a:avLst/>
          </a:prstGeom>
        </p:spPr>
      </p:pic>
      <p:sp>
        <p:nvSpPr>
          <p:cNvPr id="53" name="Прямоугольник 52">
            <a:extLst>
              <a:ext uri="{FF2B5EF4-FFF2-40B4-BE49-F238E27FC236}">
                <a16:creationId xmlns:a16="http://schemas.microsoft.com/office/drawing/2014/main" id="{4021FC77-B251-3E42-BA6C-F1994A1FB0A5}"/>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CD09D0B-D2C5-2641-8FEE-56732EEF3148}"/>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14" name="Рисунок 13"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pic>
        <p:nvPicPr>
          <p:cNvPr id="15" name="Рисунок 14"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6356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RM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99BA92D-4ABE-4E4A-BB8B-D824CF0755F8}"/>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2534959-7665-9549-891B-D8754FD4A5F3}"/>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35848C8C-DAE5-E94B-B0F3-CEA4D805FCD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897D154F-1AEE-834D-B0A2-248344F7C9C2}"/>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328A1084-B5D7-9B4D-B50A-E6B3A731960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9FB6A1-7179-FE4F-B74B-774E3649A8C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EA81CB6B-DE7C-1041-8C60-F4AC01D1495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5" name="Прямоугольник 64">
            <a:extLst>
              <a:ext uri="{FF2B5EF4-FFF2-40B4-BE49-F238E27FC236}">
                <a16:creationId xmlns:a16="http://schemas.microsoft.com/office/drawing/2014/main" id="{0BBC7E69-F409-864B-B9E4-EF819D25771E}"/>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C87237E-293E-2240-875F-3255CBF7F35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6A69FC9-CE77-DB44-A7E4-89CD403C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F23D643-A8CA-274F-8ABB-810E3C80143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68DADCE-137C-5646-BBDA-8A150E44C90B}"/>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4DFC0C1-8940-B04C-B95A-83CBFC2F58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EAE2FE64-2AD6-8448-B1A0-749FA20458D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56FF69D4-F550-6444-9997-638AC0B27B1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EB1FFFE-365D-F642-A899-23C9326D53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4F4C5236-EF18-DF44-9925-BB4A166D6E2B}"/>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CF5706A9-78A1-9144-82AF-F2B34C2EBF88}"/>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0921371-6842-8147-8CDE-6190BF028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070B045-5359-494D-9AA1-019C2F108A8F}"/>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8156FBA-26A9-A945-9CD6-2D9AA26FB5DE}"/>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10A75F89-2361-3149-BC0E-FF2DA4B418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400E5F07-8B12-D94C-97AF-FC8F1C3E19F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F8F7826A-66F5-3944-AAD4-A76E1CCCD7B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DB73DA07-D8CE-1149-9E02-A823DFD002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DD222B-9019-BE47-BADB-4652BC1F1EC6}"/>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9717A874-B1DF-7D43-A756-10B0FF45818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229E5EC-2DCC-4A4E-81C2-E0E0288A46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F8D99E8-67F2-9943-A339-73168B5BD34A}"/>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18F9CCA-8F6C-374F-B930-47082FBC03B1}"/>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B92972C-1EFD-B240-8D1D-BD9B44EADB0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CC764F7C-71CC-BC49-9FFD-2BC274F3B44D}"/>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AA2E1947-0D2B-1749-88C7-EFE60CF9E81E}"/>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928D337-074F-4744-A2F9-33C66AA440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BF20818A-9327-B045-8D81-B23A2CE76A46}"/>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1437CB49-0ECC-F04B-B662-9A0B986AF4B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F31EBA68-E793-7B4F-AB27-AE7F1F103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96BD6286-0548-AF4C-ADEA-5075359C1399}"/>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D3F6EC01-24CB-BB45-ABDB-BCB7BA5D378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66BDD3D-3D9F-984E-88BF-9B727A8DF01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DE8615D2-9B07-724F-8E94-7E6BC6C98D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0674BE85-84DB-0D43-8E74-22D3F289206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E76F844F-5564-1345-8981-A242F2973E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DB9C625A-E503-9E4A-AB43-2EF34F6D846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a:extLst>
              <a:ext uri="{FF2B5EF4-FFF2-40B4-BE49-F238E27FC236}">
                <a16:creationId xmlns:a16="http://schemas.microsoft.com/office/drawing/2014/main" id="{0687BB7F-1DA5-3E41-902D-693CFA51B67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E525C3D-EBBD-1441-86AA-EB024CEC95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18" name="Прямоугольник 117">
            <a:extLst>
              <a:ext uri="{FF2B5EF4-FFF2-40B4-BE49-F238E27FC236}">
                <a16:creationId xmlns:a16="http://schemas.microsoft.com/office/drawing/2014/main" id="{6EE78AE9-3780-FC47-A744-2B9C9AFA3089}"/>
              </a:ext>
            </a:extLst>
          </p:cNvPr>
          <p:cNvSpPr/>
          <p:nvPr userDrawn="1"/>
        </p:nvSpPr>
        <p:spPr>
          <a:xfrm>
            <a:off x="0" y="313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a:extLst>
              <a:ext uri="{FF2B5EF4-FFF2-40B4-BE49-F238E27FC236}">
                <a16:creationId xmlns:a16="http://schemas.microsoft.com/office/drawing/2014/main" id="{AD09A97B-2BE3-FE42-8498-EF01D31587D3}"/>
              </a:ext>
            </a:extLst>
          </p:cNvPr>
          <p:cNvSpPr txBox="1"/>
          <p:nvPr userDrawn="1"/>
        </p:nvSpPr>
        <p:spPr>
          <a:xfrm>
            <a:off x="604489" y="32325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20" name="Рисунок 119">
            <a:extLst>
              <a:ext uri="{FF2B5EF4-FFF2-40B4-BE49-F238E27FC236}">
                <a16:creationId xmlns:a16="http://schemas.microsoft.com/office/drawing/2014/main" id="{CE46A9A9-290E-BC42-9307-3B40C5B3FC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204000"/>
            <a:ext cx="288000" cy="288000"/>
          </a:xfrm>
          <a:prstGeom prst="rect">
            <a:avLst/>
          </a:prstGeom>
        </p:spPr>
      </p:pic>
      <p:sp>
        <p:nvSpPr>
          <p:cNvPr id="53" name="Прямоугольник 52">
            <a:extLst>
              <a:ext uri="{FF2B5EF4-FFF2-40B4-BE49-F238E27FC236}">
                <a16:creationId xmlns:a16="http://schemas.microsoft.com/office/drawing/2014/main" id="{266067B0-98C7-0C40-9B68-5FEF8CF4E4A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EDD57E6-3614-B643-A15B-C2B609709B6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691260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Риски банковской книг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1B071F3-E6B3-AD47-BAE4-1BBEB00D4A46}"/>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298FE323-8D2D-3D48-8036-B820C5702469}"/>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59C9967D-7B7B-CE42-9677-15C45E0B7E51}"/>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EB9AA03-C67F-4C49-A467-C7350AE70F6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E9F901A4-D06C-5B49-A7D5-11912476F43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5E3E25-54AA-0946-9006-A5F0DB72EDC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DF0DAF-A7A0-9548-9A69-55ACB13BED6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DAF813C-049E-7C4E-BA9C-3BA22F220F90}"/>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F645EB29-CF73-6F40-8C31-8ED18C2A5DF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5ECE37BF-330B-7843-8F9E-4A439DE2F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3EC034A-EE51-F840-8DAB-31295FFBB307}"/>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F859796-A85A-2C4C-8787-6B4BC22904F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2F73188-F50B-3B4D-A474-49B427F981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908FF4-6CF8-7140-A39D-EE986E311588}"/>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DFC96C-407F-6B46-8B7B-612D03252815}"/>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787A5A7-6B17-0D41-88C9-ECBED0EFD8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FC2D9986-7196-6F4A-94E5-08ACDF49AC3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E8AEDD7-63D2-944F-9693-6984D9E67FB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5635579-B3E2-E84A-8813-C38A647401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E8A4140-4E20-0F4B-86D3-BF98DC0322C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6C20C6E-CE21-544D-AC18-02C272A1CB8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525EA5B-BA25-8C4E-8381-39D1B672F0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80" name="Прямоугольник 79">
            <a:extLst>
              <a:ext uri="{FF2B5EF4-FFF2-40B4-BE49-F238E27FC236}">
                <a16:creationId xmlns:a16="http://schemas.microsoft.com/office/drawing/2014/main" id="{269F2883-6620-A04F-B070-B3E3F2B5368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DCB1731-C13F-044B-BC0A-FC73796641A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FA685393-470B-E243-AC88-A89359FE2E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D012497-03A2-FA4D-AC60-F34CAC9A83F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0BE37FC-D144-F845-BAEF-F17E2DB59E1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9E12506-A0D4-DD4F-80BB-36E2056F79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6EDA0061-54E4-6147-9FAD-70B1F14DF0E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632DC11B-85E8-D346-B0E3-F490FE2499FA}"/>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1E07DEB1-4527-5A49-9127-4F8EB6658E6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7CC83E88-7784-524D-8522-22CEAFA0A23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5CA7542D-6FEA-0341-874B-50898F2B300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D2798E8-1A91-1E42-9B4D-8F35FF4D98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3230ED5-8618-434F-A316-9A6AB636D05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6EB954CB-4F05-D440-8BD0-5939F7C996D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439925EA-EA35-8D4F-9404-3D09E9F44B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8293CB9F-6534-D04B-8F89-385009CF4941}"/>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6DB5FFA6-B31E-A64A-BD4F-574F388CF8B0}"/>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CB95C2AE-4550-4C4B-89CD-4FE06835C10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C9B623ED-4908-EE48-86D7-F15BAB8A986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9303BDFE-F0E4-9544-B95B-1A177FB903E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4A49ABF8-3FD3-684A-84DE-33B5A5E8C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A1EA0194-D586-EC4F-B7B7-849E4E4018C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B9E07F0B-4DE8-E04E-B243-5D80B447F014}"/>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8ED6556-3035-FF4F-903B-C7FF124ABC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6" name="Прямоугольник 135">
            <a:extLst>
              <a:ext uri="{FF2B5EF4-FFF2-40B4-BE49-F238E27FC236}">
                <a16:creationId xmlns:a16="http://schemas.microsoft.com/office/drawing/2014/main" id="{D8B42A99-9082-7442-A2A4-B0776AB9F6BE}"/>
              </a:ext>
            </a:extLst>
          </p:cNvPr>
          <p:cNvSpPr/>
          <p:nvPr userDrawn="1"/>
        </p:nvSpPr>
        <p:spPr>
          <a:xfrm>
            <a:off x="0" y="356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TextBox 136">
            <a:extLst>
              <a:ext uri="{FF2B5EF4-FFF2-40B4-BE49-F238E27FC236}">
                <a16:creationId xmlns:a16="http://schemas.microsoft.com/office/drawing/2014/main" id="{AD0AD8B4-7729-A34A-A1C4-DD9CD2637F9D}"/>
              </a:ext>
            </a:extLst>
          </p:cNvPr>
          <p:cNvSpPr txBox="1"/>
          <p:nvPr userDrawn="1"/>
        </p:nvSpPr>
        <p:spPr>
          <a:xfrm>
            <a:off x="604489" y="36645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139" name="Рисунок 138">
            <a:extLst>
              <a:ext uri="{FF2B5EF4-FFF2-40B4-BE49-F238E27FC236}">
                <a16:creationId xmlns:a16="http://schemas.microsoft.com/office/drawing/2014/main" id="{0351012D-5C43-AD41-A3DB-78D00F6651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636000"/>
            <a:ext cx="288000" cy="288000"/>
          </a:xfrm>
          <a:prstGeom prst="rect">
            <a:avLst/>
          </a:prstGeom>
        </p:spPr>
      </p:pic>
      <p:sp>
        <p:nvSpPr>
          <p:cNvPr id="53" name="Прямоугольник 52">
            <a:extLst>
              <a:ext uri="{FF2B5EF4-FFF2-40B4-BE49-F238E27FC236}">
                <a16:creationId xmlns:a16="http://schemas.microsoft.com/office/drawing/2014/main" id="{6E0E23FB-CF49-1043-A060-4E08E0B12E5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CF70038F-96A2-4948-9780-9AA95367092E}"/>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66391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Операционный 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E9C31441-7FC4-4A4B-AE01-2068FD2A6E7E}"/>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CE1108E-E08F-6D49-9964-3B0F7493C2A1}"/>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8142E925-CA77-B544-BD9A-E1C6BB14A14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E9EC314D-D616-5242-AE09-6D30F714ED1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DA2D573-1833-D74D-B1E0-341F0AB846C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A24519-AA85-1C4D-AE4C-C4B08A73D29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A3DAB09-6C2F-0746-8876-F91EDC660B1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AE2A4EA-E8EB-9348-A94C-3E2E9229798C}"/>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DB5A8C7F-612B-1C48-90BF-49AA6C5EB3D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682C48FB-794F-B347-8066-A14B56E96B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8393DD1D-E51D-574D-A6EF-3ACB8EB3B8C5}"/>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ACA933D7-44B0-4346-834C-21749BBF9E1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2FBF4CE-A550-0A4C-933D-28D6FAA54D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03CF636-4B75-7E41-8078-D84C0763D1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26344617-29E4-8E43-9D91-FA352AC6BAA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9E74D18B-7351-FF4A-928E-3BB108009CF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B864E8E-E913-C245-AE55-6D29E2ECD82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189EB07B-8D96-A04C-853B-BF94A15BF7F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59D71A1-692C-854D-AB6F-E9AB3C0E79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F74DE3F5-588D-3B47-9673-90E75D55A6C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6F93427-5A6D-514A-BB06-5D3D0AB404E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B3E49339-BD5C-284F-8969-79024C6F77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B8D2CC8-FA76-FE42-B334-0430A7292D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8EE1E99-AE7D-344E-BBEB-974669F2E605}"/>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E8FA1EC-C60B-1B47-96EA-BCE7E03BBB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3" name="Прямоугольник 82">
            <a:extLst>
              <a:ext uri="{FF2B5EF4-FFF2-40B4-BE49-F238E27FC236}">
                <a16:creationId xmlns:a16="http://schemas.microsoft.com/office/drawing/2014/main" id="{9E8653EA-46BE-5C4B-8CD7-497306B2A12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88AF99F8-430E-7A43-9791-9E06C324FD64}"/>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088FF95-C4CC-6E4C-89DC-E78C0C6C49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F8288506-A838-5749-80F0-6D577AFE289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C7182FB-A685-8448-B0C1-C6B991C7DA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4B82E4B4-06F8-EC4F-B91B-A3EF5A45D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BED6FCD-AED3-7347-BAC8-7D7E331CF0D8}"/>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B608CB1-BD58-F349-9A4D-353BB4852B7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0AF5F82-FAB8-624F-B094-54898C888D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4D1CBA8-BA60-C44C-9E84-87BF102D5A7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DB0AD7E1-43EA-4642-9A0A-8F7230BE6EE4}"/>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C231BD2E-5D40-E14A-BFB5-BBF169E22C8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0DD66B27-C38C-9C40-89D3-8758745FB38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BFC4597-AEB9-B843-88D6-C28DC570D5A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24F228E7-7490-A949-B3CD-587E93BC5C8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D0F91B22-2C86-2245-B463-396CF9BA9F8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5556E0B-E6CA-AB45-939A-FA68DDE0339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274CDDEE-AF1D-264F-8DFF-43651BACFE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2337D8-3D1E-1C4D-8AF1-9D9CC533ED7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C742A40-08FD-544E-9D77-034AA3C66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2BE3565-03C2-B743-97E6-7942042583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7" name="Прямоугольник 156">
            <a:extLst>
              <a:ext uri="{FF2B5EF4-FFF2-40B4-BE49-F238E27FC236}">
                <a16:creationId xmlns:a16="http://schemas.microsoft.com/office/drawing/2014/main" id="{6B17A399-05CC-B345-B826-6997E367192F}"/>
              </a:ext>
            </a:extLst>
          </p:cNvPr>
          <p:cNvSpPr/>
          <p:nvPr userDrawn="1"/>
        </p:nvSpPr>
        <p:spPr>
          <a:xfrm>
            <a:off x="0" y="399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99660414-4303-B54D-A661-2504F446609B}"/>
              </a:ext>
            </a:extLst>
          </p:cNvPr>
          <p:cNvSpPr txBox="1"/>
          <p:nvPr userDrawn="1"/>
        </p:nvSpPr>
        <p:spPr>
          <a:xfrm>
            <a:off x="604489" y="40965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167" name="Рисунок 166">
            <a:extLst>
              <a:ext uri="{FF2B5EF4-FFF2-40B4-BE49-F238E27FC236}">
                <a16:creationId xmlns:a16="http://schemas.microsoft.com/office/drawing/2014/main" id="{B4BD463B-56FD-034E-9BEF-13D9992666D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068000"/>
            <a:ext cx="288000" cy="288000"/>
          </a:xfrm>
          <a:prstGeom prst="rect">
            <a:avLst/>
          </a:prstGeom>
        </p:spPr>
      </p:pic>
      <p:sp>
        <p:nvSpPr>
          <p:cNvPr id="53" name="Прямоугольник 52">
            <a:extLst>
              <a:ext uri="{FF2B5EF4-FFF2-40B4-BE49-F238E27FC236}">
                <a16:creationId xmlns:a16="http://schemas.microsoft.com/office/drawing/2014/main" id="{AEA645F3-476C-BF45-88FF-38737F83D39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899A8571-728B-6F4E-8C6A-B780FEBB36F2}"/>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35771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1_Техно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06A5973-E1FB-6343-B2A2-9B3904BF53A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783C100-F621-8448-98BD-5341ADDE5A5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4314CFC-57E4-4246-9985-B70F31865B0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5ACD35C-BFE5-3045-882F-4621C05CC5B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88ACBE3-625F-024E-9F3F-5C538608A190}"/>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35F08ED0-6400-404C-9BC7-CD726669A5D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6BF326A-6920-0642-BD58-09D12855C5E4}"/>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3A3CE1-53AA-5B44-A0D9-15C752FBB20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4B67EC-B010-AF40-83A8-749BB371B797}"/>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F4DEA0AF-238F-5D40-93D9-F6D1E3989F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D73986E-CD06-BD4B-9B31-465154285DB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54BE9EB-78C4-4141-AA87-F04DFF1B4766}"/>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5225E38B-42E8-A04B-93FF-3701BD28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811E934-E170-D84B-AFFB-85A1C9694B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9725CDF-46D1-2C4E-8BC2-2580850134F3}"/>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56EC3407-22ED-584B-ABC6-03FD2A4C76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D803334C-EC96-6D41-81AD-F5B3F3CAE47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DE3FC6E-5E00-1740-A9D4-20D7E031F00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ABBFE6B-8903-3543-A03A-97123655F65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7" name="Прямоугольник 76">
            <a:extLst>
              <a:ext uri="{FF2B5EF4-FFF2-40B4-BE49-F238E27FC236}">
                <a16:creationId xmlns:a16="http://schemas.microsoft.com/office/drawing/2014/main" id="{DAF8D8B7-D595-A441-8800-9AC0A107C34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25A1654-BE40-2F46-A578-B38DA54B05D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1C1DF63-9D29-4148-84DD-276A978038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E80A66D1-FF98-EA41-A4DA-8C1FCE9969E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B851A89-FE61-3941-95CF-79C4B0E2C39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0E9E1BC3-F18C-0547-BC6F-F156910E99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B7E63ED-6809-854D-8906-30E32AAAC71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45E8007-A280-D741-84E9-202C006BCD7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7B7EDBF-3A03-064F-B466-00C5CB0EA7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5B623FB5-340A-D043-ABBF-C042885296A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92522FE4-E6A2-9549-B762-8BD9E3C1AD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3480538-E58F-B040-BA72-06E3C9D018B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8AF3D0ED-3608-B845-89B0-E519D96B52FF}"/>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3F086E6D-9CEF-1943-8EB6-CDCAE5FD1831}"/>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87D5406-49DF-0D44-A60E-D2B1A041EF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20454DE3-5170-BD46-84BC-F925DA91F6AA}"/>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D772069-8FAA-CF44-9637-531A4CA8619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7EF417D8-5308-DB41-80EE-42E916B88F0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E8F3EF92-DFF3-114A-BA1C-E62268579C4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EA3D4D4C-E81E-8D4C-86CD-30EDB288119D}"/>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A727FACD-30C0-6C4C-AB05-FF6AFACFAE8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BC3D4A6E-D280-974E-93AB-07A1AC50F33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DB48D890-2B25-2740-81DF-206167B01EE7}"/>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38B9FAFE-19BB-C54D-A53E-2772D4C39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E6275C-A566-494A-8983-922944CCF1D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C40314CC-CA7E-9342-9A89-128A9BD55987}"/>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6ED333C-DED5-A44B-B54B-8D1BDE3791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3" name="Прямоугольник 132">
            <a:extLst>
              <a:ext uri="{FF2B5EF4-FFF2-40B4-BE49-F238E27FC236}">
                <a16:creationId xmlns:a16="http://schemas.microsoft.com/office/drawing/2014/main" id="{8698AEE8-07F5-AD46-A1BF-207727E18E2F}"/>
              </a:ext>
            </a:extLst>
          </p:cNvPr>
          <p:cNvSpPr/>
          <p:nvPr userDrawn="1"/>
        </p:nvSpPr>
        <p:spPr>
          <a:xfrm>
            <a:off x="0" y="442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a:extLst>
              <a:ext uri="{FF2B5EF4-FFF2-40B4-BE49-F238E27FC236}">
                <a16:creationId xmlns:a16="http://schemas.microsoft.com/office/drawing/2014/main" id="{2464FA7F-5C35-B844-9D28-BD3466BF6760}"/>
              </a:ext>
            </a:extLst>
          </p:cNvPr>
          <p:cNvSpPr txBox="1"/>
          <p:nvPr userDrawn="1"/>
        </p:nvSpPr>
        <p:spPr>
          <a:xfrm>
            <a:off x="604489" y="45285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135" name="Рисунок 134">
            <a:extLst>
              <a:ext uri="{FF2B5EF4-FFF2-40B4-BE49-F238E27FC236}">
                <a16:creationId xmlns:a16="http://schemas.microsoft.com/office/drawing/2014/main" id="{BBB5565E-948E-104F-9606-42DC805C28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500000"/>
            <a:ext cx="288000" cy="288000"/>
          </a:xfrm>
          <a:prstGeom prst="rect">
            <a:avLst/>
          </a:prstGeom>
        </p:spPr>
      </p:pic>
      <p:sp>
        <p:nvSpPr>
          <p:cNvPr id="53" name="Прямоугольник 52">
            <a:extLst>
              <a:ext uri="{FF2B5EF4-FFF2-40B4-BE49-F238E27FC236}">
                <a16:creationId xmlns:a16="http://schemas.microsoft.com/office/drawing/2014/main" id="{342174A1-8970-704E-AD85-5C0128E7287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90D481EC-C8E6-FC4B-9B29-8D5AB85A65E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73601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_Пруденциальный офис">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00F14878-52FE-C14C-B62D-1C8B104F7D17}"/>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A92D1BC-D859-EE4F-8EFD-E6F935877EE7}"/>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6867703-5CDC-7045-B3A4-92689988512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15FB74A-1322-0946-BE67-289FE6E3BF5E}"/>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699922F4-567E-2C42-ACDD-CF227D6324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C69FE4C-A692-4A46-B897-792F396A8BB0}"/>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3944FB49-B898-B54B-998D-4D1237295EF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074EECD0-60F2-D848-9D33-BD1387274114}"/>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E7F20629-0A4E-1944-A45F-E354C5F637B5}"/>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E9EEB63A-2D1B-2947-9372-8F0D5277A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2AA23C8-EFB5-B944-932B-1707D59EFCA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9F48A4A-69A2-2E4F-A3F6-7AE740E2ACF4}"/>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8F2875DB-4C57-984C-AE3E-C5A6B1C49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2CD7F1A-5C4E-0D4B-9D64-6DA00F14177F}"/>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C090EB19-8E89-0346-8219-A7A6EBDD8A67}"/>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C9AA5DB-4ED7-4444-982F-082B209C6E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5B7492B3-F681-C142-ADBB-0ACEE3AF2F1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9023BB-21EF-984B-8D1A-CB659AE7EB4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BAD440AD-F090-4548-9DB3-1F451AD4F5B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576B02BE-49AB-DF4B-A91F-95AA0CF289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1CA1965D-B47A-1D47-BE90-20187E7D0785}"/>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A690137-03A6-8D4C-9E66-6F0CEBBF1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512B2A4-AEF6-BF40-83EF-75BDBAD34B6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3F5B022-42D3-E349-8EDD-E4AA4337D6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D658C24-C274-DB42-9759-0EFE513484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B934A77C-6E45-C344-831C-A1CAC0E6FD9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F3497B0-B6C5-1F4D-9972-F2292CFFDF4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CBC08DF6-A81B-C64F-8AC9-0BCE3CA5ED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07209A4-848B-2048-94EF-A51D1AA1C2EF}"/>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3D86FF9-BBA4-954E-B9A9-7500D3BAE9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598EDA3-86DB-1546-BD7F-4752760904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9" name="Прямоугольник 88">
            <a:extLst>
              <a:ext uri="{FF2B5EF4-FFF2-40B4-BE49-F238E27FC236}">
                <a16:creationId xmlns:a16="http://schemas.microsoft.com/office/drawing/2014/main" id="{88095419-E4A8-D64D-B040-C1DF495067F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4DAAF373-634A-B947-B3E1-5CEBF04C1BD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E69148E-D662-5243-AC7A-FA4A26BE2B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8E6F6527-41D6-5842-8A44-5ED022DCDDAF}"/>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A7636A2-37F5-CB41-81A7-B84941710A8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940D1CDE-4F3C-B749-A823-EFE7727AF51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65E8F1D7-6635-1A43-B0AB-C23B41D2210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DE0CAF8-8D5D-6747-9943-47E75104E8D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0DFC8A2B-7A95-3046-AD90-BD67427DFC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2DDC1DB2-1DB4-D540-8642-4377F7AD71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E37454C2-69EB-834E-BC98-61EBE73D014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6D125400-1525-BF40-99F6-9F5F1C3202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19201046-CAFC-7045-A66E-FFE9F10B8956}"/>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9F22089-BBD0-4746-A275-61D5328DEDD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113337D-7B5E-A34D-A1DC-082DDDD5DD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77" name="Прямоугольник 176">
            <a:extLst>
              <a:ext uri="{FF2B5EF4-FFF2-40B4-BE49-F238E27FC236}">
                <a16:creationId xmlns:a16="http://schemas.microsoft.com/office/drawing/2014/main" id="{781C25FF-34AA-9841-8B34-16E32D5BB5D4}"/>
              </a:ext>
            </a:extLst>
          </p:cNvPr>
          <p:cNvSpPr/>
          <p:nvPr userDrawn="1"/>
        </p:nvSpPr>
        <p:spPr>
          <a:xfrm>
            <a:off x="0" y="486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221BAAC2-B73A-854C-8E71-157064C02D52}"/>
              </a:ext>
            </a:extLst>
          </p:cNvPr>
          <p:cNvSpPr txBox="1"/>
          <p:nvPr userDrawn="1"/>
        </p:nvSpPr>
        <p:spPr>
          <a:xfrm>
            <a:off x="604489" y="49605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179" name="Рисунок 178">
            <a:extLst>
              <a:ext uri="{FF2B5EF4-FFF2-40B4-BE49-F238E27FC236}">
                <a16:creationId xmlns:a16="http://schemas.microsoft.com/office/drawing/2014/main" id="{A811AA2B-B0DE-1C40-A616-F8143864F4E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4932000"/>
            <a:ext cx="288000" cy="288000"/>
          </a:xfrm>
          <a:prstGeom prst="rect">
            <a:avLst/>
          </a:prstGeom>
        </p:spPr>
      </p:pic>
      <p:sp>
        <p:nvSpPr>
          <p:cNvPr id="53" name="Прямоугольник 52">
            <a:extLst>
              <a:ext uri="{FF2B5EF4-FFF2-40B4-BE49-F238E27FC236}">
                <a16:creationId xmlns:a16="http://schemas.microsoft.com/office/drawing/2014/main" id="{E8534B8E-5B96-DE4E-BBE2-65CBE8F6DD7C}"/>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E42ABF7C-14D2-C34E-8DBC-9837177C3A5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47557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pPr/>
              <a:t>‹#›</a:t>
            </a:fld>
            <a:endParaRPr lang="ru-RU" dirty="0"/>
          </a:p>
        </p:txBody>
      </p:sp>
      <p:pic>
        <p:nvPicPr>
          <p:cNvPr id="3" name="Рисунок 2"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78299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ИТ-внедрен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DFFA306-4E15-E949-9709-F8153EE88F4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84988645-5DB7-DE46-AA2C-D6394E2333C6}"/>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1DACB476-9A9C-CE43-AAA2-1C3E85359649}"/>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3204DC8C-00D6-CC4B-A90F-B012B8D42D31}"/>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5BD6F3C-8579-9A4F-97F1-221D0CC58B0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F76CE5E0-D155-3142-82A9-31F639B10BE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AC2FCB7-455D-3846-AF00-6309D169CDE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E87F866-470E-C145-8842-311DD7F7B35F}"/>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5C7FB279-F2D3-714E-92ED-F0026C26782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32E4F3A8-C78F-1048-8D1F-92684DD8BF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3EABC97C-9CA4-8E45-81FE-30AD7798833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ED815AFE-15DA-324F-ADD8-E2339785B335}"/>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1B65C54A-16FA-FE4B-95D2-203E345C1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86753F-AFC5-FC4E-92BC-786E7B3F4B79}"/>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86FA67C-29F4-604E-8A62-5D634E81B9DE}"/>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A2C03665-9F07-7644-86E8-F2F1D9EC22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7579A64F-3789-7644-BF39-7666B0F9017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252FDBC-7306-B944-9A3A-6B1EC16C21DA}"/>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55B5BA8A-6484-194C-AE62-FDDAFE2F13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3BF7AAB1-4487-A640-8100-04A90A7FBCE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9EE6884-3EF7-7D49-A06B-796FD72261B0}"/>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7ECFC8-1380-4044-89EB-F729E5ED6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E0368B5-7EC1-9441-B9DA-57F07877F1F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233AE29-F3C8-B346-BEA2-1292D0F9D49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B36C9A63-1EE0-1442-A27C-73DC0FE2A2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D5F8CEF5-E90A-6446-B143-4CBE695E90E5}"/>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1AA4665-BE6E-6544-A2E3-8ACDFA32037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67BE6A3-B4CE-8D46-82FD-66A60F6FA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303DB7D-72DB-D445-A492-293F5CF0CB60}"/>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0EC0FF97-4FB9-8F42-AC0D-77CBEFCB5F8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08C060D3-1ABB-954D-9DE4-DB091D8765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DA358D83-886A-D54D-9290-396D66205888}"/>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27ECD3D-559B-CA45-B98E-E5DB0A983AD6}"/>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CC4A12B-BBB2-7E4B-8C9D-3B3F9D67365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0D4FFB4-007A-B44A-8698-D43D037B351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879D4E54-1AAB-F842-84E1-7B3E1BCF8A8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1" name="Рисунок 100">
            <a:extLst>
              <a:ext uri="{FF2B5EF4-FFF2-40B4-BE49-F238E27FC236}">
                <a16:creationId xmlns:a16="http://schemas.microsoft.com/office/drawing/2014/main" id="{9F6E8E67-2134-6746-9960-67133E72DE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7B065E1-3737-DA47-A21A-8C04F014A1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A2EB8D49-44A1-4A4F-A665-A3344CAA336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0A91E382-6A64-AB4E-BAB2-F264BD0B22C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D7B5DFA6-8E5D-4142-9A69-DBAB5A845C87}"/>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C05285A9-C78B-CA4F-B15E-86EC9B34D6B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E9E2D4E6-5E28-944A-A33C-6B1997C10E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3" name="Прямоугольник 112">
            <a:extLst>
              <a:ext uri="{FF2B5EF4-FFF2-40B4-BE49-F238E27FC236}">
                <a16:creationId xmlns:a16="http://schemas.microsoft.com/office/drawing/2014/main" id="{BAB6EAD4-0B11-C842-BEB6-C727F45B5F9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6884F00B-B497-4F4D-98B5-140F57BB5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5" name="Рисунок 114">
            <a:extLst>
              <a:ext uri="{FF2B5EF4-FFF2-40B4-BE49-F238E27FC236}">
                <a16:creationId xmlns:a16="http://schemas.microsoft.com/office/drawing/2014/main" id="{B2CFEE18-0D9B-604A-B78B-3204A7CEC0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5" name="Прямоугольник 184">
            <a:extLst>
              <a:ext uri="{FF2B5EF4-FFF2-40B4-BE49-F238E27FC236}">
                <a16:creationId xmlns:a16="http://schemas.microsoft.com/office/drawing/2014/main" id="{890AE502-6D2D-9840-AA20-BE4F59893916}"/>
              </a:ext>
            </a:extLst>
          </p:cNvPr>
          <p:cNvSpPr/>
          <p:nvPr userDrawn="1"/>
        </p:nvSpPr>
        <p:spPr>
          <a:xfrm>
            <a:off x="0" y="529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E20B85DD-FC8D-6241-9AA6-6C4DD4278170}"/>
              </a:ext>
            </a:extLst>
          </p:cNvPr>
          <p:cNvSpPr txBox="1"/>
          <p:nvPr userDrawn="1"/>
        </p:nvSpPr>
        <p:spPr>
          <a:xfrm>
            <a:off x="604489" y="53925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187" name="Рисунок 186">
            <a:extLst>
              <a:ext uri="{FF2B5EF4-FFF2-40B4-BE49-F238E27FC236}">
                <a16:creationId xmlns:a16="http://schemas.microsoft.com/office/drawing/2014/main" id="{58722B2D-4C96-8A4B-BB84-32A648579F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364000"/>
            <a:ext cx="288000" cy="288000"/>
          </a:xfrm>
          <a:prstGeom prst="rect">
            <a:avLst/>
          </a:prstGeom>
        </p:spPr>
      </p:pic>
      <p:sp>
        <p:nvSpPr>
          <p:cNvPr id="53" name="Прямоугольник 52">
            <a:extLst>
              <a:ext uri="{FF2B5EF4-FFF2-40B4-BE49-F238E27FC236}">
                <a16:creationId xmlns:a16="http://schemas.microsoft.com/office/drawing/2014/main" id="{1C0D21BB-EDFE-D944-A87E-D59C6F70256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A0850A7D-A225-724F-B822-833A0B52EF2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4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Housekeeping dashboar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BC8E6E5D-70F2-E24E-8A30-5CA5A090B08D}"/>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30FEF1C-CDC7-324E-9731-D4FD1762AC6F}"/>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8DA50FF-3032-8C46-87C8-0834FD4A605A}"/>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CF68C8F-D679-ED4D-9405-6C66367F54E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251325C-84DA-C841-AC5D-81DC5243AD3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A50D578-C8D0-0245-B07C-1B4EDA98D6D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C44079C-4446-A748-A098-EE007009CBB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BC53B92-3877-E24B-9891-0C324F8435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DCB41B9-E853-0C43-9A5E-3BCF890CE55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27B3AF6D-DA74-9B4D-8AF5-0E04E2C64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98B1AC4-52D0-0049-9945-FCD3B7581CC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BC6A984-A57C-7C45-B4DB-1312F04E3AFD}"/>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27DFA1E5-0CA2-204B-91E7-A81F44A649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487DB0E0-2302-BF49-8F24-15183E5A8FF5}"/>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931D5255-3E6C-5F46-917B-E67E45DC9CED}"/>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DC326296-C91A-2E46-AE36-E632D4C576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15693F7-2B66-D846-8B02-D11551B94B4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B88EA959-27DF-FA4D-8C28-7DE73B48C506}"/>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AC9A54F-C03C-D642-B560-FA7B70135B8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794F5C4-9DCC-2D46-B91E-75A507CA2F5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EB06C74-61BA-1744-B22E-AB27180DF33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27E936D3-0B22-4A45-9F9F-602D576606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2334DA49-7E78-7D48-A3B1-9F9AF62CF641}"/>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C261CCDE-B025-6146-811E-C20EB9ACB2D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A3ED3DEC-7028-B541-AFF7-361A8DFF78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132977-CBD0-1B40-BF2A-E6FF59AF80D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E32EF39-2D0D-8144-869A-44EA3BD47CAC}"/>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4B360DE-1FA3-FE4F-BEB6-BDEB8C052F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D76E6F21-3381-5A4A-9A02-6598295AC25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60E435E-DC06-424F-9B25-03E19F2829FD}"/>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E8DA84-EB0C-6D4E-A5D9-5F91B14FFDA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105A2AF-8021-1342-A513-2C12297B6C8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AE4AAA0E-410A-7648-9A48-D50E20C80673}"/>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98BDE3E-31E1-444C-8A2F-855937B5981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1AC88E8-4267-E74E-879A-49276F0FE410}"/>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88A4365-A412-FC4E-8219-20BDF9EFAF3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B5434D16-DD9A-0E4D-A71E-0CF0F7394F3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B33C1554-F6DA-2640-BC95-C93B8E6FC73B}"/>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4336B050-6CEE-5644-8EEB-ECAA229171DD}"/>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B96BF871-A2DF-CE41-A42E-6BEC4483A4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3806C03E-9B04-5F41-BDCC-993EC18DF83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DFFE2BCB-A6B6-6247-8A04-6AE4A1B8734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4F12502A-2D47-464D-BF73-F9DA974634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6" name="Прямоугольник 115">
            <a:extLst>
              <a:ext uri="{FF2B5EF4-FFF2-40B4-BE49-F238E27FC236}">
                <a16:creationId xmlns:a16="http://schemas.microsoft.com/office/drawing/2014/main" id="{D356A863-8ED0-104C-A979-011ADC9CA5F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E84BD71D-6511-D649-B681-40BF6DC15B69}"/>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B801D65F-1EDC-3F4F-83D0-786DC17DA3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9" name="Прямоугольник 188">
            <a:extLst>
              <a:ext uri="{FF2B5EF4-FFF2-40B4-BE49-F238E27FC236}">
                <a16:creationId xmlns:a16="http://schemas.microsoft.com/office/drawing/2014/main" id="{8AE3B7E6-3007-2941-81A3-21BDEB2EC6B9}"/>
              </a:ext>
            </a:extLst>
          </p:cNvPr>
          <p:cNvSpPr/>
          <p:nvPr userDrawn="1"/>
        </p:nvSpPr>
        <p:spPr>
          <a:xfrm>
            <a:off x="0" y="572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0010455-FBAE-194A-B4A7-9E0159C29FC4}"/>
              </a:ext>
            </a:extLst>
          </p:cNvPr>
          <p:cNvSpPr txBox="1"/>
          <p:nvPr userDrawn="1"/>
        </p:nvSpPr>
        <p:spPr>
          <a:xfrm>
            <a:off x="604489" y="58245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191" name="Рисунок 190">
            <a:extLst>
              <a:ext uri="{FF2B5EF4-FFF2-40B4-BE49-F238E27FC236}">
                <a16:creationId xmlns:a16="http://schemas.microsoft.com/office/drawing/2014/main" id="{56B9C68B-7BB9-884D-BEDC-D92335D828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796000"/>
            <a:ext cx="288000" cy="288000"/>
          </a:xfrm>
          <a:prstGeom prst="rect">
            <a:avLst/>
          </a:prstGeom>
        </p:spPr>
      </p:pic>
      <p:sp>
        <p:nvSpPr>
          <p:cNvPr id="53" name="Прямоугольник 52">
            <a:extLst>
              <a:ext uri="{FF2B5EF4-FFF2-40B4-BE49-F238E27FC236}">
                <a16:creationId xmlns:a16="http://schemas.microsoft.com/office/drawing/2014/main" id="{25D879A6-CBDA-ED4B-86CF-803AFB23ED4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F0A6CCB5-6DB2-C741-905E-C8246E9FB6B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90188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Дополнительно">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8782B54-09F5-FF48-9B91-5AF0B81A52BB}"/>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B5AA8F6-C08B-CB4A-8762-DBC65E1FBF9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7EE5BF7-FE67-064C-BD00-33AACC8A266C}"/>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4E24D38-DAE0-A845-A2CC-FF4925853E2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09FC5A9-0200-B340-B4FF-5E3472DDD36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FBF37FB-131F-7F48-A501-AC2B06644F1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74756C2-0474-F745-86EE-35A0D1F8FBE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557E184-5A8E-074E-A890-C6F394D2618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36CCC9-B874-964A-9353-16FC33392E7E}"/>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723B0DE7-EA2E-7647-BFF2-F0F88DD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AF03B150-8FEF-4146-9948-924FF8312163}"/>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F1BC41A-4AC5-D544-9430-F8CCFEB0144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095B8517-A845-E948-A6BD-A1AB41C76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1CD41B4-58C4-7349-BA2D-618DF6701C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F6BD64F6-CE5D-9F46-9D0F-691CC9848852}"/>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3BAFEF7-2D2A-064A-B22A-84845B1BC5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2DAFC37C-AF10-1546-B7DF-798FD68E4CD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4F2405B-DFB1-DA4D-99DA-87D6F23A42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43A06FF3-64A6-464C-A7B3-879FC42C0B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965265F-8368-CE4E-AA9C-1CBADD44987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861ED43-2259-4A41-8446-781F203172B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4A212F8-6C9B-9348-9AA2-FA83D33980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C22D92A-0F7A-5840-A64B-9BBF7B14225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4DA328A-2023-0D4B-A9C7-37DEEB53C7D8}"/>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B1DF208-643C-9747-BF21-F947E98893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BEA8ED4-7390-9046-AA7E-6EFFD312E53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A0D4B8C-45C3-3048-BCC5-2DBC75721F47}"/>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2676D885-46BC-4B44-B3A3-BBFF99281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B97417-22BE-B643-AF16-00D97D7BADA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6F2D877A-6916-8845-AB04-AD1A2047FBF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C0460A-0A47-F84E-83AB-675E887F677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961A2AB0-4F3F-9749-8AB5-D4BD15FA30C1}"/>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55732E1-C24D-1F45-B0E1-F9A53BD8567B}"/>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C9FE514-F8C2-7849-A6A4-8F925DF33B0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70711CE-745D-E540-93A5-CAA08FC072A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a:extLst>
              <a:ext uri="{FF2B5EF4-FFF2-40B4-BE49-F238E27FC236}">
                <a16:creationId xmlns:a16="http://schemas.microsoft.com/office/drawing/2014/main" id="{7DB94F94-F1F4-EF40-A063-120B8708372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8" name="Рисунок 97">
            <a:extLst>
              <a:ext uri="{FF2B5EF4-FFF2-40B4-BE49-F238E27FC236}">
                <a16:creationId xmlns:a16="http://schemas.microsoft.com/office/drawing/2014/main" id="{EA639D4A-E876-A344-91CF-9C0FCC1393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9" name="Прямоугольник 98">
            <a:extLst>
              <a:ext uri="{FF2B5EF4-FFF2-40B4-BE49-F238E27FC236}">
                <a16:creationId xmlns:a16="http://schemas.microsoft.com/office/drawing/2014/main" id="{ED1372D9-E19A-8544-85B7-028DAB7C8067}"/>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2A15AAB-9DFA-7149-B982-CCAC4152CDE7}"/>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4" name="Рисунок 103">
            <a:extLst>
              <a:ext uri="{FF2B5EF4-FFF2-40B4-BE49-F238E27FC236}">
                <a16:creationId xmlns:a16="http://schemas.microsoft.com/office/drawing/2014/main" id="{8EDC4888-B047-1845-B6D1-DBA16E92882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5" name="Прямоугольник 104">
            <a:extLst>
              <a:ext uri="{FF2B5EF4-FFF2-40B4-BE49-F238E27FC236}">
                <a16:creationId xmlns:a16="http://schemas.microsoft.com/office/drawing/2014/main" id="{938976E7-9CA7-524B-A9C5-18EBA5BC2F94}"/>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F46D6FD2-8B82-EA44-8518-4593379245C9}"/>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FC14728E-78BB-3647-BF71-98573E246A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8EA413F7-F2CF-2E4F-AA2A-807627A1CBC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8010D40C-1CDB-AD43-868B-0071FF18907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389A9504-9942-9C46-B91B-4F6395AD3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94" name="Прямоугольник 193">
            <a:extLst>
              <a:ext uri="{FF2B5EF4-FFF2-40B4-BE49-F238E27FC236}">
                <a16:creationId xmlns:a16="http://schemas.microsoft.com/office/drawing/2014/main" id="{1AEB36F1-0B85-8D4A-B3C9-47F82A5FA594}"/>
              </a:ext>
            </a:extLst>
          </p:cNvPr>
          <p:cNvSpPr/>
          <p:nvPr userDrawn="1"/>
        </p:nvSpPr>
        <p:spPr>
          <a:xfrm>
            <a:off x="0" y="615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TextBox 194">
            <a:extLst>
              <a:ext uri="{FF2B5EF4-FFF2-40B4-BE49-F238E27FC236}">
                <a16:creationId xmlns:a16="http://schemas.microsoft.com/office/drawing/2014/main" id="{013E5196-FDF2-7948-B005-A97E7E9527E5}"/>
              </a:ext>
            </a:extLst>
          </p:cNvPr>
          <p:cNvSpPr txBox="1"/>
          <p:nvPr userDrawn="1"/>
        </p:nvSpPr>
        <p:spPr>
          <a:xfrm>
            <a:off x="604489" y="62565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196" name="Рисунок 195">
            <a:extLst>
              <a:ext uri="{FF2B5EF4-FFF2-40B4-BE49-F238E27FC236}">
                <a16:creationId xmlns:a16="http://schemas.microsoft.com/office/drawing/2014/main" id="{26E4282E-A92C-F140-9BC2-BCAB9E7C98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6228000"/>
            <a:ext cx="288000" cy="288000"/>
          </a:xfrm>
          <a:prstGeom prst="rect">
            <a:avLst/>
          </a:prstGeom>
        </p:spPr>
      </p:pic>
      <p:sp>
        <p:nvSpPr>
          <p:cNvPr id="53" name="Прямоугольник 52">
            <a:extLst>
              <a:ext uri="{FF2B5EF4-FFF2-40B4-BE49-F238E27FC236}">
                <a16:creationId xmlns:a16="http://schemas.microsoft.com/office/drawing/2014/main" id="{3C6A29F3-0ED7-9646-9C12-A135630D20B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90BA47B-644C-164D-8434-599A8D845AE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72861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ОС блока (лого)">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191344" y="1"/>
            <a:ext cx="9289032"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pic>
        <p:nvPicPr>
          <p:cNvPr id="3" name="Рисунок 2">
            <a:extLst>
              <a:ext uri="{FF2B5EF4-FFF2-40B4-BE49-F238E27FC236}">
                <a16:creationId xmlns:a16="http://schemas.microsoft.com/office/drawing/2014/main" id="{892DAC0A-FA61-6547-9C54-FE7681EEEB8D}"/>
              </a:ext>
            </a:extLst>
          </p:cNvPr>
          <p:cNvPicPr>
            <a:picLocks noChangeAspect="1"/>
          </p:cNvPicPr>
          <p:nvPr userDrawn="1"/>
        </p:nvPicPr>
        <p:blipFill rotWithShape="1">
          <a:blip r:embed="rId2" cstate="print">
            <a:clrChange>
              <a:clrFrom>
                <a:srgbClr val="215F38"/>
              </a:clrFrom>
              <a:clrTo>
                <a:srgbClr val="215F38">
                  <a:alpha val="0"/>
                </a:srgbClr>
              </a:clrTo>
            </a:clrChange>
            <a:extLst>
              <a:ext uri="{28A0092B-C50C-407E-A947-70E740481C1C}">
                <a14:useLocalDpi xmlns:a14="http://schemas.microsoft.com/office/drawing/2010/main" val="0"/>
              </a:ext>
            </a:extLst>
          </a:blip>
          <a:srcRect l="12458" t="15687" r="11313" b="65496"/>
          <a:stretch/>
        </p:blipFill>
        <p:spPr>
          <a:xfrm>
            <a:off x="10380391" y="0"/>
            <a:ext cx="1640806" cy="540000"/>
          </a:xfrm>
          <a:prstGeom prst="rect">
            <a:avLst/>
          </a:prstGeom>
        </p:spPr>
      </p:pic>
      <p:pic>
        <p:nvPicPr>
          <p:cNvPr id="5" name="Рисунок 4"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pic>
        <p:nvPicPr>
          <p:cNvPr id="6" name="Рисунок 5"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133398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schemeClr val="tx1"/>
                </a:solidFill>
                <a:latin typeface="Calibri" pitchFamily="34" charset="0"/>
                <a:cs typeface="Calibri" pitchFamily="34" charset="0"/>
              </a:rPr>
              <a:t>© Департамент финансов</a:t>
            </a:r>
            <a:endParaRPr lang="en-US" sz="1200" dirty="0">
              <a:solidFill>
                <a:schemeClr val="tx1"/>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20142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8682"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12" name="Рисунок 11" descr="http://D0340E7D5E8451B36CF9DE5E517AB11D.dms.sberbank.ru/D0340E7D5E8451B36CF9DE5E517AB11D-76E77F61EA6BF346E8CD249421A1F0C6-979C24910635A5F09AF6D68FE94A4CA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066525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77456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p:spTree>
      <p:nvGrpSpPr>
        <p:cNvPr id="1" name=""/>
        <p:cNvGrpSpPr/>
        <p:nvPr/>
      </p:nvGrpSpPr>
      <p:grpSpPr>
        <a:xfrm>
          <a:off x="0" y="0"/>
          <a:ext cx="0" cy="0"/>
          <a:chOff x="0" y="0"/>
          <a:chExt cx="0" cy="0"/>
        </a:xfrm>
      </p:grpSpPr>
      <p:sp>
        <p:nvSpPr>
          <p:cNvPr id="13" name="Прямоугольный треугольник 12"/>
          <p:cNvSpPr/>
          <p:nvPr userDrawn="1"/>
        </p:nvSpPr>
        <p:spPr bwMode="auto">
          <a:xfrm rot="10800000" flipH="1">
            <a:off x="-432711" y="-42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19" name="Параллелограмм 18"/>
          <p:cNvSpPr/>
          <p:nvPr userDrawn="1"/>
        </p:nvSpPr>
        <p:spPr bwMode="auto">
          <a:xfrm>
            <a:off x="8592277" y="-6985"/>
            <a:ext cx="494400"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1009269" y="865"/>
            <a:ext cx="2280000" cy="3356129"/>
          </a:xfrm>
          <a:prstGeom prst="parallelogram">
            <a:avLst>
              <a:gd name="adj" fmla="val 9491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7" name="Picture 15" descr="logo"/>
          <p:cNvPicPr>
            <a:picLocks noChangeAspect="1" noChangeArrowheads="1"/>
          </p:cNvPicPr>
          <p:nvPr userDrawn="1"/>
        </p:nvPicPr>
        <p:blipFill>
          <a:blip r:embed="rId2" cstate="print"/>
          <a:srcRect/>
          <a:stretch>
            <a:fillRect/>
          </a:stretch>
        </p:blipFill>
        <p:spPr bwMode="auto">
          <a:xfrm>
            <a:off x="9539684" y="324695"/>
            <a:ext cx="2349955" cy="468000"/>
          </a:xfrm>
          <a:prstGeom prst="rect">
            <a:avLst/>
          </a:prstGeom>
          <a:noFill/>
          <a:ln w="9525">
            <a:noFill/>
            <a:miter lim="800000"/>
            <a:headEnd/>
            <a:tailEnd/>
          </a:ln>
        </p:spPr>
      </p:pic>
      <p:sp>
        <p:nvSpPr>
          <p:cNvPr id="9" name="Параллелограмм 8"/>
          <p:cNvSpPr>
            <a:spLocks/>
          </p:cNvSpPr>
          <p:nvPr userDrawn="1"/>
        </p:nvSpPr>
        <p:spPr bwMode="auto">
          <a:xfrm>
            <a:off x="8123993" y="149182"/>
            <a:ext cx="681600" cy="938244"/>
          </a:xfrm>
          <a:prstGeom prst="parallelogram">
            <a:avLst>
              <a:gd name="adj" fmla="val 88198"/>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2" name="Прямоугольный треугольник 11"/>
          <p:cNvSpPr/>
          <p:nvPr userDrawn="1"/>
        </p:nvSpPr>
        <p:spPr bwMode="auto">
          <a:xfrm flipH="1">
            <a:off x="8922242" y="112474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20" name="Параллелограмм 19"/>
          <p:cNvSpPr>
            <a:spLocks/>
          </p:cNvSpPr>
          <p:nvPr userDrawn="1"/>
        </p:nvSpPr>
        <p:spPr bwMode="auto">
          <a:xfrm>
            <a:off x="519194" y="-117881"/>
            <a:ext cx="911685" cy="828000"/>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1" name="Параллелограмм 20"/>
          <p:cNvSpPr>
            <a:spLocks/>
          </p:cNvSpPr>
          <p:nvPr userDrawn="1"/>
        </p:nvSpPr>
        <p:spPr bwMode="auto">
          <a:xfrm>
            <a:off x="911432" y="6021288"/>
            <a:ext cx="895361" cy="1224136"/>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2" name="Параллелограмм 21"/>
          <p:cNvSpPr>
            <a:spLocks/>
          </p:cNvSpPr>
          <p:nvPr userDrawn="1"/>
        </p:nvSpPr>
        <p:spPr bwMode="auto">
          <a:xfrm>
            <a:off x="-1603962" y="11051370"/>
            <a:ext cx="1207087" cy="1077735"/>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6" name="Параллелограмм 25"/>
          <p:cNvSpPr/>
          <p:nvPr userDrawn="1"/>
        </p:nvSpPr>
        <p:spPr bwMode="auto">
          <a:xfrm>
            <a:off x="8911915" y="3471123"/>
            <a:ext cx="2476467" cy="3400839"/>
          </a:xfrm>
          <a:prstGeom prst="parallelogram">
            <a:avLst>
              <a:gd name="adj" fmla="val 8903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7" name="Параллелограмм 26"/>
          <p:cNvSpPr>
            <a:spLocks/>
          </p:cNvSpPr>
          <p:nvPr userDrawn="1"/>
        </p:nvSpPr>
        <p:spPr bwMode="auto">
          <a:xfrm>
            <a:off x="11311877" y="5348940"/>
            <a:ext cx="671856" cy="936000"/>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0" name="Параллелограмм 29"/>
          <p:cNvSpPr/>
          <p:nvPr userDrawn="1"/>
        </p:nvSpPr>
        <p:spPr bwMode="auto">
          <a:xfrm>
            <a:off x="632529" y="188119"/>
            <a:ext cx="720000" cy="1044000"/>
          </a:xfrm>
          <a:prstGeom prst="parallelogram">
            <a:avLst>
              <a:gd name="adj" fmla="val 922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4" name="Параллелограмм 23"/>
          <p:cNvSpPr/>
          <p:nvPr userDrawn="1"/>
        </p:nvSpPr>
        <p:spPr bwMode="auto">
          <a:xfrm>
            <a:off x="1641632" y="5816940"/>
            <a:ext cx="671856" cy="606208"/>
          </a:xfrm>
          <a:prstGeom prst="parallelogram">
            <a:avLst>
              <a:gd name="adj" fmla="val 57816"/>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1" name="Параллелограмм 30"/>
          <p:cNvSpPr/>
          <p:nvPr userDrawn="1"/>
        </p:nvSpPr>
        <p:spPr bwMode="auto">
          <a:xfrm>
            <a:off x="11551733" y="5153440"/>
            <a:ext cx="432000" cy="576000"/>
          </a:xfrm>
          <a:prstGeom prst="parallelogram">
            <a:avLst>
              <a:gd name="adj" fmla="val 835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45186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white">
                    <a:lumMod val="50000"/>
                  </a:prstClr>
                </a:solidFill>
                <a:latin typeface="Calibri" pitchFamily="34" charset="0"/>
                <a:cs typeface="Calibri" pitchFamily="34" charset="0"/>
              </a:rPr>
              <a:t>© Казначейство</a:t>
            </a:r>
            <a:endParaRPr lang="en-US" sz="1200" dirty="0">
              <a:solidFill>
                <a:prstClr val="white">
                  <a:lumMod val="50000"/>
                </a:prstClr>
              </a:solidFill>
              <a:latin typeface="Calibri" pitchFamily="34" charset="0"/>
              <a:cs typeface="Calibri" pitchFamily="34" charset="0"/>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1589461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408491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2389344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9"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black"/>
                </a:solidFill>
                <a:latin typeface="Calibri" pitchFamily="34" charset="0"/>
                <a:cs typeface="Calibri" pitchFamily="34" charset="0"/>
              </a:rPr>
              <a:t>© Департамент финансов</a:t>
            </a:r>
            <a:endParaRPr lang="en-US" sz="1200" dirty="0">
              <a:solidFill>
                <a:prstClr val="black"/>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3608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02020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ZAR2014_Обычный слайд">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07"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ct val="50000"/>
              </a:spcBef>
              <a:spcAft>
                <a:spcPts val="0"/>
              </a:spcAft>
              <a:defRPr/>
            </a:pPr>
            <a:r>
              <a:rPr lang="ru-RU" sz="1200" dirty="0">
                <a:solidFill>
                  <a:prstClr val="white">
                    <a:lumMod val="50000"/>
                  </a:prstClr>
                </a:solidFill>
                <a:latin typeface="Calibri" pitchFamily="34" charset="0"/>
                <a:cs typeface="Calibri" pitchFamily="34" charset="0"/>
              </a:rPr>
              <a:t>Казначейство</a:t>
            </a:r>
            <a:endParaRPr lang="en-US" sz="1200" dirty="0">
              <a:solidFill>
                <a:prstClr val="white">
                  <a:lumMod val="50000"/>
                </a:prstClr>
              </a:solidFill>
              <a:latin typeface="Calibri" pitchFamily="34" charset="0"/>
              <a:cs typeface="Calibri" pitchFamily="34" charset="0"/>
            </a:endParaRPr>
          </a:p>
        </p:txBody>
      </p:sp>
      <p:sp>
        <p:nvSpPr>
          <p:cNvPr id="13" name="Параллелограмм 12"/>
          <p:cNvSpPr>
            <a:spLocks/>
          </p:cNvSpPr>
          <p:nvPr userDrawn="1"/>
        </p:nvSpPr>
        <p:spPr bwMode="auto">
          <a:xfrm>
            <a:off x="11519228" y="6544797"/>
            <a:ext cx="350400" cy="325880"/>
          </a:xfrm>
          <a:prstGeom prst="parallelogram">
            <a:avLst>
              <a:gd name="adj" fmla="val 55062"/>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4" name="Параллелограмм 13"/>
          <p:cNvSpPr/>
          <p:nvPr userDrawn="1"/>
        </p:nvSpPr>
        <p:spPr bwMode="auto">
          <a:xfrm>
            <a:off x="11649887" y="6453615"/>
            <a:ext cx="308620" cy="366563"/>
          </a:xfrm>
          <a:prstGeom prst="parallelogram">
            <a:avLst>
              <a:gd name="adj" fmla="val 70730"/>
            </a:avLst>
          </a:prstGeom>
          <a:gradFill flip="none" rotWithShape="1">
            <a:gsLst>
              <a:gs pos="0">
                <a:srgbClr val="AB331F"/>
              </a:gs>
              <a:gs pos="100000">
                <a:srgbClr val="DA4A32"/>
              </a:gs>
            </a:gsLst>
            <a:lin ang="0" scaled="1"/>
            <a:tileRect/>
          </a:gradFill>
          <a:ln w="9525" cap="flat" cmpd="sng" algn="ctr">
            <a:noFill/>
            <a:prstDash val="solid"/>
          </a:ln>
          <a:effectLst>
            <a:outerShdw blurRad="38100" dist="38100" dir="2700000" sx="87000" sy="87000" algn="tl" rotWithShape="0">
              <a:prstClr val="black">
                <a:alpha val="45000"/>
              </a:prstClr>
            </a:outerShdw>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0" name="Заголовок 1"/>
          <p:cNvSpPr>
            <a:spLocks noGrp="1"/>
          </p:cNvSpPr>
          <p:nvPr>
            <p:ph type="title"/>
          </p:nvPr>
        </p:nvSpPr>
        <p:spPr>
          <a:xfrm>
            <a:off x="239184" y="0"/>
            <a:ext cx="11343216" cy="620688"/>
          </a:xfrm>
          <a:prstGeom prst="rect">
            <a:avLst/>
          </a:prstGeom>
        </p:spPr>
        <p:txBody>
          <a:bodyPr lIns="108000" tIns="0" rIns="0" bIns="0" anchor="ctr"/>
          <a:lstStyle>
            <a:lvl1pPr>
              <a:defRPr>
                <a:solidFill>
                  <a:srgbClr val="3F3F3F"/>
                </a:solidFill>
              </a:defRPr>
            </a:lvl1pPr>
          </a:lstStyle>
          <a:p>
            <a:r>
              <a:rPr lang="ru-RU" dirty="0"/>
              <a:t>Образец заголовка</a:t>
            </a:r>
          </a:p>
        </p:txBody>
      </p:sp>
    </p:spTree>
    <p:extLst>
      <p:ext uri="{BB962C8B-B14F-4D97-AF65-F5344CB8AC3E}">
        <p14:creationId xmlns:p14="http://schemas.microsoft.com/office/powerpoint/2010/main" val="898790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2167" name="Рисунок 216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8" name="Рисунок 216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9" name="Рисунок 2168"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0" name="Рисунок 2169"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1" name="Рисунок 2170"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2" name="Рисунок 2171"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3" name="Рисунок 2172"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4" name="Рисунок 2173"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5" name="Рисунок 2174"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6" name="Рисунок 2175"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7" name="Рисунок 217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8" name="Рисунок 217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341969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pic>
        <p:nvPicPr>
          <p:cNvPr id="4" name="Рисунок 3"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pic>
        <p:nvPicPr>
          <p:cNvPr id="5" name="Рисунок 4"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4175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839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804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4580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heme" Target="../theme/theme7.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image" Target="../media/image9.emf"/><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oleObject" Target="../embeddings/oleObject8.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tags" Target="../tags/tag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9" y="1589"/>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1"/>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3"/>
            <a:ext cx="2730131" cy="161711"/>
          </a:xfrm>
          <a:prstGeom prst="rect">
            <a:avLst/>
          </a:prstGeom>
          <a:noFill/>
        </p:spPr>
        <p:txBody>
          <a:bodyPr wrap="square" lIns="0" tIns="0" rIns="0" bIns="0" rtlCol="0">
            <a:spAutoFit/>
          </a:bodyPr>
          <a:lstStyle/>
          <a:p>
            <a:pPr defTabSz="0"/>
            <a:r>
              <a:rPr lang="en-US" sz="1051" dirty="0">
                <a:solidFill>
                  <a:srgbClr val="283A51"/>
                </a:solidFill>
                <a:latin typeface="Circe Light" panose="020B0402020203020203" pitchFamily="34" charset="-52"/>
              </a:rPr>
              <a:t>Earnings presentation</a:t>
            </a:r>
            <a:endParaRPr lang="ru-RU" sz="1051"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5" y="6263491"/>
            <a:ext cx="611759" cy="365125"/>
          </a:xfrm>
          <a:prstGeom prst="rect">
            <a:avLst/>
          </a:prstGeom>
        </p:spPr>
        <p:txBody>
          <a:bodyPr/>
          <a:lstStyle>
            <a:defPPr>
              <a:defRPr lang="ru-RU"/>
            </a:defPPr>
            <a:lvl1pPr>
              <a:defRPr sz="2000"/>
            </a:lvl1pPr>
          </a:lstStyle>
          <a:p>
            <a:pPr lvl="0"/>
            <a:fld id="{054C8753-49EE-4AA4-B7F7-004F2534EA1E}" type="slidenum">
              <a:rPr lang="ru-RU" sz="2000" smtClean="0"/>
              <a:pPr lvl="0"/>
              <a:t>‹#›</a:t>
            </a:fld>
            <a:endParaRPr lang="ru-RU" sz="2000" dirty="0"/>
          </a:p>
        </p:txBody>
      </p:sp>
    </p:spTree>
    <p:extLst>
      <p:ext uri="{BB962C8B-B14F-4D97-AF65-F5344CB8AC3E}">
        <p14:creationId xmlns:p14="http://schemas.microsoft.com/office/powerpoint/2010/main" val="36331583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3" y="6226807"/>
            <a:ext cx="3403764" cy="161711"/>
          </a:xfrm>
          <a:prstGeom prst="rect">
            <a:avLst/>
          </a:prstGeom>
          <a:noFill/>
        </p:spPr>
        <p:txBody>
          <a:bodyPr wrap="square" lIns="0" tIns="0" rIns="0" bIns="0" rtlCol="0">
            <a:spAutoFit/>
          </a:bodyPr>
          <a:lstStyle/>
          <a:p>
            <a:pPr defTabSz="0"/>
            <a:r>
              <a:rPr lang="ru-RU" sz="1051"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7"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5388"/>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98723208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2" y="6226806"/>
            <a:ext cx="3403764" cy="161583"/>
          </a:xfrm>
          <a:prstGeom prst="rect">
            <a:avLst/>
          </a:prstGeom>
          <a:noFill/>
        </p:spPr>
        <p:txBody>
          <a:bodyPr wrap="square" lIns="0" tIns="0" rIns="0" bIns="0" rtlCol="0">
            <a:spAutoFit/>
          </a:bodyPr>
          <a:lstStyle/>
          <a:p>
            <a:pPr defTabSz="0"/>
            <a:r>
              <a:rPr lang="ru-RU" sz="1050"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6"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75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3690685435"/>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7"/>
            </p:custDataLst>
            <p:extLst>
              <p:ext uri="{D42A27DB-BD31-4B8C-83A1-F6EECF244321}">
                <p14:modId xmlns:p14="http://schemas.microsoft.com/office/powerpoint/2010/main" val="3068106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3" name="Объект 2" hidden="1"/>
                      <p:cNvPicPr/>
                      <p:nvPr/>
                    </p:nvPicPr>
                    <p:blipFill>
                      <a:blip r:embed="rId9"/>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2426487637"/>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Lst>
  <p:hf hdr="0" ftr="0" dt="0"/>
  <p:txStyles>
    <p:titleStyle>
      <a:lvl1pPr algn="l" defTabSz="914377" rtl="0" eaLnBrk="1" latinLnBrk="0" hangingPunct="1">
        <a:lnSpc>
          <a:spcPct val="90000"/>
        </a:lnSpc>
        <a:spcBef>
          <a:spcPct val="0"/>
        </a:spcBef>
        <a:buNone/>
        <a:defRPr lang="en-US" sz="2267" b="0" i="0" kern="1200" cap="none" baseline="0" dirty="0" smtClean="0">
          <a:solidFill>
            <a:schemeClr val="tx1"/>
          </a:solidFill>
          <a:latin typeface="Calibri Light" charset="0"/>
          <a:ea typeface="Calibri Light" charset="0"/>
          <a:cs typeface="Calibri Light" charset="0"/>
        </a:defRPr>
      </a:lvl1pPr>
    </p:titleStyle>
    <p:bodyStyle>
      <a:lvl1pPr marL="0" indent="0" algn="l" defTabSz="914377" rtl="0" eaLnBrk="1" latinLnBrk="0" hangingPunct="1">
        <a:lnSpc>
          <a:spcPct val="90000"/>
        </a:lnSpc>
        <a:spcBef>
          <a:spcPts val="1000"/>
        </a:spcBef>
        <a:buFont typeface="Arial"/>
        <a:buNone/>
        <a:defRPr sz="2800" b="0" i="0" kern="1200">
          <a:solidFill>
            <a:schemeClr val="tx1"/>
          </a:solidFill>
          <a:latin typeface="+mn-lt"/>
          <a:ea typeface="Calibri Light" charset="0"/>
          <a:cs typeface="Calibri Light" charset="0"/>
        </a:defRPr>
      </a:lvl1pPr>
      <a:lvl2pPr marL="457189" indent="0" algn="l" defTabSz="914377" rtl="0" eaLnBrk="1" latinLnBrk="0" hangingPunct="1">
        <a:lnSpc>
          <a:spcPct val="90000"/>
        </a:lnSpc>
        <a:spcBef>
          <a:spcPts val="500"/>
        </a:spcBef>
        <a:buFont typeface="Arial"/>
        <a:buNone/>
        <a:defRPr sz="2400" b="0" i="0" kern="1200">
          <a:solidFill>
            <a:schemeClr val="tx1"/>
          </a:solidFill>
          <a:latin typeface="+mn-lt"/>
          <a:ea typeface="Calibri Light" charset="0"/>
          <a:cs typeface="Calibri Light" charset="0"/>
        </a:defRPr>
      </a:lvl2pPr>
      <a:lvl3pPr marL="914377" indent="0" algn="l" defTabSz="914377" rtl="0" eaLnBrk="1" latinLnBrk="0" hangingPunct="1">
        <a:lnSpc>
          <a:spcPct val="90000"/>
        </a:lnSpc>
        <a:spcBef>
          <a:spcPts val="500"/>
        </a:spcBef>
        <a:buFont typeface="Arial"/>
        <a:buNone/>
        <a:defRPr sz="2000" b="0" i="0" kern="1200">
          <a:solidFill>
            <a:schemeClr val="tx1"/>
          </a:solidFill>
          <a:latin typeface="+mn-lt"/>
          <a:ea typeface="Calibri Light" charset="0"/>
          <a:cs typeface="Calibri Light" charset="0"/>
        </a:defRPr>
      </a:lvl3pPr>
      <a:lvl4pPr marL="1371566"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4pPr>
      <a:lvl5pPr marL="1828754"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36">
          <p15:clr>
            <a:srgbClr val="F26B43"/>
          </p15:clr>
        </p15:guide>
        <p15:guide id="4" orient="horz" pos="3884">
          <p15:clr>
            <a:srgbClr val="F26B43"/>
          </p15:clr>
        </p15:guide>
        <p15:guide id="17" orient="horz" pos="799">
          <p15:clr>
            <a:srgbClr val="F26B43"/>
          </p15:clr>
        </p15:guide>
        <p15:guide id="18" pos="3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Объект 6" hidden="1"/>
          <p:cNvGraphicFramePr>
            <a:graphicFrameLocks noChangeAspect="1"/>
          </p:cNvGraphicFramePr>
          <p:nvPr userDrawn="1">
            <p:custDataLst>
              <p:tags r:id="rId4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1" imgW="395" imgH="396" progId="TCLayout.ActiveDocument.1">
                  <p:embed/>
                </p:oleObj>
              </mc:Choice>
              <mc:Fallback>
                <p:oleObj name="Слайд think-cell" r:id="rId41" imgW="395" imgH="396" progId="TCLayout.ActiveDocument.1">
                  <p:embed/>
                  <p:pic>
                    <p:nvPicPr>
                      <p:cNvPr id="7" name="Объект 6" hidden="1"/>
                      <p:cNvPicPr/>
                      <p:nvPr/>
                    </p:nvPicPr>
                    <p:blipFill>
                      <a:blip r:embed="rId4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49149998"/>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 id="2147485422" r:id="rId12"/>
    <p:sldLayoutId id="2147485425" r:id="rId13"/>
    <p:sldLayoutId id="2147485426" r:id="rId14"/>
    <p:sldLayoutId id="2147485427" r:id="rId15"/>
    <p:sldLayoutId id="2147485428" r:id="rId16"/>
    <p:sldLayoutId id="2147485429" r:id="rId17"/>
    <p:sldLayoutId id="2147485430" r:id="rId18"/>
    <p:sldLayoutId id="2147485431" r:id="rId19"/>
    <p:sldLayoutId id="2147485432" r:id="rId20"/>
    <p:sldLayoutId id="2147485433" r:id="rId21"/>
    <p:sldLayoutId id="2147485434" r:id="rId22"/>
    <p:sldLayoutId id="2147485435" r:id="rId23"/>
    <p:sldLayoutId id="2147485436" r:id="rId24"/>
    <p:sldLayoutId id="2147485437" r:id="rId25"/>
    <p:sldLayoutId id="2147485438" r:id="rId26"/>
    <p:sldLayoutId id="2147485439" r:id="rId27"/>
    <p:sldLayoutId id="2147485440" r:id="rId28"/>
    <p:sldLayoutId id="2147485441" r:id="rId29"/>
    <p:sldLayoutId id="2147485442" r:id="rId30"/>
    <p:sldLayoutId id="2147485443" r:id="rId31"/>
    <p:sldLayoutId id="2147485444" r:id="rId32"/>
    <p:sldLayoutId id="2147485445" r:id="rId33"/>
    <p:sldLayoutId id="2147485446" r:id="rId34"/>
    <p:sldLayoutId id="2147485447" r:id="rId35"/>
    <p:sldLayoutId id="2147485448" r:id="rId36"/>
    <p:sldLayoutId id="2147485449" r:id="rId37"/>
    <p:sldLayoutId id="2147485450"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2016/09/09/business/dealbook/wells-fargo-fined-for-years-of-harm-to-customers.html" TargetMode="External"/><Relationship Id="rId2" Type="http://schemas.openxmlformats.org/officeDocument/2006/relationships/hyperlink" Target="https://en.wikipedia.org/wiki/2012_JPMorgan_Chase_trading_loss" TargetMode="External"/><Relationship Id="rId1" Type="http://schemas.openxmlformats.org/officeDocument/2006/relationships/slideLayout" Target="../slideLayouts/slideLayout22.xml"/><Relationship Id="rId5" Type="http://schemas.openxmlformats.org/officeDocument/2006/relationships/hyperlink" Target="https://en.wikipedia.org/wiki/2008_Soci%C3%A9t%C3%A9_G%C3%A9n%C3%A9rale_trading_loss" TargetMode="External"/><Relationship Id="rId4" Type="http://schemas.openxmlformats.org/officeDocument/2006/relationships/hyperlink" Target="https://www.csoonline.com/article/3444488/equifax-data-breach-faq-what-happened-who-was-affected-what-was-the-impact.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file:///C:\Users\GG71CD\Downloads\OPE25.pdf"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s.org/basel_framework/chapter/OPE/10.htm?inforce=20230101&amp;published=20200327" TargetMode="External"/><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hyperlink" Target="https://www.bis.org/publ/bcbs189.pdf" TargetMode="External"/><Relationship Id="rId2" Type="http://schemas.openxmlformats.org/officeDocument/2006/relationships/image" Target="../media/image48.png"/><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Taxonomy of operational risk</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6" name="Picture 5">
            <a:extLst>
              <a:ext uri="{FF2B5EF4-FFF2-40B4-BE49-F238E27FC236}">
                <a16:creationId xmlns:a16="http://schemas.microsoft.com/office/drawing/2014/main" id="{DF5F0D23-00E6-FF40-BDD5-A23D3F9C9BD6}"/>
              </a:ext>
            </a:extLst>
          </p:cNvPr>
          <p:cNvPicPr>
            <a:picLocks noChangeAspect="1"/>
          </p:cNvPicPr>
          <p:nvPr/>
        </p:nvPicPr>
        <p:blipFill>
          <a:blip r:embed="rId2"/>
          <a:stretch>
            <a:fillRect/>
          </a:stretch>
        </p:blipFill>
        <p:spPr>
          <a:xfrm>
            <a:off x="1956779" y="1607947"/>
            <a:ext cx="7639981" cy="5030385"/>
          </a:xfrm>
          <a:prstGeom prst="rect">
            <a:avLst/>
          </a:prstGeom>
        </p:spPr>
      </p:pic>
      <p:sp>
        <p:nvSpPr>
          <p:cNvPr id="4" name="TextBox 3">
            <a:extLst>
              <a:ext uri="{FF2B5EF4-FFF2-40B4-BE49-F238E27FC236}">
                <a16:creationId xmlns:a16="http://schemas.microsoft.com/office/drawing/2014/main" id="{FDABCC8D-F6B6-D6C1-D5FE-4F0AB0229A8F}"/>
              </a:ext>
            </a:extLst>
          </p:cNvPr>
          <p:cNvSpPr txBox="1"/>
          <p:nvPr/>
        </p:nvSpPr>
        <p:spPr>
          <a:xfrm>
            <a:off x="384400" y="764343"/>
            <a:ext cx="11733619" cy="769441"/>
          </a:xfrm>
          <a:prstGeom prst="rect">
            <a:avLst/>
          </a:prstGeom>
          <a:noFill/>
        </p:spPr>
        <p:txBody>
          <a:bodyPr wrap="square">
            <a:spAutoFit/>
          </a:bodyPr>
          <a:lstStyle/>
          <a:p>
            <a:r>
              <a:rPr lang="en-US" sz="2200" dirty="0"/>
              <a:t>Basel committee definition of operational risk - the risk of </a:t>
            </a:r>
            <a:r>
              <a:rPr lang="en-US" sz="2200" b="1" dirty="0"/>
              <a:t>loss</a:t>
            </a:r>
            <a:r>
              <a:rPr lang="en-US" sz="2200" dirty="0"/>
              <a:t> from failed or inadequate processes, people systems or external events. </a:t>
            </a:r>
          </a:p>
        </p:txBody>
      </p:sp>
    </p:spTree>
    <p:extLst>
      <p:ext uri="{BB962C8B-B14F-4D97-AF65-F5344CB8AC3E}">
        <p14:creationId xmlns:p14="http://schemas.microsoft.com/office/powerpoint/2010/main" val="36081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Manage: the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control environment (1/3)</a:t>
            </a:r>
          </a:p>
        </p:txBody>
      </p:sp>
      <p:sp>
        <p:nvSpPr>
          <p:cNvPr id="4" name="TextBox 3">
            <a:extLst>
              <a:ext uri="{FF2B5EF4-FFF2-40B4-BE49-F238E27FC236}">
                <a16:creationId xmlns:a16="http://schemas.microsoft.com/office/drawing/2014/main" id="{6213A319-E093-B264-93D5-F0E245158526}"/>
              </a:ext>
            </a:extLst>
          </p:cNvPr>
          <p:cNvSpPr txBox="1"/>
          <p:nvPr/>
        </p:nvSpPr>
        <p:spPr>
          <a:xfrm>
            <a:off x="391386" y="680753"/>
            <a:ext cx="11703204" cy="6093976"/>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I. What are controls literally?:</a:t>
            </a:r>
          </a:p>
          <a:p>
            <a:pPr marL="285750" indent="-285750" algn="l">
              <a:buFont typeface="Arial" panose="020B0604020202020204" pitchFamily="34" charset="0"/>
              <a:buChar char="•"/>
            </a:pPr>
            <a:endParaRPr lang="en-US" sz="1500" b="1"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500" b="1" i="0" dirty="0">
                <a:effectLst/>
                <a:latin typeface="Arial" panose="020B0604020202020204" pitchFamily="34" charset="0"/>
                <a:cs typeface="Arial" panose="020B0604020202020204" pitchFamily="34" charset="0"/>
              </a:rPr>
              <a:t>Policies and procedures:</a:t>
            </a:r>
            <a:r>
              <a:rPr lang="en-US" sz="1500" b="0" i="0" dirty="0">
                <a:effectLst/>
                <a:latin typeface="Arial" panose="020B0604020202020204" pitchFamily="34" charset="0"/>
                <a:cs typeface="Arial" panose="020B0604020202020204" pitchFamily="34" charset="0"/>
              </a:rPr>
              <a:t> Establishing policies and procedures that clearly define the desired behavior and expected outcomes can help to ensure that business processes are carried out consistently and effectively. The important part here </a:t>
            </a:r>
            <a:r>
              <a:rPr lang="en-US" sz="1500" dirty="0">
                <a:latin typeface="Arial" panose="020B0604020202020204" pitchFamily="34" charset="0"/>
                <a:cs typeface="Arial" panose="020B0604020202020204" pitchFamily="34" charset="0"/>
              </a:rPr>
              <a:t>are</a:t>
            </a:r>
            <a:r>
              <a:rPr lang="en-US" sz="1500" b="0" i="0" dirty="0">
                <a:effectLst/>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500" b="1" i="0" dirty="0">
                <a:effectLst/>
                <a:latin typeface="Arial" panose="020B0604020202020204" pitchFamily="34" charset="0"/>
                <a:cs typeface="Arial" panose="020B0604020202020204" pitchFamily="34" charset="0"/>
              </a:rPr>
              <a:t>Separation of duties:</a:t>
            </a:r>
            <a:r>
              <a:rPr lang="en-US" sz="1500" b="0" i="0" dirty="0">
                <a:effectLst/>
                <a:latin typeface="Arial" panose="020B0604020202020204" pitchFamily="34" charset="0"/>
                <a:cs typeface="Arial" panose="020B0604020202020204" pitchFamily="34" charset="0"/>
              </a:rPr>
              <a:t> Separating duties among different individuals or departments can help to prevent fraud or errors by ensuring that no one person has complete control over a process.</a:t>
            </a:r>
          </a:p>
          <a:p>
            <a:pPr marL="742950" lvl="1" indent="-285750">
              <a:buFont typeface="Arial" panose="020B0604020202020204" pitchFamily="34" charset="0"/>
              <a:buChar char="•"/>
            </a:pPr>
            <a:r>
              <a:rPr lang="en-US" sz="1500" b="1" i="0" dirty="0">
                <a:effectLst/>
                <a:latin typeface="Arial" panose="020B0604020202020204" pitchFamily="34" charset="0"/>
                <a:cs typeface="Arial" panose="020B0604020202020204" pitchFamily="34" charset="0"/>
              </a:rPr>
              <a:t>Authorization and approval:</a:t>
            </a:r>
            <a:r>
              <a:rPr lang="en-US" sz="1500" b="0" i="0" dirty="0">
                <a:effectLst/>
                <a:latin typeface="Arial" panose="020B0604020202020204" pitchFamily="34" charset="0"/>
                <a:cs typeface="Arial" panose="020B0604020202020204" pitchFamily="34" charset="0"/>
              </a:rPr>
              <a:t> Authorization and approval processes can be used to ensure that only authorized individuals or entities are able to initiate or approve certain transactions or activities.</a:t>
            </a:r>
          </a:p>
          <a:p>
            <a:pPr marL="285750" indent="-285750" algn="l">
              <a:buFont typeface="Arial" panose="020B0604020202020204" pitchFamily="34" charset="0"/>
              <a:buChar char="•"/>
            </a:pPr>
            <a:r>
              <a:rPr lang="en-US" sz="1500" b="1" i="0" dirty="0">
                <a:effectLst/>
                <a:latin typeface="Arial" panose="020B0604020202020204" pitchFamily="34" charset="0"/>
                <a:cs typeface="Arial" panose="020B0604020202020204" pitchFamily="34" charset="0"/>
              </a:rPr>
              <a:t>Physical controls:</a:t>
            </a:r>
            <a:r>
              <a:rPr lang="en-US" sz="1500" b="0" i="0" dirty="0">
                <a:effectLst/>
                <a:latin typeface="Arial" panose="020B0604020202020204" pitchFamily="34" charset="0"/>
                <a:cs typeface="Arial" panose="020B0604020202020204" pitchFamily="34" charset="0"/>
              </a:rPr>
              <a:t> Physical controls, such as locks, access controls, and security cameras, can help to prevent unauthorized access to physical assets or sensitive information.</a:t>
            </a:r>
          </a:p>
          <a:p>
            <a:pPr marL="285750" indent="-285750" algn="l">
              <a:buFont typeface="Arial" panose="020B0604020202020204" pitchFamily="34" charset="0"/>
              <a:buChar char="•"/>
            </a:pPr>
            <a:r>
              <a:rPr lang="en-US" sz="1500" b="1" i="0" dirty="0">
                <a:effectLst/>
                <a:latin typeface="Arial" panose="020B0604020202020204" pitchFamily="34" charset="0"/>
                <a:cs typeface="Arial" panose="020B0604020202020204" pitchFamily="34" charset="0"/>
              </a:rPr>
              <a:t>Automated controls:</a:t>
            </a:r>
            <a:r>
              <a:rPr lang="en-US" sz="1500" b="0" i="0" dirty="0">
                <a:effectLst/>
                <a:latin typeface="Arial" panose="020B0604020202020204" pitchFamily="34" charset="0"/>
                <a:cs typeface="Arial" panose="020B0604020202020204" pitchFamily="34" charset="0"/>
              </a:rPr>
              <a:t> Automated controls, such as software programs or electronic checks, can help to ensure that processes are carried out consistently and accurately. For example, validate data entry or flag exceptions for further review.</a:t>
            </a:r>
          </a:p>
          <a:p>
            <a:pPr marL="285750" indent="-285750" algn="l">
              <a:buFont typeface="Arial" panose="020B0604020202020204" pitchFamily="34" charset="0"/>
              <a:buChar char="•"/>
            </a:pPr>
            <a:r>
              <a:rPr lang="en-US" sz="1500" b="1" i="0" dirty="0">
                <a:effectLst/>
                <a:latin typeface="Arial" panose="020B0604020202020204" pitchFamily="34" charset="0"/>
                <a:cs typeface="Arial" panose="020B0604020202020204" pitchFamily="34" charset="0"/>
              </a:rPr>
              <a:t>Monitoring and reporting:</a:t>
            </a:r>
            <a:r>
              <a:rPr lang="en-US" sz="1500" b="0" i="0" dirty="0">
                <a:effectLst/>
                <a:latin typeface="Arial" panose="020B0604020202020204" pitchFamily="34" charset="0"/>
                <a:cs typeface="Arial" panose="020B0604020202020204" pitchFamily="34" charset="0"/>
              </a:rPr>
              <a:t> Monitoring and reporting can help to identify problems or errors in a timely manner, allowing for corrective action to be taken before they become more serious. </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II. Implementation of controls costs money</a:t>
            </a:r>
            <a:r>
              <a:rPr lang="en-US" sz="1500" dirty="0">
                <a:latin typeface="Arial" panose="020B0604020202020204" pitchFamily="34" charset="0"/>
                <a:cs typeface="Arial" panose="020B0604020202020204" pitchFamily="34" charset="0"/>
              </a:rPr>
              <a:t>. Bank need to find the trade-off between quality and the cost. For this purpose the following matrix based on operational risk probability and severity can be used:</a:t>
            </a: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ru-RU"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exception from this matrix - regulatory obliged controls. For instance </a:t>
            </a:r>
            <a:r>
              <a:rPr lang="en-US" sz="1500" b="0" i="0" dirty="0">
                <a:solidFill>
                  <a:srgbClr val="333333"/>
                </a:solidFill>
                <a:effectLst/>
                <a:latin typeface="Arial" panose="020B0604020202020204" pitchFamily="34" charset="0"/>
              </a:rPr>
              <a:t>AML/CFT – Anti-money laundering and combating the financing of terrorism. </a:t>
            </a:r>
            <a:r>
              <a:rPr lang="en-US" sz="1500" dirty="0">
                <a:latin typeface="Arial" panose="020B0604020202020204" pitchFamily="34" charset="0"/>
                <a:cs typeface="Arial" panose="020B0604020202020204" pitchFamily="34" charset="0"/>
              </a:rPr>
              <a:t>Bank obliged to have decent controls in place even if it brings ~0 added value for the business.</a:t>
            </a:r>
            <a:endParaRPr lang="ru-RU" sz="1500"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35159511-BB5E-02FD-24F1-3EB217E99BE3}"/>
              </a:ext>
            </a:extLst>
          </p:cNvPr>
          <p:cNvGraphicFramePr>
            <a:graphicFrameLocks noGrp="1"/>
          </p:cNvGraphicFramePr>
          <p:nvPr>
            <p:extLst>
              <p:ext uri="{D42A27DB-BD31-4B8C-83A1-F6EECF244321}">
                <p14:modId xmlns:p14="http://schemas.microsoft.com/office/powerpoint/2010/main" val="4130517741"/>
              </p:ext>
            </p:extLst>
          </p:nvPr>
        </p:nvGraphicFramePr>
        <p:xfrm>
          <a:off x="471341" y="4701287"/>
          <a:ext cx="9539140" cy="1341120"/>
        </p:xfrm>
        <a:graphic>
          <a:graphicData uri="http://schemas.openxmlformats.org/drawingml/2006/table">
            <a:tbl>
              <a:tblPr firstRow="1" bandRow="1">
                <a:tableStyleId>{2D5ABB26-0587-4C30-8999-92F81FD0307C}</a:tableStyleId>
              </a:tblPr>
              <a:tblGrid>
                <a:gridCol w="2384785">
                  <a:extLst>
                    <a:ext uri="{9D8B030D-6E8A-4147-A177-3AD203B41FA5}">
                      <a16:colId xmlns:a16="http://schemas.microsoft.com/office/drawing/2014/main" val="3015080437"/>
                    </a:ext>
                  </a:extLst>
                </a:gridCol>
                <a:gridCol w="2384785">
                  <a:extLst>
                    <a:ext uri="{9D8B030D-6E8A-4147-A177-3AD203B41FA5}">
                      <a16:colId xmlns:a16="http://schemas.microsoft.com/office/drawing/2014/main" val="2032493390"/>
                    </a:ext>
                  </a:extLst>
                </a:gridCol>
                <a:gridCol w="2384785">
                  <a:extLst>
                    <a:ext uri="{9D8B030D-6E8A-4147-A177-3AD203B41FA5}">
                      <a16:colId xmlns:a16="http://schemas.microsoft.com/office/drawing/2014/main" val="1241934289"/>
                    </a:ext>
                  </a:extLst>
                </a:gridCol>
                <a:gridCol w="2384785">
                  <a:extLst>
                    <a:ext uri="{9D8B030D-6E8A-4147-A177-3AD203B41FA5}">
                      <a16:colId xmlns:a16="http://schemas.microsoft.com/office/drawing/2014/main" val="2242347787"/>
                    </a:ext>
                  </a:extLst>
                </a:gridCol>
              </a:tblGrid>
              <a:tr h="229078">
                <a:tc>
                  <a:txBody>
                    <a:bodyPr/>
                    <a:lstStyle/>
                    <a:p>
                      <a:endParaRPr lang="en-NL" sz="1600" dirty="0">
                        <a:solidFill>
                          <a:schemeClr val="bg1"/>
                        </a:solidFill>
                      </a:endParaRPr>
                    </a:p>
                  </a:txBody>
                  <a:tcPr>
                    <a:solidFill>
                      <a:schemeClr val="tx1">
                        <a:lumMod val="75000"/>
                        <a:lumOff val="25000"/>
                      </a:schemeClr>
                    </a:solidFill>
                  </a:tcPr>
                </a:tc>
                <a:tc>
                  <a:txBody>
                    <a:bodyPr/>
                    <a:lstStyle/>
                    <a:p>
                      <a:r>
                        <a:rPr lang="en-US" sz="1600" dirty="0">
                          <a:solidFill>
                            <a:schemeClr val="bg1"/>
                          </a:solidFill>
                        </a:rPr>
                        <a:t>Low severity</a:t>
                      </a:r>
                      <a:endParaRPr lang="en-NL" sz="1600" dirty="0">
                        <a:solidFill>
                          <a:schemeClr val="bg1"/>
                        </a:solidFill>
                      </a:endParaRPr>
                    </a:p>
                  </a:txBody>
                  <a:tcP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r>
                        <a:rPr lang="en-US" sz="1600" dirty="0">
                          <a:solidFill>
                            <a:schemeClr val="bg1"/>
                          </a:solidFill>
                        </a:rPr>
                        <a:t>Medium severity</a:t>
                      </a:r>
                      <a:endParaRPr lang="en-NL" sz="1600" dirty="0">
                        <a:solidFill>
                          <a:schemeClr val="bg1"/>
                        </a:solidFill>
                      </a:endParaRPr>
                    </a:p>
                  </a:txBody>
                  <a:tcP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r>
                        <a:rPr lang="en-US" sz="1600" dirty="0">
                          <a:solidFill>
                            <a:schemeClr val="bg1"/>
                          </a:solidFill>
                        </a:rPr>
                        <a:t>High severity</a:t>
                      </a:r>
                      <a:endParaRPr lang="en-NL" sz="1600" dirty="0">
                        <a:solidFill>
                          <a:schemeClr val="bg1"/>
                        </a:solidFill>
                      </a:endParaRPr>
                    </a:p>
                  </a:txBody>
                  <a:tcPr>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537199074"/>
                  </a:ext>
                </a:extLst>
              </a:tr>
              <a:tr h="278717">
                <a:tc>
                  <a:txBody>
                    <a:bodyPr/>
                    <a:lstStyle/>
                    <a:p>
                      <a:r>
                        <a:rPr lang="en-US" sz="1600" dirty="0">
                          <a:solidFill>
                            <a:schemeClr val="bg1"/>
                          </a:solidFill>
                        </a:rPr>
                        <a:t>Low probability</a:t>
                      </a:r>
                      <a:endParaRPr lang="en-NL" sz="1600" dirty="0">
                        <a:solidFill>
                          <a:schemeClr val="bg1"/>
                        </a:solidFill>
                      </a:endParaRPr>
                    </a:p>
                  </a:txBody>
                  <a:tcPr>
                    <a:lnR w="12700" cap="flat" cmpd="sng" algn="ctr">
                      <a:solidFill>
                        <a:schemeClr val="tx1"/>
                      </a:solidFill>
                      <a:prstDash val="solid"/>
                      <a:round/>
                      <a:headEnd type="none" w="med" len="med"/>
                      <a:tailEnd type="none" w="med" len="med"/>
                    </a:lnR>
                    <a:solidFill>
                      <a:schemeClr val="tx1">
                        <a:lumMod val="75000"/>
                        <a:lumOff val="25000"/>
                      </a:schemeClr>
                    </a:solidFill>
                  </a:tcPr>
                </a:tc>
                <a:tc>
                  <a:txBody>
                    <a:bodyPr/>
                    <a:lstStyle/>
                    <a:p>
                      <a:r>
                        <a:rPr lang="en-US" sz="1600" dirty="0">
                          <a:solidFill>
                            <a:schemeClr val="bg1"/>
                          </a:solidFill>
                        </a:rPr>
                        <a:t>No controls</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600" dirty="0">
                          <a:solidFill>
                            <a:schemeClr val="bg1"/>
                          </a:solidFill>
                        </a:rPr>
                        <a:t>Low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600" dirty="0">
                          <a:solidFill>
                            <a:schemeClr val="bg1"/>
                          </a:solidFill>
                        </a:rPr>
                        <a:t>Medium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57424222"/>
                  </a:ext>
                </a:extLst>
              </a:tr>
              <a:tr h="278717">
                <a:tc>
                  <a:txBody>
                    <a:bodyPr/>
                    <a:lstStyle/>
                    <a:p>
                      <a:r>
                        <a:rPr lang="en-US" sz="1600" dirty="0">
                          <a:solidFill>
                            <a:schemeClr val="bg1"/>
                          </a:solidFill>
                        </a:rPr>
                        <a:t>Medium probability</a:t>
                      </a:r>
                      <a:endParaRPr lang="en-NL" sz="1600" dirty="0">
                        <a:solidFill>
                          <a:schemeClr val="bg1"/>
                        </a:solidFill>
                      </a:endParaRPr>
                    </a:p>
                  </a:txBody>
                  <a:tcPr>
                    <a:lnR w="12700" cap="flat" cmpd="sng" algn="ctr">
                      <a:solidFill>
                        <a:schemeClr val="tx1"/>
                      </a:solidFill>
                      <a:prstDash val="solid"/>
                      <a:round/>
                      <a:headEnd type="none" w="med" len="med"/>
                      <a:tailEnd type="none" w="med" len="med"/>
                    </a:lnR>
                    <a:solidFill>
                      <a:schemeClr val="tx1">
                        <a:lumMod val="75000"/>
                        <a:lumOff val="25000"/>
                      </a:schemeClr>
                    </a:solidFill>
                  </a:tcPr>
                </a:tc>
                <a:tc>
                  <a:txBody>
                    <a:bodyPr/>
                    <a:lstStyle/>
                    <a:p>
                      <a:r>
                        <a:rPr lang="en-US" sz="1600" dirty="0">
                          <a:solidFill>
                            <a:schemeClr val="bg1"/>
                          </a:solidFill>
                        </a:rPr>
                        <a:t>Low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Medium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High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72919870"/>
                  </a:ext>
                </a:extLst>
              </a:tr>
              <a:tr h="278717">
                <a:tc>
                  <a:txBody>
                    <a:bodyPr/>
                    <a:lstStyle/>
                    <a:p>
                      <a:r>
                        <a:rPr lang="en-US" sz="1600" dirty="0">
                          <a:solidFill>
                            <a:schemeClr val="bg1"/>
                          </a:solidFill>
                        </a:rPr>
                        <a:t>High probability</a:t>
                      </a:r>
                      <a:endParaRPr lang="en-NL" sz="1600" dirty="0">
                        <a:solidFill>
                          <a:schemeClr val="bg1"/>
                        </a:solidFill>
                      </a:endParaRPr>
                    </a:p>
                  </a:txBody>
                  <a:tcPr>
                    <a:lnR w="12700" cap="flat" cmpd="sng" algn="ctr">
                      <a:solidFill>
                        <a:schemeClr val="tx1"/>
                      </a:solidFill>
                      <a:prstDash val="solid"/>
                      <a:round/>
                      <a:headEnd type="none" w="med" len="med"/>
                      <a:tailEnd type="none" w="med" len="med"/>
                    </a:ln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Medium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High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600" dirty="0">
                          <a:solidFill>
                            <a:schemeClr val="bg1"/>
                          </a:solidFill>
                        </a:rPr>
                        <a:t>Highest control quality</a:t>
                      </a:r>
                      <a:endParaRPr lang="en-NL"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602806140"/>
                  </a:ext>
                </a:extLst>
              </a:tr>
            </a:tbl>
          </a:graphicData>
        </a:graphic>
      </p:graphicFrame>
    </p:spTree>
    <p:extLst>
      <p:ext uri="{BB962C8B-B14F-4D97-AF65-F5344CB8AC3E}">
        <p14:creationId xmlns:p14="http://schemas.microsoft.com/office/powerpoint/2010/main" val="106987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Manage: control types (2/3)</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8" name="Table 8">
            <a:extLst>
              <a:ext uri="{FF2B5EF4-FFF2-40B4-BE49-F238E27FC236}">
                <a16:creationId xmlns:a16="http://schemas.microsoft.com/office/drawing/2014/main" id="{B326BF55-CA3B-82CC-C579-DFACB3618447}"/>
              </a:ext>
            </a:extLst>
          </p:cNvPr>
          <p:cNvGraphicFramePr>
            <a:graphicFrameLocks noGrp="1"/>
          </p:cNvGraphicFramePr>
          <p:nvPr>
            <p:extLst>
              <p:ext uri="{D42A27DB-BD31-4B8C-83A1-F6EECF244321}">
                <p14:modId xmlns:p14="http://schemas.microsoft.com/office/powerpoint/2010/main" val="185782422"/>
              </p:ext>
            </p:extLst>
          </p:nvPr>
        </p:nvGraphicFramePr>
        <p:xfrm>
          <a:off x="474215" y="839470"/>
          <a:ext cx="11049001" cy="5329387"/>
        </p:xfrm>
        <a:graphic>
          <a:graphicData uri="http://schemas.openxmlformats.org/drawingml/2006/table">
            <a:tbl>
              <a:tblPr firstRow="1" bandRow="1">
                <a:tableStyleId>{5940675A-B579-460E-94D1-54222C63F5DA}</a:tableStyleId>
              </a:tblPr>
              <a:tblGrid>
                <a:gridCol w="1528968">
                  <a:extLst>
                    <a:ext uri="{9D8B030D-6E8A-4147-A177-3AD203B41FA5}">
                      <a16:colId xmlns:a16="http://schemas.microsoft.com/office/drawing/2014/main" val="3496122045"/>
                    </a:ext>
                  </a:extLst>
                </a:gridCol>
                <a:gridCol w="6935317">
                  <a:extLst>
                    <a:ext uri="{9D8B030D-6E8A-4147-A177-3AD203B41FA5}">
                      <a16:colId xmlns:a16="http://schemas.microsoft.com/office/drawing/2014/main" val="3786553626"/>
                    </a:ext>
                  </a:extLst>
                </a:gridCol>
                <a:gridCol w="1399056">
                  <a:extLst>
                    <a:ext uri="{9D8B030D-6E8A-4147-A177-3AD203B41FA5}">
                      <a16:colId xmlns:a16="http://schemas.microsoft.com/office/drawing/2014/main" val="1378798903"/>
                    </a:ext>
                  </a:extLst>
                </a:gridCol>
                <a:gridCol w="1185660">
                  <a:extLst>
                    <a:ext uri="{9D8B030D-6E8A-4147-A177-3AD203B41FA5}">
                      <a16:colId xmlns:a16="http://schemas.microsoft.com/office/drawing/2014/main" val="2921359640"/>
                    </a:ext>
                  </a:extLst>
                </a:gridCol>
              </a:tblGrid>
              <a:tr h="635467">
                <a:tc>
                  <a:txBody>
                    <a:bodyPr/>
                    <a:lstStyle/>
                    <a:p>
                      <a:pPr algn="ctr"/>
                      <a:r>
                        <a:rPr lang="en-US" sz="1600" b="1" dirty="0">
                          <a:solidFill>
                            <a:schemeClr val="tx1"/>
                          </a:solidFill>
                        </a:rPr>
                        <a:t>Type of control</a:t>
                      </a:r>
                      <a:endParaRPr lang="en-NL" sz="1600" b="1"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tx1"/>
                          </a:solidFill>
                        </a:rPr>
                        <a:t>Description</a:t>
                      </a:r>
                      <a:endParaRPr lang="en-NL" sz="1600" b="1"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tx1"/>
                          </a:solidFill>
                        </a:rPr>
                        <a:t>Minimize probability of realization</a:t>
                      </a:r>
                      <a:endParaRPr lang="en-NL" sz="1600" b="1"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tx1"/>
                          </a:solidFill>
                        </a:rPr>
                        <a:t>Minimize severity of realization</a:t>
                      </a:r>
                      <a:endParaRPr lang="en-NL" sz="1600" b="1"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938025"/>
                  </a:ext>
                </a:extLst>
              </a:tr>
              <a:tr h="635467">
                <a:tc>
                  <a:txBody>
                    <a:bodyPr/>
                    <a:lstStyle/>
                    <a:p>
                      <a:pPr algn="ctr"/>
                      <a:r>
                        <a:rPr lang="en-US" sz="1600" b="0" i="0" dirty="0">
                          <a:solidFill>
                            <a:schemeClr val="tx1"/>
                          </a:solidFill>
                          <a:effectLst/>
                          <a:latin typeface="Söhne"/>
                        </a:rPr>
                        <a:t>Preventative</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chemeClr val="tx1"/>
                          </a:solidFill>
                          <a:effectLst/>
                          <a:latin typeface="Söhne"/>
                        </a:rPr>
                        <a:t>These controls are designed </a:t>
                      </a:r>
                      <a:r>
                        <a:rPr lang="en-US" sz="1600" b="1" i="0" dirty="0">
                          <a:solidFill>
                            <a:schemeClr val="tx1"/>
                          </a:solidFill>
                          <a:effectLst/>
                          <a:latin typeface="Söhne"/>
                        </a:rPr>
                        <a:t>to prevent operational risks</a:t>
                      </a:r>
                      <a:r>
                        <a:rPr lang="en-US" sz="1600" b="0" i="0" dirty="0">
                          <a:solidFill>
                            <a:schemeClr val="tx1"/>
                          </a:solidFill>
                          <a:effectLst/>
                          <a:latin typeface="Söhne"/>
                        </a:rPr>
                        <a:t> from occurring. Examples include procedures for segregating duties, background checks for employees, and cybersecurity measures</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NL" sz="3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260084"/>
                  </a:ext>
                </a:extLst>
              </a:tr>
              <a:tr h="635467">
                <a:tc>
                  <a:txBody>
                    <a:bodyPr/>
                    <a:lstStyle/>
                    <a:p>
                      <a:pPr algn="ctr"/>
                      <a:r>
                        <a:rPr lang="en-US" sz="1600" b="0" i="0" dirty="0">
                          <a:solidFill>
                            <a:schemeClr val="tx1"/>
                          </a:solidFill>
                          <a:effectLst/>
                          <a:latin typeface="Söhne"/>
                        </a:rPr>
                        <a:t>Detective</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Söhne"/>
                        </a:rPr>
                        <a:t>These controls are designed </a:t>
                      </a:r>
                      <a:r>
                        <a:rPr lang="en-US" sz="1600" b="1" i="0" dirty="0">
                          <a:solidFill>
                            <a:schemeClr val="tx1"/>
                          </a:solidFill>
                          <a:effectLst/>
                          <a:latin typeface="Söhne"/>
                        </a:rPr>
                        <a:t>to detect operational risks</a:t>
                      </a:r>
                      <a:r>
                        <a:rPr lang="en-US" sz="1600" b="0" i="0" dirty="0">
                          <a:solidFill>
                            <a:schemeClr val="tx1"/>
                          </a:solidFill>
                          <a:effectLst/>
                          <a:latin typeface="Söhne"/>
                        </a:rPr>
                        <a:t> that have already occurred. Examples include internal audits, management reviews, and employee training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NL" sz="3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a:solidFill>
                            <a:schemeClr val="tx1"/>
                          </a:solidFill>
                        </a:rPr>
                        <a:t>X</a:t>
                      </a:r>
                      <a:endParaRPr lang="en-NL" sz="3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145720"/>
                  </a:ext>
                </a:extLst>
              </a:tr>
              <a:tr h="635467">
                <a:tc>
                  <a:txBody>
                    <a:bodyPr/>
                    <a:lstStyle/>
                    <a:p>
                      <a:pPr algn="ctr"/>
                      <a:r>
                        <a:rPr lang="en-US" sz="1600" b="0" i="0" dirty="0">
                          <a:solidFill>
                            <a:schemeClr val="tx1"/>
                          </a:solidFill>
                          <a:effectLst/>
                          <a:latin typeface="Söhne"/>
                        </a:rPr>
                        <a:t>Corrective</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chemeClr val="tx1"/>
                          </a:solidFill>
                          <a:effectLst/>
                          <a:latin typeface="Söhne"/>
                        </a:rPr>
                        <a:t>These controls are designed to correct operational risks that have already occurred. Examples include system repairs, process improvements, and employee disciplinary actions</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270225"/>
                  </a:ext>
                </a:extLst>
              </a:tr>
              <a:tr h="447181">
                <a:tc>
                  <a:txBody>
                    <a:bodyPr/>
                    <a:lstStyle/>
                    <a:p>
                      <a:pPr algn="ctr"/>
                      <a:r>
                        <a:rPr lang="en-US" sz="1600" b="0" i="0" dirty="0">
                          <a:solidFill>
                            <a:schemeClr val="tx1"/>
                          </a:solidFill>
                          <a:effectLst/>
                          <a:latin typeface="Söhne"/>
                        </a:rPr>
                        <a:t>Directive</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Söhne"/>
                        </a:rPr>
                        <a:t>These controls are designed to provide direction to employees on how to perform their tasks. Examples include policies, procedures, and guidelines.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628305"/>
                  </a:ext>
                </a:extLst>
              </a:tr>
              <a:tr h="635467">
                <a:tc>
                  <a:txBody>
                    <a:bodyPr/>
                    <a:lstStyle/>
                    <a:p>
                      <a:pPr algn="ctr"/>
                      <a:r>
                        <a:rPr lang="en-US" sz="1600" b="0" i="0" dirty="0">
                          <a:solidFill>
                            <a:schemeClr val="tx1"/>
                          </a:solidFill>
                          <a:effectLst/>
                          <a:latin typeface="Söhne"/>
                        </a:rPr>
                        <a:t>Deterrent</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Söhne"/>
                        </a:rPr>
                        <a:t>These controls are designed to deter employees from engaging in risky behavior. Examples include sanctions, consequences for violating policies, and internal investigations.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387639"/>
                  </a:ext>
                </a:extLst>
              </a:tr>
              <a:tr h="635467">
                <a:tc>
                  <a:txBody>
                    <a:bodyPr/>
                    <a:lstStyle/>
                    <a:p>
                      <a:pPr algn="ctr"/>
                      <a:r>
                        <a:rPr lang="en-US" sz="1600" b="0" i="0" dirty="0">
                          <a:solidFill>
                            <a:schemeClr val="tx1"/>
                          </a:solidFill>
                          <a:effectLst/>
                          <a:latin typeface="Söhne"/>
                        </a:rPr>
                        <a:t>Compensatory</a:t>
                      </a:r>
                      <a:endParaRPr lang="en-NL"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Söhne"/>
                        </a:rPr>
                        <a:t>These controls are designed to compensate for the absence of other controls. Examples include backup systems, redundant processes, and contingency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721262"/>
                  </a:ext>
                </a:extLst>
              </a:tr>
            </a:tbl>
          </a:graphicData>
        </a:graphic>
      </p:graphicFrame>
    </p:spTree>
    <p:extLst>
      <p:ext uri="{BB962C8B-B14F-4D97-AF65-F5344CB8AC3E}">
        <p14:creationId xmlns:p14="http://schemas.microsoft.com/office/powerpoint/2010/main" val="268264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Manage: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 culture (3/3)</a:t>
            </a:r>
          </a:p>
        </p:txBody>
      </p:sp>
      <p:sp>
        <p:nvSpPr>
          <p:cNvPr id="5" name="TextBox 4">
            <a:extLst>
              <a:ext uri="{FF2B5EF4-FFF2-40B4-BE49-F238E27FC236}">
                <a16:creationId xmlns:a16="http://schemas.microsoft.com/office/drawing/2014/main" id="{B9CF9A2A-671D-70DD-36CC-0F4E4F38C413}"/>
              </a:ext>
            </a:extLst>
          </p:cNvPr>
          <p:cNvSpPr txBox="1"/>
          <p:nvPr/>
        </p:nvSpPr>
        <p:spPr>
          <a:xfrm>
            <a:off x="540866" y="1103650"/>
            <a:ext cx="10971841" cy="707886"/>
          </a:xfrm>
          <a:prstGeom prst="rect">
            <a:avLst/>
          </a:prstGeom>
          <a:noFill/>
          <a:ln w="19050">
            <a:solidFill>
              <a:srgbClr val="FF0E0E"/>
            </a:solidFill>
          </a:ln>
        </p:spPr>
        <p:txBody>
          <a:bodyPr wrap="square" rtlCol="0">
            <a:spAutoFit/>
          </a:bodyPr>
          <a:lstStyle/>
          <a:p>
            <a:r>
              <a:rPr lang="en-US" sz="2000" dirty="0"/>
              <a:t>Risk Culture is an essential component that enforces the efficiency of the control environment of all Business lines and Business processes</a:t>
            </a:r>
          </a:p>
        </p:txBody>
      </p:sp>
      <p:pic>
        <p:nvPicPr>
          <p:cNvPr id="6" name="Picture 5">
            <a:extLst>
              <a:ext uri="{FF2B5EF4-FFF2-40B4-BE49-F238E27FC236}">
                <a16:creationId xmlns:a16="http://schemas.microsoft.com/office/drawing/2014/main" id="{F7ABF3C2-BDAA-1879-E06E-A50E3769B7FC}"/>
              </a:ext>
            </a:extLst>
          </p:cNvPr>
          <p:cNvPicPr>
            <a:picLocks noChangeAspect="1"/>
          </p:cNvPicPr>
          <p:nvPr/>
        </p:nvPicPr>
        <p:blipFill>
          <a:blip r:embed="rId2"/>
          <a:stretch>
            <a:fillRect/>
          </a:stretch>
        </p:blipFill>
        <p:spPr>
          <a:xfrm>
            <a:off x="381959" y="1924321"/>
            <a:ext cx="11289656" cy="3917735"/>
          </a:xfrm>
          <a:prstGeom prst="rect">
            <a:avLst/>
          </a:prstGeom>
        </p:spPr>
      </p:pic>
    </p:spTree>
    <p:extLst>
      <p:ext uri="{BB962C8B-B14F-4D97-AF65-F5344CB8AC3E}">
        <p14:creationId xmlns:p14="http://schemas.microsoft.com/office/powerpoint/2010/main" val="22842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4. Monitor</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a:extLst>
              <a:ext uri="{FF2B5EF4-FFF2-40B4-BE49-F238E27FC236}">
                <a16:creationId xmlns:a16="http://schemas.microsoft.com/office/drawing/2014/main" id="{1644B35A-478C-4A6E-AAA7-E39CFD9BE9C0}"/>
              </a:ext>
            </a:extLst>
          </p:cNvPr>
          <p:cNvSpPr txBox="1"/>
          <p:nvPr/>
        </p:nvSpPr>
        <p:spPr>
          <a:xfrm>
            <a:off x="381959" y="847150"/>
            <a:ext cx="11265763" cy="5509200"/>
          </a:xfrm>
          <a:prstGeom prst="rect">
            <a:avLst/>
          </a:prstGeom>
          <a:noFill/>
        </p:spPr>
        <p:txBody>
          <a:bodyPr wrap="square" rtlCol="0">
            <a:spAutoFit/>
          </a:bodyPr>
          <a:lstStyle/>
          <a:p>
            <a:r>
              <a:rPr lang="en-US" sz="2200" b="1" dirty="0"/>
              <a:t>Step 1.</a:t>
            </a:r>
            <a:r>
              <a:rPr lang="en-US" sz="2200" dirty="0"/>
              <a:t> Metrics I - IV should be settled on an annual basis. Depends on the significance of the product metrics need to be decomposed on the level of: </a:t>
            </a:r>
          </a:p>
          <a:p>
            <a:pPr marL="342900" indent="-342900">
              <a:buFont typeface="Arial" panose="020B0604020202020204" pitchFamily="34" charset="0"/>
              <a:buChar char="•"/>
            </a:pPr>
            <a:r>
              <a:rPr lang="en-US" sz="2200" dirty="0"/>
              <a:t>Business line (BL) </a:t>
            </a:r>
          </a:p>
          <a:p>
            <a:pPr marL="342900" indent="-342900">
              <a:buFont typeface="Arial" panose="020B0604020202020204" pitchFamily="34" charset="0"/>
              <a:buChar char="•"/>
            </a:pPr>
            <a:r>
              <a:rPr lang="en-US" sz="2200" dirty="0"/>
              <a:t>Business process (BP) </a:t>
            </a:r>
          </a:p>
          <a:p>
            <a:pPr marL="342900" indent="-342900">
              <a:buFont typeface="Arial" panose="020B0604020202020204" pitchFamily="34" charset="0"/>
              <a:buChar char="•"/>
            </a:pPr>
            <a:r>
              <a:rPr lang="en-US" sz="2200" dirty="0"/>
              <a:t>Risk Owner (RO)</a:t>
            </a:r>
          </a:p>
          <a:p>
            <a:endParaRPr lang="en-US" sz="2200" dirty="0"/>
          </a:p>
          <a:p>
            <a:r>
              <a:rPr lang="en-US" sz="2200" b="1" dirty="0"/>
              <a:t>Step 2. </a:t>
            </a:r>
            <a:r>
              <a:rPr lang="en-US" sz="2200" dirty="0"/>
              <a:t>Organize reporting to all relevant stakeholders:</a:t>
            </a:r>
          </a:p>
          <a:p>
            <a:pPr marL="342900" indent="-342900">
              <a:buFont typeface="Arial" panose="020B0604020202020204" pitchFamily="34" charset="0"/>
              <a:buChar char="•"/>
            </a:pPr>
            <a:r>
              <a:rPr lang="en-US" sz="2200" dirty="0"/>
              <a:t>Regulator:</a:t>
            </a:r>
          </a:p>
          <a:p>
            <a:pPr marL="342900" indent="-342900">
              <a:buFont typeface="Arial" panose="020B0604020202020204" pitchFamily="34" charset="0"/>
              <a:buChar char="•"/>
            </a:pPr>
            <a:r>
              <a:rPr lang="en-US" sz="2200" dirty="0"/>
              <a:t>Top management:</a:t>
            </a:r>
          </a:p>
          <a:p>
            <a:pPr marL="800100" lvl="1" indent="-342900">
              <a:buFont typeface="Arial" panose="020B0604020202020204" pitchFamily="34" charset="0"/>
              <a:buChar char="•"/>
            </a:pPr>
            <a:r>
              <a:rPr lang="en-US" sz="2200" dirty="0"/>
              <a:t>responsible for business lines performance</a:t>
            </a:r>
          </a:p>
          <a:p>
            <a:pPr marL="800100" lvl="1" indent="-342900">
              <a:buFont typeface="Arial" panose="020B0604020202020204" pitchFamily="34" charset="0"/>
              <a:buChar char="•"/>
            </a:pPr>
            <a:r>
              <a:rPr lang="en-US" sz="2200" dirty="0"/>
              <a:t>management board</a:t>
            </a:r>
          </a:p>
          <a:p>
            <a:pPr marL="342900" indent="-342900">
              <a:buFont typeface="Arial" panose="020B0604020202020204" pitchFamily="34" charset="0"/>
              <a:buChar char="•"/>
            </a:pPr>
            <a:r>
              <a:rPr lang="en-US" sz="2200" dirty="0"/>
              <a:t>Internal and external auditor</a:t>
            </a:r>
          </a:p>
          <a:p>
            <a:pPr marL="285750" indent="-285750">
              <a:buFontTx/>
              <a:buChar char="-"/>
            </a:pPr>
            <a:endParaRPr lang="en-US" sz="2200" dirty="0"/>
          </a:p>
          <a:p>
            <a:r>
              <a:rPr lang="en-US" sz="2200" b="1" dirty="0"/>
              <a:t>Step 3.</a:t>
            </a:r>
            <a:r>
              <a:rPr lang="en-US" sz="2200" dirty="0"/>
              <a:t> Monitor the metrics and if any outliers occur:</a:t>
            </a:r>
          </a:p>
          <a:p>
            <a:pPr marL="342900" indent="-342900">
              <a:buFont typeface="Arial" panose="020B0604020202020204" pitchFamily="34" charset="0"/>
              <a:buChar char="•"/>
            </a:pPr>
            <a:r>
              <a:rPr lang="en-US" sz="2200" dirty="0"/>
              <a:t>Urgent management response</a:t>
            </a:r>
          </a:p>
          <a:p>
            <a:pPr marL="342900" indent="-342900">
              <a:buFont typeface="Arial" panose="020B0604020202020204" pitchFamily="34" charset="0"/>
              <a:buChar char="•"/>
            </a:pPr>
            <a:r>
              <a:rPr lang="en-US" sz="2200" dirty="0"/>
              <a:t>Refinement of limits</a:t>
            </a:r>
            <a:endParaRPr lang="en-NL" sz="2200" dirty="0"/>
          </a:p>
        </p:txBody>
      </p:sp>
    </p:spTree>
    <p:extLst>
      <p:ext uri="{BB962C8B-B14F-4D97-AF65-F5344CB8AC3E}">
        <p14:creationId xmlns:p14="http://schemas.microsoft.com/office/powerpoint/2010/main" val="70799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Operational risk – Cases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a:extLst>
              <a:ext uri="{FF2B5EF4-FFF2-40B4-BE49-F238E27FC236}">
                <a16:creationId xmlns:a16="http://schemas.microsoft.com/office/drawing/2014/main" id="{068959D8-736E-2816-3A1C-C1169815369D}"/>
              </a:ext>
            </a:extLst>
          </p:cNvPr>
          <p:cNvSpPr txBox="1"/>
          <p:nvPr/>
        </p:nvSpPr>
        <p:spPr>
          <a:xfrm>
            <a:off x="523783" y="994299"/>
            <a:ext cx="10830017" cy="4524315"/>
          </a:xfrm>
          <a:prstGeom prst="rect">
            <a:avLst/>
          </a:prstGeom>
          <a:noFill/>
        </p:spPr>
        <p:txBody>
          <a:bodyPr wrap="square" rtlCol="0">
            <a:spAutoFit/>
          </a:bodyPr>
          <a:lstStyle/>
          <a:p>
            <a:pPr marL="342900" indent="-342900" algn="l">
              <a:buFont typeface="+mj-lt"/>
              <a:buAutoNum type="arabicPeriod"/>
            </a:pPr>
            <a:r>
              <a:rPr lang="en-US" b="0" i="0" dirty="0">
                <a:solidFill>
                  <a:srgbClr val="374151"/>
                </a:solidFill>
                <a:effectLst/>
                <a:latin typeface="Arial" panose="020B0604020202020204" pitchFamily="34" charset="0"/>
                <a:cs typeface="Arial" panose="020B0604020202020204" pitchFamily="34" charset="0"/>
                <a:hlinkClick r:id="rId2"/>
              </a:rPr>
              <a:t>JPMorgan Chase: In 2012, the bank suffered a multi-billion dollar trading loss due to poor risk management and oversight. The incident was attributed to the actions of a single trader, known as the "London Whale.“</a:t>
            </a:r>
            <a:endParaRPr lang="en-US" b="0" i="0" dirty="0">
              <a:solidFill>
                <a:srgbClr val="374151"/>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US" b="0" i="0" dirty="0">
              <a:solidFill>
                <a:srgbClr val="374151"/>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US" b="0" i="0" dirty="0">
                <a:solidFill>
                  <a:srgbClr val="374151"/>
                </a:solidFill>
                <a:effectLst/>
                <a:latin typeface="Arial" panose="020B0604020202020204" pitchFamily="34" charset="0"/>
                <a:cs typeface="Arial" panose="020B0604020202020204" pitchFamily="34" charset="0"/>
                <a:hlinkClick r:id="rId3"/>
              </a:rPr>
              <a:t>Wells Fargo: In 2016, the bank was fined $185 million for opening millions of unauthorized accounts on behalf of customers without their knowledge or consent. The scandal was attributed to aggressive sales practices and weak internal controls.</a:t>
            </a:r>
            <a:endParaRPr lang="en-US" b="0" i="0" dirty="0">
              <a:solidFill>
                <a:srgbClr val="374151"/>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US" b="0" i="0" dirty="0">
              <a:solidFill>
                <a:srgbClr val="374151"/>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US" b="0" i="0" dirty="0">
                <a:solidFill>
                  <a:srgbClr val="374151"/>
                </a:solidFill>
                <a:effectLst/>
                <a:latin typeface="Arial" panose="020B0604020202020204" pitchFamily="34" charset="0"/>
                <a:cs typeface="Arial" panose="020B0604020202020204" pitchFamily="34" charset="0"/>
                <a:hlinkClick r:id="rId4"/>
              </a:rPr>
              <a:t>Equifax: In 2017, the credit reporting agency experienced a massive data breach that compromised the personal information of over 140 million consumers. The breach was attributed to a failure to patch a known vulnerability in a web application, as well as weak cybersecurity practices.</a:t>
            </a:r>
            <a:endParaRPr lang="en-US" b="0" i="0" dirty="0">
              <a:solidFill>
                <a:srgbClr val="374151"/>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US" b="0" i="0" dirty="0">
              <a:solidFill>
                <a:srgbClr val="374151"/>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US" b="0" i="0" dirty="0">
                <a:solidFill>
                  <a:srgbClr val="374151"/>
                </a:solidFill>
                <a:effectLst/>
                <a:latin typeface="Arial" panose="020B0604020202020204" pitchFamily="34" charset="0"/>
                <a:cs typeface="Arial" panose="020B0604020202020204" pitchFamily="34" charset="0"/>
                <a:hlinkClick r:id="rId5"/>
              </a:rPr>
              <a:t>Societe </a:t>
            </a:r>
            <a:r>
              <a:rPr lang="en-US" b="0" i="0" dirty="0" err="1">
                <a:solidFill>
                  <a:srgbClr val="374151"/>
                </a:solidFill>
                <a:effectLst/>
                <a:latin typeface="Arial" panose="020B0604020202020204" pitchFamily="34" charset="0"/>
                <a:cs typeface="Arial" panose="020B0604020202020204" pitchFamily="34" charset="0"/>
                <a:hlinkClick r:id="rId5"/>
              </a:rPr>
              <a:t>Generale</a:t>
            </a:r>
            <a:r>
              <a:rPr lang="en-US" b="0" i="0" dirty="0">
                <a:solidFill>
                  <a:srgbClr val="374151"/>
                </a:solidFill>
                <a:effectLst/>
                <a:latin typeface="Arial" panose="020B0604020202020204" pitchFamily="34" charset="0"/>
                <a:cs typeface="Arial" panose="020B0604020202020204" pitchFamily="34" charset="0"/>
                <a:hlinkClick r:id="rId5"/>
              </a:rPr>
              <a:t>: In 2008, the bank suffered a multi-billion dollar trading loss due to unauthorized trades made by a single trader </a:t>
            </a:r>
            <a:r>
              <a:rPr lang="en-US" b="0" i="0" dirty="0">
                <a:solidFill>
                  <a:srgbClr val="202122"/>
                </a:solidFill>
                <a:effectLst/>
                <a:latin typeface="Arial" panose="020B0604020202020204" pitchFamily="34" charset="0"/>
                <a:cs typeface="Arial" panose="020B0604020202020204" pitchFamily="34" charset="0"/>
                <a:hlinkClick r:id="rId5"/>
              </a:rPr>
              <a:t>“he had taken massive fraudulent directional positions in 2007 and 2008 far beyond his limited authority"</a:t>
            </a:r>
            <a:r>
              <a:rPr lang="en-US" b="0" i="0" dirty="0">
                <a:solidFill>
                  <a:srgbClr val="374151"/>
                </a:solidFill>
                <a:effectLst/>
                <a:latin typeface="Arial" panose="020B0604020202020204" pitchFamily="34" charset="0"/>
                <a:cs typeface="Arial" panose="020B0604020202020204" pitchFamily="34" charset="0"/>
                <a:hlinkClick r:id="rId5"/>
              </a:rPr>
              <a:t>. The incident was attributed to a lack of oversight and control mechanisms, as well as the trader's ability to bypass existing checks and balances.</a:t>
            </a:r>
            <a:endParaRPr lang="en-US" b="0" i="0" dirty="0">
              <a:solidFill>
                <a:srgbClr val="37415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01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Operational risk – 2023 Risk report overview</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7" name="Picture 6">
            <a:extLst>
              <a:ext uri="{FF2B5EF4-FFF2-40B4-BE49-F238E27FC236}">
                <a16:creationId xmlns:a16="http://schemas.microsoft.com/office/drawing/2014/main" id="{F7EADA02-5883-7BF1-60A5-08BEB0F3B29C}"/>
              </a:ext>
            </a:extLst>
          </p:cNvPr>
          <p:cNvPicPr>
            <a:picLocks noChangeAspect="1"/>
          </p:cNvPicPr>
          <p:nvPr/>
        </p:nvPicPr>
        <p:blipFill>
          <a:blip r:embed="rId2"/>
          <a:stretch>
            <a:fillRect/>
          </a:stretch>
        </p:blipFill>
        <p:spPr>
          <a:xfrm>
            <a:off x="533400" y="794352"/>
            <a:ext cx="8582320" cy="5799138"/>
          </a:xfrm>
          <a:prstGeom prst="rect">
            <a:avLst/>
          </a:prstGeom>
        </p:spPr>
      </p:pic>
      <p:sp>
        <p:nvSpPr>
          <p:cNvPr id="8" name="Rectangle 7">
            <a:extLst>
              <a:ext uri="{FF2B5EF4-FFF2-40B4-BE49-F238E27FC236}">
                <a16:creationId xmlns:a16="http://schemas.microsoft.com/office/drawing/2014/main" id="{B2F3F7D0-E2FB-7BDC-F061-750DD5D32B50}"/>
              </a:ext>
            </a:extLst>
          </p:cNvPr>
          <p:cNvSpPr/>
          <p:nvPr/>
        </p:nvSpPr>
        <p:spPr>
          <a:xfrm>
            <a:off x="2055046" y="4644416"/>
            <a:ext cx="7192652" cy="471341"/>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8">
            <a:extLst>
              <a:ext uri="{FF2B5EF4-FFF2-40B4-BE49-F238E27FC236}">
                <a16:creationId xmlns:a16="http://schemas.microsoft.com/office/drawing/2014/main" id="{A3F55059-E027-CEFB-4E48-BF19D4F7FA7D}"/>
              </a:ext>
            </a:extLst>
          </p:cNvPr>
          <p:cNvSpPr/>
          <p:nvPr/>
        </p:nvSpPr>
        <p:spPr>
          <a:xfrm>
            <a:off x="2055046" y="2213584"/>
            <a:ext cx="3346513" cy="471341"/>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Rectangle 9">
            <a:extLst>
              <a:ext uri="{FF2B5EF4-FFF2-40B4-BE49-F238E27FC236}">
                <a16:creationId xmlns:a16="http://schemas.microsoft.com/office/drawing/2014/main" id="{D603A433-5961-8530-0D48-E001A79448EF}"/>
              </a:ext>
            </a:extLst>
          </p:cNvPr>
          <p:cNvSpPr/>
          <p:nvPr/>
        </p:nvSpPr>
        <p:spPr>
          <a:xfrm>
            <a:off x="2055046" y="3868486"/>
            <a:ext cx="3346513" cy="471341"/>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801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2DD8CD-A577-F856-8CB3-BEFD6265A115}"/>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5" name="TextBox 4">
            <a:extLst>
              <a:ext uri="{FF2B5EF4-FFF2-40B4-BE49-F238E27FC236}">
                <a16:creationId xmlns:a16="http://schemas.microsoft.com/office/drawing/2014/main" id="{A5099883-2320-2D9A-3BFE-E5C7ECE2D064}"/>
              </a:ext>
            </a:extLst>
          </p:cNvPr>
          <p:cNvSpPr txBox="1"/>
          <p:nvPr/>
        </p:nvSpPr>
        <p:spPr>
          <a:xfrm>
            <a:off x="381959" y="6490985"/>
            <a:ext cx="6094520" cy="307777"/>
          </a:xfrm>
          <a:prstGeom prst="rect">
            <a:avLst/>
          </a:prstGeom>
          <a:noFill/>
        </p:spPr>
        <p:txBody>
          <a:bodyPr wrap="square">
            <a:spAutoFit/>
          </a:bodyPr>
          <a:lstStyle/>
          <a:p>
            <a:r>
              <a:rPr lang="nl-NL" sz="1400" u="sng" dirty="0">
                <a:hlinkClick r:id="rId2">
                  <a:extLst>
                    <a:ext uri="{A12FA001-AC4F-418D-AE19-62706E023703}">
                      <ahyp:hlinkClr xmlns:ahyp="http://schemas.microsoft.com/office/drawing/2018/hyperlinkcolor" val="tx"/>
                    </a:ext>
                  </a:extLst>
                </a:hlinkClick>
              </a:rPr>
              <a:t>*</a:t>
            </a:r>
            <a:r>
              <a:rPr lang="nl-NL" sz="1400" u="sng" dirty="0">
                <a:solidFill>
                  <a:srgbClr val="0563C1"/>
                </a:solidFill>
                <a:hlinkClick r:id="rId2">
                  <a:extLst>
                    <a:ext uri="{A12FA001-AC4F-418D-AE19-62706E023703}">
                      <ahyp:hlinkClr xmlns:ahyp="http://schemas.microsoft.com/office/drawing/2018/hyperlinkcolor" val="tx"/>
                    </a:ext>
                  </a:extLst>
                </a:hlinkClick>
              </a:rPr>
              <a:t>OPE25.pdf</a:t>
            </a:r>
            <a:endParaRPr lang="en-NL" sz="1400" u="sng" dirty="0"/>
          </a:p>
        </p:txBody>
      </p:sp>
      <p:graphicFrame>
        <p:nvGraphicFramePr>
          <p:cNvPr id="10" name="Table 9">
            <a:extLst>
              <a:ext uri="{FF2B5EF4-FFF2-40B4-BE49-F238E27FC236}">
                <a16:creationId xmlns:a16="http://schemas.microsoft.com/office/drawing/2014/main" id="{7BFD4002-9D15-623A-BD6D-22CC0DDB8901}"/>
              </a:ext>
            </a:extLst>
          </p:cNvPr>
          <p:cNvGraphicFramePr>
            <a:graphicFrameLocks noGrp="1"/>
          </p:cNvGraphicFramePr>
          <p:nvPr>
            <p:extLst>
              <p:ext uri="{D42A27DB-BD31-4B8C-83A1-F6EECF244321}">
                <p14:modId xmlns:p14="http://schemas.microsoft.com/office/powerpoint/2010/main" val="2473053442"/>
              </p:ext>
            </p:extLst>
          </p:nvPr>
        </p:nvGraphicFramePr>
        <p:xfrm>
          <a:off x="381958" y="904400"/>
          <a:ext cx="9459625" cy="5451948"/>
        </p:xfrm>
        <a:graphic>
          <a:graphicData uri="http://schemas.openxmlformats.org/drawingml/2006/table">
            <a:tbl>
              <a:tblPr>
                <a:tableStyleId>{5940675A-B579-460E-94D1-54222C63F5DA}</a:tableStyleId>
              </a:tblPr>
              <a:tblGrid>
                <a:gridCol w="2166291">
                  <a:extLst>
                    <a:ext uri="{9D8B030D-6E8A-4147-A177-3AD203B41FA5}">
                      <a16:colId xmlns:a16="http://schemas.microsoft.com/office/drawing/2014/main" val="2879660862"/>
                    </a:ext>
                  </a:extLst>
                </a:gridCol>
                <a:gridCol w="2437337">
                  <a:extLst>
                    <a:ext uri="{9D8B030D-6E8A-4147-A177-3AD203B41FA5}">
                      <a16:colId xmlns:a16="http://schemas.microsoft.com/office/drawing/2014/main" val="3812059784"/>
                    </a:ext>
                  </a:extLst>
                </a:gridCol>
                <a:gridCol w="4855997">
                  <a:extLst>
                    <a:ext uri="{9D8B030D-6E8A-4147-A177-3AD203B41FA5}">
                      <a16:colId xmlns:a16="http://schemas.microsoft.com/office/drawing/2014/main" val="2906693917"/>
                    </a:ext>
                  </a:extLst>
                </a:gridCol>
              </a:tblGrid>
              <a:tr h="246898">
                <a:tc>
                  <a:txBody>
                    <a:bodyPr/>
                    <a:lstStyle/>
                    <a:p>
                      <a:pPr algn="ctr" fontAlgn="b"/>
                      <a:r>
                        <a:rPr lang="nl-NL" sz="1400" b="1" dirty="0">
                          <a:effectLst/>
                        </a:rPr>
                        <a:t>Event-type</a:t>
                      </a:r>
                    </a:p>
                  </a:txBody>
                  <a:tcPr marL="72000" marR="21976" marT="10988" marB="10988" anchor="b"/>
                </a:tc>
                <a:tc>
                  <a:txBody>
                    <a:bodyPr/>
                    <a:lstStyle/>
                    <a:p>
                      <a:pPr algn="ctr" fontAlgn="b"/>
                      <a:r>
                        <a:rPr lang="nl-NL" sz="1400" b="1" dirty="0" err="1">
                          <a:effectLst/>
                        </a:rPr>
                        <a:t>Categories</a:t>
                      </a:r>
                      <a:endParaRPr lang="nl-NL" sz="1400" b="1" dirty="0">
                        <a:effectLst/>
                      </a:endParaRPr>
                    </a:p>
                  </a:txBody>
                  <a:tcPr marL="72000" marR="21976" marT="10988" marB="10988" anchor="b"/>
                </a:tc>
                <a:tc>
                  <a:txBody>
                    <a:bodyPr/>
                    <a:lstStyle/>
                    <a:p>
                      <a:pPr algn="ctr" fontAlgn="b"/>
                      <a:r>
                        <a:rPr lang="nl-NL" sz="1400" b="1" dirty="0" err="1">
                          <a:effectLst/>
                        </a:rPr>
                        <a:t>Example</a:t>
                      </a:r>
                      <a:r>
                        <a:rPr lang="nl-NL" sz="1400" b="1" dirty="0">
                          <a:effectLst/>
                        </a:rPr>
                        <a:t> (full list in </a:t>
                      </a:r>
                      <a:r>
                        <a:rPr lang="nl-NL" sz="1400" dirty="0"/>
                        <a:t>OPE25*</a:t>
                      </a:r>
                      <a:r>
                        <a:rPr lang="nl-NL" sz="1400" b="1" dirty="0">
                          <a:effectLst/>
                        </a:rPr>
                        <a:t>)</a:t>
                      </a:r>
                    </a:p>
                  </a:txBody>
                  <a:tcPr marL="72000" marR="21976" marT="10988" marB="10988" anchor="b"/>
                </a:tc>
                <a:extLst>
                  <a:ext uri="{0D108BD9-81ED-4DB2-BD59-A6C34878D82A}">
                    <a16:rowId xmlns:a16="http://schemas.microsoft.com/office/drawing/2014/main" val="1730646300"/>
                  </a:ext>
                </a:extLst>
              </a:tr>
              <a:tr h="470741">
                <a:tc rowSpan="2">
                  <a:txBody>
                    <a:bodyPr/>
                    <a:lstStyle/>
                    <a:p>
                      <a:pPr fontAlgn="base"/>
                      <a:r>
                        <a:rPr lang="nl-NL" sz="1400" dirty="0" err="1">
                          <a:effectLst/>
                        </a:rPr>
                        <a:t>Internal</a:t>
                      </a:r>
                      <a:r>
                        <a:rPr lang="nl-NL" sz="1400" dirty="0">
                          <a:effectLst/>
                        </a:rPr>
                        <a:t> </a:t>
                      </a:r>
                      <a:r>
                        <a:rPr lang="nl-NL" sz="1400" dirty="0" err="1">
                          <a:effectLst/>
                        </a:rPr>
                        <a:t>Fraud</a:t>
                      </a:r>
                      <a:endParaRPr lang="nl-NL" sz="1400" dirty="0">
                        <a:effectLst/>
                      </a:endParaRPr>
                    </a:p>
                  </a:txBody>
                  <a:tcPr marL="72000" marR="21976" marT="10988" marB="10988" anchor="ctr"/>
                </a:tc>
                <a:tc>
                  <a:txBody>
                    <a:bodyPr/>
                    <a:lstStyle/>
                    <a:p>
                      <a:pPr fontAlgn="base"/>
                      <a:r>
                        <a:rPr lang="nl-NL" sz="1400" dirty="0" err="1">
                          <a:effectLst/>
                        </a:rPr>
                        <a:t>Unauthorized</a:t>
                      </a:r>
                      <a:r>
                        <a:rPr lang="nl-NL" sz="1400" dirty="0">
                          <a:effectLst/>
                        </a:rPr>
                        <a:t> </a:t>
                      </a:r>
                      <a:r>
                        <a:rPr lang="nl-NL" sz="1400" dirty="0" err="1">
                          <a:effectLst/>
                        </a:rPr>
                        <a:t>activity</a:t>
                      </a:r>
                      <a:endParaRPr lang="nl-NL"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nl-NL" sz="1400" b="0" dirty="0">
                          <a:effectLst/>
                        </a:rPr>
                        <a:t>Transactions </a:t>
                      </a:r>
                      <a:r>
                        <a:rPr lang="nl-NL" sz="1400" b="0" dirty="0" err="1">
                          <a:effectLst/>
                        </a:rPr>
                        <a:t>not</a:t>
                      </a:r>
                      <a:r>
                        <a:rPr lang="nl-NL" sz="1400" b="0" dirty="0">
                          <a:effectLst/>
                        </a:rPr>
                        <a:t> </a:t>
                      </a:r>
                      <a:r>
                        <a:rPr lang="nl-NL" sz="1400" b="0" dirty="0" err="1">
                          <a:effectLst/>
                        </a:rPr>
                        <a:t>reported</a:t>
                      </a:r>
                      <a:r>
                        <a:rPr lang="nl-NL" sz="1400" b="0" dirty="0">
                          <a:effectLst/>
                        </a:rPr>
                        <a:t> (</a:t>
                      </a:r>
                      <a:r>
                        <a:rPr lang="nl-NL" sz="1400" b="0" dirty="0" err="1">
                          <a:effectLst/>
                        </a:rPr>
                        <a:t>intentional</a:t>
                      </a:r>
                      <a:r>
                        <a:rPr lang="nl-NL" sz="1400" b="0" dirty="0">
                          <a:effectLst/>
                        </a:rPr>
                        <a:t>)</a:t>
                      </a:r>
                    </a:p>
                    <a:p>
                      <a:pPr marL="171450" indent="-171450" fontAlgn="base">
                        <a:buFont typeface="Arial" panose="020B0604020202020204" pitchFamily="34" charset="0"/>
                        <a:buChar char="•"/>
                      </a:pPr>
                      <a:r>
                        <a:rPr lang="nl-NL" sz="1400" b="0" dirty="0">
                          <a:effectLst/>
                        </a:rPr>
                        <a:t>Transaction type </a:t>
                      </a:r>
                      <a:r>
                        <a:rPr lang="nl-NL" sz="1400" b="0" dirty="0" err="1">
                          <a:effectLst/>
                        </a:rPr>
                        <a:t>unauthorized</a:t>
                      </a:r>
                      <a:r>
                        <a:rPr lang="nl-NL" sz="1400" b="0" dirty="0">
                          <a:effectLst/>
                        </a:rPr>
                        <a:t> (</a:t>
                      </a:r>
                      <a:r>
                        <a:rPr lang="nl-NL" sz="1400" b="0" dirty="0" err="1">
                          <a:effectLst/>
                        </a:rPr>
                        <a:t>with</a:t>
                      </a:r>
                      <a:r>
                        <a:rPr lang="nl-NL" sz="1400" b="0" dirty="0">
                          <a:effectLst/>
                        </a:rPr>
                        <a:t> </a:t>
                      </a:r>
                      <a:r>
                        <a:rPr lang="nl-NL" sz="1400" b="0" dirty="0" err="1">
                          <a:effectLst/>
                        </a:rPr>
                        <a:t>monetary</a:t>
                      </a:r>
                      <a:r>
                        <a:rPr lang="nl-NL" sz="1400" b="0" dirty="0">
                          <a:effectLst/>
                        </a:rPr>
                        <a:t> </a:t>
                      </a:r>
                      <a:r>
                        <a:rPr lang="nl-NL" sz="1400" b="0" dirty="0" err="1">
                          <a:effectLst/>
                        </a:rPr>
                        <a:t>loss</a:t>
                      </a:r>
                      <a:r>
                        <a:rPr lang="nl-NL" sz="1400" b="0" dirty="0">
                          <a:effectLst/>
                        </a:rPr>
                        <a:t>)</a:t>
                      </a:r>
                    </a:p>
                  </a:txBody>
                  <a:tcPr marL="72000" marR="21976" marT="10988" marB="10988" anchor="ctr"/>
                </a:tc>
                <a:extLst>
                  <a:ext uri="{0D108BD9-81ED-4DB2-BD59-A6C34878D82A}">
                    <a16:rowId xmlns:a16="http://schemas.microsoft.com/office/drawing/2014/main" val="3993908322"/>
                  </a:ext>
                </a:extLst>
              </a:tr>
              <a:tr h="474585">
                <a:tc vMerge="1">
                  <a:txBody>
                    <a:bodyPr/>
                    <a:lstStyle/>
                    <a:p>
                      <a:pPr fontAlgn="base"/>
                      <a:endParaRPr lang="nl-NL" sz="1400" dirty="0">
                        <a:effectLst/>
                      </a:endParaRPr>
                    </a:p>
                  </a:txBody>
                  <a:tcPr marL="21976" marR="21976" marT="10988" marB="109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400" dirty="0" err="1">
                          <a:effectLst/>
                        </a:rPr>
                        <a:t>Theft</a:t>
                      </a:r>
                      <a:r>
                        <a:rPr lang="nl-NL" sz="1400" dirty="0">
                          <a:effectLst/>
                        </a:rPr>
                        <a:t> </a:t>
                      </a:r>
                      <a:r>
                        <a:rPr lang="nl-NL" sz="1400" dirty="0" err="1">
                          <a:effectLst/>
                        </a:rPr>
                        <a:t>and</a:t>
                      </a:r>
                      <a:r>
                        <a:rPr lang="nl-NL" sz="1400" dirty="0">
                          <a:effectLst/>
                        </a:rPr>
                        <a:t> </a:t>
                      </a:r>
                      <a:r>
                        <a:rPr lang="nl-NL" sz="1400" dirty="0" err="1">
                          <a:effectLst/>
                        </a:rPr>
                        <a:t>fraud</a:t>
                      </a:r>
                      <a:endParaRPr lang="nl-NL"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nl-NL" sz="1400" b="0" dirty="0" err="1">
                          <a:effectLst/>
                        </a:rPr>
                        <a:t>Fraud</a:t>
                      </a:r>
                      <a:r>
                        <a:rPr lang="nl-NL" sz="1400" b="0" dirty="0">
                          <a:effectLst/>
                        </a:rPr>
                        <a:t> / credit </a:t>
                      </a:r>
                      <a:r>
                        <a:rPr lang="nl-NL" sz="1400" b="0" dirty="0" err="1">
                          <a:effectLst/>
                        </a:rPr>
                        <a:t>fraud</a:t>
                      </a:r>
                      <a:r>
                        <a:rPr lang="nl-NL" sz="1400" b="0" dirty="0">
                          <a:effectLst/>
                        </a:rPr>
                        <a:t> / </a:t>
                      </a:r>
                      <a:r>
                        <a:rPr lang="nl-NL" sz="1400" b="0" dirty="0" err="1">
                          <a:effectLst/>
                        </a:rPr>
                        <a:t>worthless</a:t>
                      </a:r>
                      <a:r>
                        <a:rPr lang="nl-NL" sz="1400" b="0" dirty="0">
                          <a:effectLst/>
                        </a:rPr>
                        <a:t> </a:t>
                      </a:r>
                      <a:r>
                        <a:rPr lang="nl-NL" sz="1400" b="0" dirty="0" err="1">
                          <a:effectLst/>
                        </a:rPr>
                        <a:t>deposits</a:t>
                      </a:r>
                      <a:endParaRPr lang="nl-NL" sz="1400" b="0" dirty="0">
                        <a:effectLst/>
                      </a:endParaRPr>
                    </a:p>
                    <a:p>
                      <a:pPr marL="171450" indent="-171450" fontAlgn="base">
                        <a:buFont typeface="Arial" panose="020B0604020202020204" pitchFamily="34" charset="0"/>
                        <a:buChar char="•"/>
                      </a:pPr>
                      <a:r>
                        <a:rPr lang="nl-NL" sz="1400" b="0" dirty="0" err="1">
                          <a:effectLst/>
                        </a:rPr>
                        <a:t>Theft</a:t>
                      </a:r>
                      <a:r>
                        <a:rPr lang="nl-NL" sz="1400" b="0" dirty="0">
                          <a:effectLst/>
                        </a:rPr>
                        <a:t> / </a:t>
                      </a:r>
                      <a:r>
                        <a:rPr lang="nl-NL" sz="1400" b="0" dirty="0" err="1">
                          <a:effectLst/>
                        </a:rPr>
                        <a:t>extortion</a:t>
                      </a:r>
                      <a:r>
                        <a:rPr lang="nl-NL" sz="1400" b="0" dirty="0">
                          <a:effectLst/>
                        </a:rPr>
                        <a:t> / </a:t>
                      </a:r>
                      <a:r>
                        <a:rPr lang="nl-NL" sz="1400" b="0" dirty="0" err="1">
                          <a:effectLst/>
                        </a:rPr>
                        <a:t>embezzlement</a:t>
                      </a:r>
                      <a:r>
                        <a:rPr lang="nl-NL" sz="1400" b="0" dirty="0">
                          <a:effectLst/>
                        </a:rPr>
                        <a:t> / </a:t>
                      </a:r>
                      <a:r>
                        <a:rPr lang="nl-NL" sz="1400" b="0" dirty="0" err="1">
                          <a:effectLst/>
                        </a:rPr>
                        <a:t>robbery</a:t>
                      </a:r>
                      <a:r>
                        <a:rPr lang="nl-NL" sz="1400" b="0" dirty="0">
                          <a:effectLst/>
                        </a:rPr>
                        <a:t>      </a:t>
                      </a:r>
                    </a:p>
                  </a:txBody>
                  <a:tcPr marL="72000" marR="21976" marT="10988" marB="10988" anchor="ctr"/>
                </a:tc>
                <a:extLst>
                  <a:ext uri="{0D108BD9-81ED-4DB2-BD59-A6C34878D82A}">
                    <a16:rowId xmlns:a16="http://schemas.microsoft.com/office/drawing/2014/main" val="1673883115"/>
                  </a:ext>
                </a:extLst>
              </a:tr>
              <a:tr h="470741">
                <a:tc rowSpan="2">
                  <a:txBody>
                    <a:bodyPr/>
                    <a:lstStyle/>
                    <a:p>
                      <a:pPr fontAlgn="base"/>
                      <a:r>
                        <a:rPr lang="nl-NL" sz="1400" dirty="0" err="1">
                          <a:effectLst/>
                        </a:rPr>
                        <a:t>External</a:t>
                      </a:r>
                      <a:r>
                        <a:rPr lang="nl-NL" sz="1400" dirty="0">
                          <a:effectLst/>
                        </a:rPr>
                        <a:t> </a:t>
                      </a:r>
                      <a:r>
                        <a:rPr lang="nl-NL" sz="1400" dirty="0" err="1">
                          <a:effectLst/>
                        </a:rPr>
                        <a:t>Fraud</a:t>
                      </a:r>
                      <a:endParaRPr lang="nl-NL" sz="1400" dirty="0">
                        <a:effectLst/>
                      </a:endParaRPr>
                    </a:p>
                  </a:txBody>
                  <a:tcPr marL="72000" marR="21976" marT="10988" marB="10988" anchor="ctr"/>
                </a:tc>
                <a:tc>
                  <a:txBody>
                    <a:bodyPr/>
                    <a:lstStyle/>
                    <a:p>
                      <a:pPr fontAlgn="base"/>
                      <a:r>
                        <a:rPr lang="en-US" sz="1400" dirty="0">
                          <a:effectLst/>
                        </a:rPr>
                        <a:t>Theft and fraud</a:t>
                      </a:r>
                    </a:p>
                  </a:txBody>
                  <a:tcPr marL="72000" marR="21976" marT="10988" marB="10988" anchor="ctr"/>
                </a:tc>
                <a:tc>
                  <a:txBody>
                    <a:bodyPr/>
                    <a:lstStyle/>
                    <a:p>
                      <a:pPr marL="171450" indent="-171450" fontAlgn="base">
                        <a:buFont typeface="Arial" panose="020B0604020202020204" pitchFamily="34" charset="0"/>
                        <a:buChar char="•"/>
                      </a:pPr>
                      <a:r>
                        <a:rPr lang="en-US" sz="1400" b="0" dirty="0">
                          <a:effectLst/>
                        </a:rPr>
                        <a:t>Theft / robbery</a:t>
                      </a:r>
                    </a:p>
                    <a:p>
                      <a:pPr marL="171450" indent="-171450" fontAlgn="base">
                        <a:buFont typeface="Arial" panose="020B0604020202020204" pitchFamily="34" charset="0"/>
                        <a:buChar char="•"/>
                      </a:pPr>
                      <a:r>
                        <a:rPr lang="en-US" sz="1400" b="0" dirty="0">
                          <a:effectLst/>
                        </a:rPr>
                        <a:t>Forgery</a:t>
                      </a:r>
                    </a:p>
                  </a:txBody>
                  <a:tcPr marL="72000" marR="21976" marT="10988" marB="10988" anchor="ctr"/>
                </a:tc>
                <a:extLst>
                  <a:ext uri="{0D108BD9-81ED-4DB2-BD59-A6C34878D82A}">
                    <a16:rowId xmlns:a16="http://schemas.microsoft.com/office/drawing/2014/main" val="202987824"/>
                  </a:ext>
                </a:extLst>
              </a:tr>
              <a:tr h="470741">
                <a:tc vMerge="1">
                  <a:txBody>
                    <a:bodyPr/>
                    <a:lstStyle/>
                    <a:p>
                      <a:pPr fontAlgn="base"/>
                      <a:endParaRPr lang="nl-NL" sz="1400">
                        <a:effectLst/>
                      </a:endParaRPr>
                    </a:p>
                  </a:txBody>
                  <a:tcPr marL="21976" marR="21976" marT="10988" marB="109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effectLst/>
                        </a:rPr>
                        <a:t>Systems security</a:t>
                      </a:r>
                    </a:p>
                  </a:txBody>
                  <a:tcPr marL="72000" marR="21976" marT="10988" marB="10988" anchor="ctr"/>
                </a:tc>
                <a:tc>
                  <a:txBody>
                    <a:bodyPr/>
                    <a:lstStyle/>
                    <a:p>
                      <a:pPr marL="171450" indent="-171450" fontAlgn="base">
                        <a:buFont typeface="Arial" panose="020B0604020202020204" pitchFamily="34" charset="0"/>
                        <a:buChar char="•"/>
                      </a:pPr>
                      <a:r>
                        <a:rPr lang="en-US" sz="1400" b="0" dirty="0">
                          <a:effectLst/>
                        </a:rPr>
                        <a:t>Hacking damage</a:t>
                      </a:r>
                    </a:p>
                    <a:p>
                      <a:pPr marL="171450" indent="-171450" fontAlgn="base">
                        <a:buFont typeface="Arial" panose="020B0604020202020204" pitchFamily="34" charset="0"/>
                        <a:buChar char="•"/>
                      </a:pPr>
                      <a:r>
                        <a:rPr lang="en-US" sz="1400" b="0" dirty="0">
                          <a:effectLst/>
                        </a:rPr>
                        <a:t>Theft of information (with monetary loss)</a:t>
                      </a:r>
                    </a:p>
                  </a:txBody>
                  <a:tcPr marL="72000" marR="21976" marT="10988" marB="10988" anchor="ctr"/>
                </a:tc>
                <a:extLst>
                  <a:ext uri="{0D108BD9-81ED-4DB2-BD59-A6C34878D82A}">
                    <a16:rowId xmlns:a16="http://schemas.microsoft.com/office/drawing/2014/main" val="1085741722"/>
                  </a:ext>
                </a:extLst>
              </a:tr>
              <a:tr h="470741">
                <a:tc rowSpan="3">
                  <a:txBody>
                    <a:bodyPr/>
                    <a:lstStyle/>
                    <a:p>
                      <a:pPr fontAlgn="base"/>
                      <a:r>
                        <a:rPr lang="en-US" sz="1400" dirty="0"/>
                        <a:t>Employment practices and workplace safety </a:t>
                      </a:r>
                      <a:endParaRPr lang="nl-NL" sz="1400" dirty="0">
                        <a:effectLst/>
                      </a:endParaRPr>
                    </a:p>
                  </a:txBody>
                  <a:tcPr marL="72000" marR="21976" marT="10988" marB="10988" anchor="ctr"/>
                </a:tc>
                <a:tc>
                  <a:txBody>
                    <a:bodyPr/>
                    <a:lstStyle/>
                    <a:p>
                      <a:pPr fontAlgn="base"/>
                      <a:r>
                        <a:rPr lang="nl-NL" sz="1400" dirty="0"/>
                        <a:t>Employee relations </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en-US" sz="1400" b="0" dirty="0"/>
                        <a:t>Compensation, benefit, termination issues </a:t>
                      </a:r>
                    </a:p>
                    <a:p>
                      <a:pPr marL="171450" indent="-171450" fontAlgn="base">
                        <a:buFont typeface="Arial" panose="020B0604020202020204" pitchFamily="34" charset="0"/>
                        <a:buChar char="•"/>
                      </a:pPr>
                      <a:r>
                        <a:rPr lang="en-US" sz="1400" b="0" dirty="0" err="1"/>
                        <a:t>Organised</a:t>
                      </a:r>
                      <a:r>
                        <a:rPr lang="en-US" sz="1400" b="0" dirty="0"/>
                        <a:t> </a:t>
                      </a:r>
                      <a:r>
                        <a:rPr lang="en-US" sz="1400" b="0" dirty="0" err="1"/>
                        <a:t>labour</a:t>
                      </a:r>
                      <a:r>
                        <a:rPr lang="en-US" sz="1400" b="0" dirty="0"/>
                        <a:t> activity</a:t>
                      </a:r>
                      <a:endParaRPr lang="en-US" sz="1400" b="0" dirty="0">
                        <a:effectLst/>
                      </a:endParaRPr>
                    </a:p>
                  </a:txBody>
                  <a:tcPr marL="72000" marR="21976" marT="10988" marB="10988" anchor="ctr"/>
                </a:tc>
                <a:extLst>
                  <a:ext uri="{0D108BD9-81ED-4DB2-BD59-A6C34878D82A}">
                    <a16:rowId xmlns:a16="http://schemas.microsoft.com/office/drawing/2014/main" val="1420863305"/>
                  </a:ext>
                </a:extLst>
              </a:tr>
              <a:tr h="470741">
                <a:tc vMerge="1">
                  <a:txBody>
                    <a:bodyPr/>
                    <a:lstStyle/>
                    <a:p>
                      <a:pPr fontAlgn="base"/>
                      <a:endParaRPr lang="nl-NL" sz="1400" dirty="0">
                        <a:effectLst/>
                      </a:endParaRPr>
                    </a:p>
                  </a:txBody>
                  <a:tcPr marL="21976" marR="21976" marT="10988" marB="109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nl-NL" sz="1400" dirty="0"/>
                        <a:t>Safe environment</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en-US" sz="1400" b="0" dirty="0"/>
                        <a:t>Employee health and safety rules events </a:t>
                      </a:r>
                    </a:p>
                    <a:p>
                      <a:pPr marL="171450" indent="-171450" fontAlgn="base">
                        <a:buFont typeface="Arial" panose="020B0604020202020204" pitchFamily="34" charset="0"/>
                        <a:buChar char="•"/>
                      </a:pPr>
                      <a:r>
                        <a:rPr lang="en-US" sz="1400" b="0" dirty="0"/>
                        <a:t>Workers compensation </a:t>
                      </a:r>
                      <a:endParaRPr lang="en-US" sz="1400" b="0" dirty="0">
                        <a:effectLst/>
                      </a:endParaRPr>
                    </a:p>
                  </a:txBody>
                  <a:tcPr marL="72000" marR="21976" marT="10988" marB="10988" anchor="ctr"/>
                </a:tc>
                <a:extLst>
                  <a:ext uri="{0D108BD9-81ED-4DB2-BD59-A6C34878D82A}">
                    <a16:rowId xmlns:a16="http://schemas.microsoft.com/office/drawing/2014/main" val="1095369688"/>
                  </a:ext>
                </a:extLst>
              </a:tr>
              <a:tr h="246898">
                <a:tc vMerge="1">
                  <a:txBody>
                    <a:bodyPr/>
                    <a:lstStyle/>
                    <a:p>
                      <a:pPr fontAlgn="base"/>
                      <a:endParaRPr lang="nl-NL" sz="1400" dirty="0">
                        <a:effectLst/>
                      </a:endParaRPr>
                    </a:p>
                  </a:txBody>
                  <a:tcPr marL="21976" marR="21976" marT="10988" marB="109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nl-NL" sz="1400" dirty="0" err="1"/>
                        <a:t>Diversity</a:t>
                      </a:r>
                      <a:r>
                        <a:rPr lang="nl-NL" sz="1400" dirty="0"/>
                        <a:t> </a:t>
                      </a:r>
                      <a:r>
                        <a:rPr lang="nl-NL" sz="1400" dirty="0" err="1"/>
                        <a:t>and</a:t>
                      </a:r>
                      <a:r>
                        <a:rPr lang="nl-NL" sz="1400" dirty="0"/>
                        <a:t> </a:t>
                      </a:r>
                      <a:r>
                        <a:rPr lang="nl-NL" sz="1400" dirty="0" err="1"/>
                        <a:t>discrimination</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nl-NL" sz="1400" dirty="0" err="1"/>
                        <a:t>All</a:t>
                      </a:r>
                      <a:r>
                        <a:rPr lang="nl-NL" sz="1400" dirty="0"/>
                        <a:t> </a:t>
                      </a:r>
                      <a:r>
                        <a:rPr lang="nl-NL" sz="1400" dirty="0" err="1"/>
                        <a:t>discrimination</a:t>
                      </a:r>
                      <a:r>
                        <a:rPr lang="nl-NL" sz="1400" dirty="0"/>
                        <a:t> types</a:t>
                      </a:r>
                      <a:endParaRPr lang="en-US" sz="1400" dirty="0">
                        <a:effectLst/>
                      </a:endParaRPr>
                    </a:p>
                  </a:txBody>
                  <a:tcPr marL="72000" marR="21976" marT="10988" marB="10988" anchor="ctr"/>
                </a:tc>
                <a:extLst>
                  <a:ext uri="{0D108BD9-81ED-4DB2-BD59-A6C34878D82A}">
                    <a16:rowId xmlns:a16="http://schemas.microsoft.com/office/drawing/2014/main" val="1166819561"/>
                  </a:ext>
                </a:extLst>
              </a:tr>
              <a:tr h="470741">
                <a:tc rowSpan="3">
                  <a:txBody>
                    <a:bodyPr/>
                    <a:lstStyle/>
                    <a:p>
                      <a:pPr fontAlgn="base"/>
                      <a:r>
                        <a:rPr lang="en-US" sz="1400" dirty="0"/>
                        <a:t>Clients, products and business practices</a:t>
                      </a:r>
                      <a:endParaRPr lang="nl-NL" sz="1400" dirty="0">
                        <a:effectLst/>
                      </a:endParaRPr>
                    </a:p>
                  </a:txBody>
                  <a:tcPr marL="72000" marR="21976" marT="10988" marB="10988" anchor="ctr"/>
                </a:tc>
                <a:tc>
                  <a:txBody>
                    <a:bodyPr/>
                    <a:lstStyle/>
                    <a:p>
                      <a:pPr fontAlgn="base"/>
                      <a:r>
                        <a:rPr lang="nl-NL" sz="1400" dirty="0" err="1"/>
                        <a:t>Suitability</a:t>
                      </a:r>
                      <a:r>
                        <a:rPr lang="nl-NL" sz="1400" dirty="0"/>
                        <a:t>, </a:t>
                      </a:r>
                      <a:r>
                        <a:rPr lang="nl-NL" sz="1400" dirty="0" err="1"/>
                        <a:t>disclosure</a:t>
                      </a:r>
                      <a:r>
                        <a:rPr lang="nl-NL" sz="1400" dirty="0"/>
                        <a:t> </a:t>
                      </a:r>
                      <a:r>
                        <a:rPr lang="nl-NL" sz="1400" dirty="0" err="1"/>
                        <a:t>and</a:t>
                      </a:r>
                      <a:r>
                        <a:rPr lang="nl-NL" sz="1400" dirty="0"/>
                        <a:t> </a:t>
                      </a:r>
                      <a:r>
                        <a:rPr lang="nl-NL" sz="1400" dirty="0" err="1"/>
                        <a:t>fiduciary</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en-US" sz="1400" dirty="0"/>
                        <a:t>Breach of privacy </a:t>
                      </a:r>
                    </a:p>
                    <a:p>
                      <a:pPr marL="171450" indent="-171450" fontAlgn="base">
                        <a:buFont typeface="Arial" panose="020B0604020202020204" pitchFamily="34" charset="0"/>
                        <a:buChar char="•"/>
                      </a:pPr>
                      <a:r>
                        <a:rPr lang="en-US" sz="1400" dirty="0"/>
                        <a:t>Aggressive sales</a:t>
                      </a:r>
                      <a:endParaRPr lang="en-US" sz="1400" dirty="0">
                        <a:effectLst/>
                      </a:endParaRPr>
                    </a:p>
                  </a:txBody>
                  <a:tcPr marL="72000" marR="21976" marT="10988" marB="10988" anchor="ctr"/>
                </a:tc>
                <a:extLst>
                  <a:ext uri="{0D108BD9-81ED-4DB2-BD59-A6C34878D82A}">
                    <a16:rowId xmlns:a16="http://schemas.microsoft.com/office/drawing/2014/main" val="2873252317"/>
                  </a:ext>
                </a:extLst>
              </a:tr>
              <a:tr h="470741">
                <a:tc vMerge="1">
                  <a:txBody>
                    <a:bodyPr/>
                    <a:lstStyle/>
                    <a:p>
                      <a:pPr fontAlgn="base"/>
                      <a:endParaRPr lang="nl-NL" sz="1400" dirty="0">
                        <a:effectLst/>
                      </a:endParaRPr>
                    </a:p>
                  </a:txBody>
                  <a:tcPr marL="21976" marR="21976" marT="10988" marB="109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400" dirty="0"/>
                        <a:t>Improper business or market practices</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en-US" sz="1400" dirty="0"/>
                        <a:t>Market manipulation </a:t>
                      </a:r>
                    </a:p>
                    <a:p>
                      <a:pPr marL="171450" indent="-171450" fontAlgn="base">
                        <a:buFont typeface="Arial" panose="020B0604020202020204" pitchFamily="34" charset="0"/>
                        <a:buChar char="•"/>
                      </a:pPr>
                      <a:r>
                        <a:rPr lang="en-US" sz="1400" dirty="0"/>
                        <a:t>Insider trading (on firm's account)</a:t>
                      </a:r>
                      <a:endParaRPr lang="en-US" sz="1400" dirty="0">
                        <a:effectLst/>
                      </a:endParaRPr>
                    </a:p>
                  </a:txBody>
                  <a:tcPr marL="72000" marR="21976" marT="10988" marB="10988" anchor="ctr"/>
                </a:tc>
                <a:extLst>
                  <a:ext uri="{0D108BD9-81ED-4DB2-BD59-A6C34878D82A}">
                    <a16:rowId xmlns:a16="http://schemas.microsoft.com/office/drawing/2014/main" val="2940741934"/>
                  </a:ext>
                </a:extLst>
              </a:tr>
              <a:tr h="246898">
                <a:tc vMerge="1">
                  <a:txBody>
                    <a:bodyPr/>
                    <a:lstStyle/>
                    <a:p>
                      <a:pPr fontAlgn="base"/>
                      <a:endParaRPr lang="nl-NL" sz="1400" dirty="0">
                        <a:effectLst/>
                      </a:endParaRPr>
                    </a:p>
                  </a:txBody>
                  <a:tcPr marL="21976" marR="21976" marT="10988" marB="109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nl-NL" sz="1400" dirty="0"/>
                        <a:t>Product </a:t>
                      </a:r>
                      <a:r>
                        <a:rPr lang="nl-NL" sz="1400" dirty="0" err="1"/>
                        <a:t>flaws</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nl-NL" sz="1400" dirty="0"/>
                        <a:t>Product defects (</a:t>
                      </a:r>
                      <a:r>
                        <a:rPr lang="nl-NL" sz="1400" dirty="0" err="1"/>
                        <a:t>unauthorised</a:t>
                      </a:r>
                      <a:r>
                        <a:rPr lang="nl-NL" sz="1400" dirty="0"/>
                        <a:t> </a:t>
                      </a:r>
                      <a:r>
                        <a:rPr lang="nl-NL" sz="1400" dirty="0" err="1"/>
                        <a:t>etc</a:t>
                      </a:r>
                      <a:r>
                        <a:rPr lang="nl-NL" sz="1400" dirty="0"/>
                        <a:t>)</a:t>
                      </a:r>
                      <a:endParaRPr lang="en-US" sz="1400" dirty="0">
                        <a:effectLst/>
                      </a:endParaRPr>
                    </a:p>
                  </a:txBody>
                  <a:tcPr marL="72000" marR="21976" marT="10988" marB="10988" anchor="ctr"/>
                </a:tc>
                <a:extLst>
                  <a:ext uri="{0D108BD9-81ED-4DB2-BD59-A6C34878D82A}">
                    <a16:rowId xmlns:a16="http://schemas.microsoft.com/office/drawing/2014/main" val="979305232"/>
                  </a:ext>
                </a:extLst>
              </a:tr>
              <a:tr h="470741">
                <a:tc>
                  <a:txBody>
                    <a:bodyPr/>
                    <a:lstStyle/>
                    <a:p>
                      <a:pPr fontAlgn="base"/>
                      <a:r>
                        <a:rPr lang="nl-NL" sz="1400" dirty="0" err="1"/>
                        <a:t>Damage</a:t>
                      </a:r>
                      <a:r>
                        <a:rPr lang="nl-NL" sz="1400" dirty="0"/>
                        <a:t> </a:t>
                      </a:r>
                      <a:r>
                        <a:rPr lang="nl-NL" sz="1400" dirty="0" err="1"/>
                        <a:t>to</a:t>
                      </a:r>
                      <a:r>
                        <a:rPr lang="nl-NL" sz="1400" dirty="0"/>
                        <a:t> </a:t>
                      </a:r>
                      <a:r>
                        <a:rPr lang="nl-NL" sz="1400" dirty="0" err="1"/>
                        <a:t>physical</a:t>
                      </a:r>
                      <a:r>
                        <a:rPr lang="nl-NL" sz="1400" dirty="0"/>
                        <a:t> assets</a:t>
                      </a:r>
                      <a:endParaRPr lang="nl-NL" sz="1400" dirty="0">
                        <a:effectLst/>
                      </a:endParaRPr>
                    </a:p>
                  </a:txBody>
                  <a:tcPr marL="72000" marR="21976" marT="10988" marB="10988" anchor="ctr"/>
                </a:tc>
                <a:tc>
                  <a:txBody>
                    <a:bodyPr/>
                    <a:lstStyle/>
                    <a:p>
                      <a:pPr fontAlgn="base"/>
                      <a:r>
                        <a:rPr lang="nl-NL" sz="1400" dirty="0"/>
                        <a:t>Disasters </a:t>
                      </a:r>
                      <a:r>
                        <a:rPr lang="nl-NL" sz="1400" dirty="0" err="1"/>
                        <a:t>and</a:t>
                      </a:r>
                      <a:r>
                        <a:rPr lang="nl-NL" sz="1400" dirty="0"/>
                        <a:t> </a:t>
                      </a:r>
                      <a:r>
                        <a:rPr lang="nl-NL" sz="1400" dirty="0" err="1"/>
                        <a:t>other</a:t>
                      </a:r>
                      <a:r>
                        <a:rPr lang="nl-NL" sz="1400" dirty="0"/>
                        <a:t> events </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nl-NL" sz="1400" dirty="0"/>
                        <a:t>Natural disaster </a:t>
                      </a:r>
                      <a:r>
                        <a:rPr lang="nl-NL" sz="1400" dirty="0" err="1"/>
                        <a:t>losses</a:t>
                      </a:r>
                      <a:r>
                        <a:rPr lang="nl-NL" sz="1400" dirty="0"/>
                        <a:t> </a:t>
                      </a:r>
                    </a:p>
                    <a:p>
                      <a:pPr marL="171450" indent="-171450" fontAlgn="base">
                        <a:buFont typeface="Arial" panose="020B0604020202020204" pitchFamily="34" charset="0"/>
                        <a:buChar char="•"/>
                      </a:pPr>
                      <a:r>
                        <a:rPr lang="nl-NL" sz="1400" dirty="0"/>
                        <a:t>Human </a:t>
                      </a:r>
                      <a:r>
                        <a:rPr lang="nl-NL" sz="1400" dirty="0" err="1"/>
                        <a:t>losses</a:t>
                      </a:r>
                      <a:r>
                        <a:rPr lang="nl-NL" sz="1400" dirty="0"/>
                        <a:t> </a:t>
                      </a:r>
                      <a:r>
                        <a:rPr lang="nl-NL" sz="1400" dirty="0" err="1"/>
                        <a:t>from</a:t>
                      </a:r>
                      <a:r>
                        <a:rPr lang="nl-NL" sz="1400" dirty="0"/>
                        <a:t> </a:t>
                      </a:r>
                      <a:r>
                        <a:rPr lang="nl-NL" sz="1400" dirty="0" err="1"/>
                        <a:t>external</a:t>
                      </a:r>
                      <a:r>
                        <a:rPr lang="nl-NL" sz="1400" dirty="0"/>
                        <a:t> sources (</a:t>
                      </a:r>
                      <a:r>
                        <a:rPr lang="nl-NL" sz="1400" dirty="0" err="1"/>
                        <a:t>terrorism</a:t>
                      </a:r>
                      <a:r>
                        <a:rPr lang="nl-NL" sz="1400" dirty="0"/>
                        <a:t>, </a:t>
                      </a:r>
                      <a:r>
                        <a:rPr lang="nl-NL" sz="1400" dirty="0" err="1"/>
                        <a:t>vandalism</a:t>
                      </a:r>
                      <a:r>
                        <a:rPr lang="nl-NL" sz="1400" dirty="0"/>
                        <a:t>) </a:t>
                      </a:r>
                      <a:endParaRPr lang="en-US" sz="1400" dirty="0">
                        <a:effectLst/>
                      </a:endParaRPr>
                    </a:p>
                  </a:txBody>
                  <a:tcPr marL="72000" marR="21976" marT="10988" marB="10988" anchor="ctr"/>
                </a:tc>
                <a:extLst>
                  <a:ext uri="{0D108BD9-81ED-4DB2-BD59-A6C34878D82A}">
                    <a16:rowId xmlns:a16="http://schemas.microsoft.com/office/drawing/2014/main" val="1155561963"/>
                  </a:ext>
                </a:extLst>
              </a:tr>
              <a:tr h="470741">
                <a:tc>
                  <a:txBody>
                    <a:bodyPr/>
                    <a:lstStyle/>
                    <a:p>
                      <a:pPr fontAlgn="base"/>
                      <a:r>
                        <a:rPr lang="en-US" sz="1400" dirty="0"/>
                        <a:t>Business disruption and system failures</a:t>
                      </a:r>
                      <a:endParaRPr lang="nl-NL" sz="1400" dirty="0">
                        <a:effectLst/>
                      </a:endParaRPr>
                    </a:p>
                  </a:txBody>
                  <a:tcPr marL="72000" marR="21976" marT="10988" marB="10988" anchor="ctr"/>
                </a:tc>
                <a:tc>
                  <a:txBody>
                    <a:bodyPr/>
                    <a:lstStyle/>
                    <a:p>
                      <a:pPr fontAlgn="base"/>
                      <a:r>
                        <a:rPr lang="nl-NL" sz="1400" dirty="0"/>
                        <a:t>Systems</a:t>
                      </a:r>
                      <a:endParaRPr lang="en-US" sz="1400" dirty="0">
                        <a:effectLst/>
                      </a:endParaRPr>
                    </a:p>
                  </a:txBody>
                  <a:tcPr marL="72000" marR="21976" marT="10988" marB="10988" anchor="ctr"/>
                </a:tc>
                <a:tc>
                  <a:txBody>
                    <a:bodyPr/>
                    <a:lstStyle/>
                    <a:p>
                      <a:pPr marL="171450" indent="-171450" fontAlgn="base">
                        <a:buFont typeface="Arial" panose="020B0604020202020204" pitchFamily="34" charset="0"/>
                        <a:buChar char="•"/>
                      </a:pPr>
                      <a:r>
                        <a:rPr lang="nl-NL" sz="1400" dirty="0"/>
                        <a:t>Hardware </a:t>
                      </a:r>
                    </a:p>
                    <a:p>
                      <a:pPr marL="171450" indent="-171450" fontAlgn="base">
                        <a:buFont typeface="Arial" panose="020B0604020202020204" pitchFamily="34" charset="0"/>
                        <a:buChar char="•"/>
                      </a:pPr>
                      <a:r>
                        <a:rPr lang="nl-NL" sz="1400" dirty="0"/>
                        <a:t>Software</a:t>
                      </a:r>
                      <a:endParaRPr lang="en-US" sz="1400" dirty="0">
                        <a:effectLst/>
                      </a:endParaRPr>
                    </a:p>
                  </a:txBody>
                  <a:tcPr marL="72000" marR="21976" marT="10988" marB="10988" anchor="ctr"/>
                </a:tc>
                <a:extLst>
                  <a:ext uri="{0D108BD9-81ED-4DB2-BD59-A6C34878D82A}">
                    <a16:rowId xmlns:a16="http://schemas.microsoft.com/office/drawing/2014/main" val="1794252903"/>
                  </a:ext>
                </a:extLst>
              </a:tr>
            </a:tbl>
          </a:graphicData>
        </a:graphic>
      </p:graphicFrame>
      <p:sp>
        <p:nvSpPr>
          <p:cNvPr id="11" name="TextBox 10">
            <a:extLst>
              <a:ext uri="{FF2B5EF4-FFF2-40B4-BE49-F238E27FC236}">
                <a16:creationId xmlns:a16="http://schemas.microsoft.com/office/drawing/2014/main" id="{9BC67766-251F-0718-CD22-17378CAC1413}"/>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Operational risk - examples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14" name="Picture 13">
            <a:extLst>
              <a:ext uri="{FF2B5EF4-FFF2-40B4-BE49-F238E27FC236}">
                <a16:creationId xmlns:a16="http://schemas.microsoft.com/office/drawing/2014/main" id="{1D3EDC59-B52B-DD64-2CA0-DEB986A832EA}"/>
              </a:ext>
            </a:extLst>
          </p:cNvPr>
          <p:cNvPicPr>
            <a:picLocks noChangeAspect="1"/>
          </p:cNvPicPr>
          <p:nvPr/>
        </p:nvPicPr>
        <p:blipFill>
          <a:blip r:embed="rId3"/>
          <a:stretch>
            <a:fillRect/>
          </a:stretch>
        </p:blipFill>
        <p:spPr>
          <a:xfrm>
            <a:off x="5038764" y="1175558"/>
            <a:ext cx="4749553" cy="5113474"/>
          </a:xfrm>
          <a:prstGeom prst="rect">
            <a:avLst/>
          </a:prstGeom>
        </p:spPr>
      </p:pic>
    </p:spTree>
    <p:extLst>
      <p:ext uri="{BB962C8B-B14F-4D97-AF65-F5344CB8AC3E}">
        <p14:creationId xmlns:p14="http://schemas.microsoft.com/office/powerpoint/2010/main" val="12323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a:t>
            </a:fld>
            <a:endParaRPr lang="en-US" dirty="0"/>
          </a:p>
        </p:txBody>
      </p:sp>
      <p:sp>
        <p:nvSpPr>
          <p:cNvPr id="6" name="TextBox 5">
            <a:extLst>
              <a:ext uri="{FF2B5EF4-FFF2-40B4-BE49-F238E27FC236}">
                <a16:creationId xmlns:a16="http://schemas.microsoft.com/office/drawing/2014/main" id="{DA130926-BAA7-BB2F-DAEC-71DCCFC45801}"/>
              </a:ext>
            </a:extLst>
          </p:cNvPr>
          <p:cNvSpPr txBox="1"/>
          <p:nvPr/>
        </p:nvSpPr>
        <p:spPr>
          <a:xfrm>
            <a:off x="310938" y="290540"/>
            <a:ext cx="11159012" cy="1600438"/>
          </a:xfrm>
          <a:prstGeom prst="rect">
            <a:avLst/>
          </a:prstGeom>
          <a:noFill/>
        </p:spPr>
        <p:txBody>
          <a:bodyPr wrap="square">
            <a:spAutoFit/>
          </a:bodyPr>
          <a:lstStyle/>
          <a:p>
            <a:r>
              <a:rPr lang="en-US" sz="2500" b="1" kern="0" dirty="0">
                <a:solidFill>
                  <a:srgbClr val="1F4E79"/>
                </a:solidFill>
                <a:latin typeface="SB Sans Display" panose="020B0503040504020204" pitchFamily="34" charset="0"/>
                <a:ea typeface="等线" panose="02010600030101010101" pitchFamily="2" charset="-122"/>
              </a:rPr>
              <a:t>Let’s walk through each step of managing operational risk using the example of a bank robbery.</a:t>
            </a:r>
          </a:p>
          <a:p>
            <a:endParaRPr lang="en-US" sz="2400" dirty="0"/>
          </a:p>
          <a:p>
            <a:endParaRPr lang="en-US" sz="2400" dirty="0"/>
          </a:p>
        </p:txBody>
      </p:sp>
      <p:pic>
        <p:nvPicPr>
          <p:cNvPr id="7" name="Рисунок 3">
            <a:extLst>
              <a:ext uri="{FF2B5EF4-FFF2-40B4-BE49-F238E27FC236}">
                <a16:creationId xmlns:a16="http://schemas.microsoft.com/office/drawing/2014/main" id="{51F75B49-D11B-9DB5-BB5C-77281F231475}"/>
              </a:ext>
            </a:extLst>
          </p:cNvPr>
          <p:cNvPicPr>
            <a:picLocks noChangeAspect="1"/>
          </p:cNvPicPr>
          <p:nvPr/>
        </p:nvPicPr>
        <p:blipFill>
          <a:blip r:embed="rId2"/>
          <a:stretch>
            <a:fillRect/>
          </a:stretch>
        </p:blipFill>
        <p:spPr>
          <a:xfrm>
            <a:off x="6835806" y="2346320"/>
            <a:ext cx="4983112" cy="2447845"/>
          </a:xfrm>
          <a:prstGeom prst="rect">
            <a:avLst/>
          </a:prstGeom>
        </p:spPr>
      </p:pic>
      <p:pic>
        <p:nvPicPr>
          <p:cNvPr id="8" name="Picture 7">
            <a:extLst>
              <a:ext uri="{FF2B5EF4-FFF2-40B4-BE49-F238E27FC236}">
                <a16:creationId xmlns:a16="http://schemas.microsoft.com/office/drawing/2014/main" id="{D2553FFC-FA84-2DFC-98DE-52BAB70E7BC2}"/>
              </a:ext>
            </a:extLst>
          </p:cNvPr>
          <p:cNvPicPr>
            <a:picLocks noChangeAspect="1"/>
          </p:cNvPicPr>
          <p:nvPr/>
        </p:nvPicPr>
        <p:blipFill>
          <a:blip r:embed="rId3"/>
          <a:stretch>
            <a:fillRect/>
          </a:stretch>
        </p:blipFill>
        <p:spPr>
          <a:xfrm>
            <a:off x="310938" y="2022496"/>
            <a:ext cx="5983331" cy="3318240"/>
          </a:xfrm>
          <a:prstGeom prst="rect">
            <a:avLst/>
          </a:prstGeom>
        </p:spPr>
      </p:pic>
    </p:spTree>
    <p:extLst>
      <p:ext uri="{BB962C8B-B14F-4D97-AF65-F5344CB8AC3E}">
        <p14:creationId xmlns:p14="http://schemas.microsoft.com/office/powerpoint/2010/main" val="188034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 Identify: scope (1/2)</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11" name="Picture 10">
            <a:extLst>
              <a:ext uri="{FF2B5EF4-FFF2-40B4-BE49-F238E27FC236}">
                <a16:creationId xmlns:a16="http://schemas.microsoft.com/office/drawing/2014/main" id="{CC93434C-2656-56A8-A809-6A341D842338}"/>
              </a:ext>
            </a:extLst>
          </p:cNvPr>
          <p:cNvPicPr>
            <a:picLocks noChangeAspect="1"/>
          </p:cNvPicPr>
          <p:nvPr/>
        </p:nvPicPr>
        <p:blipFill>
          <a:blip r:embed="rId2"/>
          <a:stretch>
            <a:fillRect/>
          </a:stretch>
        </p:blipFill>
        <p:spPr>
          <a:xfrm>
            <a:off x="381959" y="4424927"/>
            <a:ext cx="8855063" cy="2113985"/>
          </a:xfrm>
          <a:prstGeom prst="rect">
            <a:avLst/>
          </a:prstGeom>
        </p:spPr>
      </p:pic>
      <p:sp>
        <p:nvSpPr>
          <p:cNvPr id="4" name="TextBox 3">
            <a:extLst>
              <a:ext uri="{FF2B5EF4-FFF2-40B4-BE49-F238E27FC236}">
                <a16:creationId xmlns:a16="http://schemas.microsoft.com/office/drawing/2014/main" id="{D283B11B-2A86-C6C1-D2E2-74206C1C0186}"/>
              </a:ext>
            </a:extLst>
          </p:cNvPr>
          <p:cNvSpPr txBox="1"/>
          <p:nvPr/>
        </p:nvSpPr>
        <p:spPr>
          <a:xfrm>
            <a:off x="492145" y="787779"/>
            <a:ext cx="5799143" cy="5755422"/>
          </a:xfrm>
          <a:prstGeom prst="rect">
            <a:avLst/>
          </a:prstGeom>
          <a:noFill/>
        </p:spPr>
        <p:txBody>
          <a:bodyPr wrap="square" rtlCol="0">
            <a:spAutoFit/>
          </a:bodyPr>
          <a:lstStyle/>
          <a:p>
            <a:pPr algn="l"/>
            <a:r>
              <a:rPr lang="en-US" sz="1600" b="1" i="0" dirty="0">
                <a:effectLst/>
                <a:latin typeface="Söhne"/>
              </a:rPr>
              <a:t>Step 1:</a:t>
            </a:r>
            <a:r>
              <a:rPr lang="en-US" sz="1600" b="0" i="0" dirty="0">
                <a:effectLst/>
                <a:latin typeface="Söhne"/>
              </a:rPr>
              <a:t> </a:t>
            </a:r>
          </a:p>
          <a:p>
            <a:pPr algn="l"/>
            <a:r>
              <a:rPr lang="en-US" sz="1600" b="0" i="0" dirty="0">
                <a:effectLst/>
                <a:latin typeface="Söhne"/>
              </a:rPr>
              <a:t>The Basel II categorizes </a:t>
            </a:r>
          </a:p>
          <a:p>
            <a:pPr algn="l"/>
            <a:r>
              <a:rPr lang="en-US" sz="1600" b="0" i="0" dirty="0">
                <a:effectLst/>
                <a:latin typeface="Söhne"/>
              </a:rPr>
              <a:t>operational risk into eight </a:t>
            </a:r>
            <a:r>
              <a:rPr lang="en-US" sz="1600" b="1" i="0" dirty="0">
                <a:effectLst/>
                <a:latin typeface="Söhne"/>
              </a:rPr>
              <a:t>business lines (BL)</a:t>
            </a:r>
            <a:r>
              <a:rPr lang="en-US" sz="1600" b="0" i="0" dirty="0">
                <a:effectLst/>
                <a:latin typeface="Söhne"/>
              </a:rPr>
              <a:t>:</a:t>
            </a:r>
          </a:p>
          <a:p>
            <a:pPr algn="l">
              <a:buFont typeface="+mj-lt"/>
              <a:buAutoNum type="arabicPeriod"/>
            </a:pPr>
            <a:r>
              <a:rPr lang="en-US" sz="1600" b="0" i="0" dirty="0">
                <a:effectLst/>
                <a:latin typeface="Söhne"/>
              </a:rPr>
              <a:t>Retail banking</a:t>
            </a:r>
          </a:p>
          <a:p>
            <a:pPr algn="l">
              <a:buFont typeface="+mj-lt"/>
              <a:buAutoNum type="arabicPeriod"/>
            </a:pPr>
            <a:r>
              <a:rPr lang="en-US" sz="1600" b="0" i="0" dirty="0">
                <a:effectLst/>
                <a:latin typeface="Söhne"/>
              </a:rPr>
              <a:t>Corporate banking</a:t>
            </a:r>
          </a:p>
          <a:p>
            <a:pPr algn="l">
              <a:buFont typeface="+mj-lt"/>
              <a:buAutoNum type="arabicPeriod"/>
            </a:pPr>
            <a:r>
              <a:rPr lang="en-US" sz="1600" b="0" i="0" dirty="0">
                <a:effectLst/>
                <a:latin typeface="Söhne"/>
              </a:rPr>
              <a:t>Trading and sales</a:t>
            </a:r>
          </a:p>
          <a:p>
            <a:pPr algn="l">
              <a:buFont typeface="+mj-lt"/>
              <a:buAutoNum type="arabicPeriod"/>
            </a:pPr>
            <a:r>
              <a:rPr lang="en-US" sz="1600" b="0" i="0" dirty="0">
                <a:effectLst/>
                <a:latin typeface="Söhne"/>
              </a:rPr>
              <a:t>Payment and settlement</a:t>
            </a:r>
          </a:p>
          <a:p>
            <a:pPr algn="l">
              <a:buFont typeface="+mj-lt"/>
              <a:buAutoNum type="arabicPeriod"/>
            </a:pPr>
            <a:r>
              <a:rPr lang="en-US" sz="1600" b="0" i="0" dirty="0">
                <a:effectLst/>
                <a:latin typeface="Söhne"/>
              </a:rPr>
              <a:t>Agency services</a:t>
            </a:r>
          </a:p>
          <a:p>
            <a:pPr algn="l">
              <a:buFont typeface="+mj-lt"/>
              <a:buAutoNum type="arabicPeriod"/>
            </a:pPr>
            <a:r>
              <a:rPr lang="en-US" sz="1600" b="0" i="0" dirty="0">
                <a:effectLst/>
                <a:latin typeface="Söhne"/>
              </a:rPr>
              <a:t>Asset management</a:t>
            </a:r>
          </a:p>
          <a:p>
            <a:pPr algn="l">
              <a:buFont typeface="+mj-lt"/>
              <a:buAutoNum type="arabicPeriod"/>
            </a:pPr>
            <a:r>
              <a:rPr lang="en-US" sz="1600" b="0" i="0" dirty="0">
                <a:effectLst/>
                <a:latin typeface="Söhne"/>
              </a:rPr>
              <a:t>Retail brokerage</a:t>
            </a:r>
          </a:p>
          <a:p>
            <a:pPr algn="l">
              <a:buFont typeface="+mj-lt"/>
              <a:buAutoNum type="arabicPeriod"/>
            </a:pPr>
            <a:r>
              <a:rPr lang="en-US" sz="1600" b="0" i="0" dirty="0">
                <a:effectLst/>
                <a:latin typeface="Söhne"/>
              </a:rPr>
              <a:t>Investment banking and advisory services.</a:t>
            </a:r>
          </a:p>
          <a:p>
            <a:endParaRPr lang="en-US" sz="1600" dirty="0"/>
          </a:p>
          <a:p>
            <a:r>
              <a:rPr lang="en-US" sz="1600" b="1" dirty="0"/>
              <a:t>Step 2:</a:t>
            </a:r>
            <a:r>
              <a:rPr lang="en-US" sz="1600" dirty="0"/>
              <a:t> </a:t>
            </a:r>
          </a:p>
          <a:p>
            <a:r>
              <a:rPr lang="en-US" sz="1600" dirty="0"/>
              <a:t>For each BL should be established a list of </a:t>
            </a:r>
            <a:r>
              <a:rPr lang="en-US" sz="1600" b="1" dirty="0"/>
              <a:t>Business processes (BP)</a:t>
            </a:r>
            <a:r>
              <a:rPr lang="en-US" sz="1600" dirty="0"/>
              <a:t> =&gt; products that are provided by BL, for instance:        </a:t>
            </a:r>
          </a:p>
          <a:p>
            <a:r>
              <a:rPr lang="en-US" sz="1600" dirty="0"/>
              <a:t>I. Retail banking: Retail loans: mortgage, cards, other retail; </a:t>
            </a:r>
          </a:p>
          <a:p>
            <a:r>
              <a:rPr lang="en-US" sz="1600" dirty="0"/>
              <a:t>II. Corporate banking: Loans to LE: Large, Medium, Small-micro;</a:t>
            </a:r>
          </a:p>
          <a:p>
            <a:r>
              <a:rPr lang="en-US" sz="1600" dirty="0"/>
              <a:t>III. </a:t>
            </a:r>
            <a:r>
              <a:rPr lang="en-US" sz="1600" b="0" i="0" dirty="0">
                <a:effectLst/>
                <a:latin typeface="Söhne"/>
              </a:rPr>
              <a:t>Trading and sales: O</a:t>
            </a:r>
            <a:r>
              <a:rPr lang="en-US" sz="1600" dirty="0"/>
              <a:t>perations by desks</a:t>
            </a:r>
          </a:p>
          <a:p>
            <a:endParaRPr lang="en-US" sz="1600" dirty="0"/>
          </a:p>
          <a:p>
            <a:r>
              <a:rPr lang="en-US" sz="1600" b="1" dirty="0"/>
              <a:t>Step 3: </a:t>
            </a:r>
          </a:p>
          <a:p>
            <a:r>
              <a:rPr lang="en-US" sz="1600" dirty="0"/>
              <a:t>For each BP should be explicitly defined responsible person/department. Such a person/department is called </a:t>
            </a:r>
            <a:r>
              <a:rPr lang="en-US" sz="1600" b="1" dirty="0"/>
              <a:t>Risk Owner (RO)</a:t>
            </a:r>
          </a:p>
        </p:txBody>
      </p:sp>
      <p:pic>
        <p:nvPicPr>
          <p:cNvPr id="5" name="Рисунок 4">
            <a:extLst>
              <a:ext uri="{FF2B5EF4-FFF2-40B4-BE49-F238E27FC236}">
                <a16:creationId xmlns:a16="http://schemas.microsoft.com/office/drawing/2014/main" id="{4DC0C358-5FA4-58A6-B8C8-D93F9BA85195}"/>
              </a:ext>
            </a:extLst>
          </p:cNvPr>
          <p:cNvPicPr>
            <a:picLocks noChangeAspect="1"/>
          </p:cNvPicPr>
          <p:nvPr/>
        </p:nvPicPr>
        <p:blipFill>
          <a:blip r:embed="rId3"/>
          <a:stretch>
            <a:fillRect/>
          </a:stretch>
        </p:blipFill>
        <p:spPr>
          <a:xfrm>
            <a:off x="6291309" y="887301"/>
            <a:ext cx="5799143" cy="2526616"/>
          </a:xfrm>
          <a:prstGeom prst="rect">
            <a:avLst/>
          </a:prstGeom>
        </p:spPr>
      </p:pic>
      <p:pic>
        <p:nvPicPr>
          <p:cNvPr id="6" name="Рисунок 2">
            <a:extLst>
              <a:ext uri="{FF2B5EF4-FFF2-40B4-BE49-F238E27FC236}">
                <a16:creationId xmlns:a16="http://schemas.microsoft.com/office/drawing/2014/main" id="{A0DF2AAF-8FBD-8310-A4EA-9E191540C8F0}"/>
              </a:ext>
            </a:extLst>
          </p:cNvPr>
          <p:cNvPicPr>
            <a:picLocks noChangeAspect="1"/>
          </p:cNvPicPr>
          <p:nvPr/>
        </p:nvPicPr>
        <p:blipFill>
          <a:blip r:embed="rId4"/>
          <a:stretch>
            <a:fillRect/>
          </a:stretch>
        </p:blipFill>
        <p:spPr>
          <a:xfrm>
            <a:off x="6292163" y="3510656"/>
            <a:ext cx="5875447" cy="2663130"/>
          </a:xfrm>
          <a:prstGeom prst="rect">
            <a:avLst/>
          </a:prstGeom>
        </p:spPr>
      </p:pic>
    </p:spTree>
    <p:extLst>
      <p:ext uri="{BB962C8B-B14F-4D97-AF65-F5344CB8AC3E}">
        <p14:creationId xmlns:p14="http://schemas.microsoft.com/office/powerpoint/2010/main" val="2074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 Identify: self-assessment (2/2)</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8" name="TextBox 7">
            <a:extLst>
              <a:ext uri="{FF2B5EF4-FFF2-40B4-BE49-F238E27FC236}">
                <a16:creationId xmlns:a16="http://schemas.microsoft.com/office/drawing/2014/main" id="{B130A157-3EF0-D796-DA89-096BFAE43CBC}"/>
              </a:ext>
            </a:extLst>
          </p:cNvPr>
          <p:cNvSpPr txBox="1"/>
          <p:nvPr/>
        </p:nvSpPr>
        <p:spPr>
          <a:xfrm>
            <a:off x="381959" y="933502"/>
            <a:ext cx="11203401" cy="3139321"/>
          </a:xfrm>
          <a:prstGeom prst="rect">
            <a:avLst/>
          </a:prstGeom>
          <a:noFill/>
        </p:spPr>
        <p:txBody>
          <a:bodyPr wrap="square">
            <a:spAutoFit/>
          </a:bodyPr>
          <a:lstStyle/>
          <a:p>
            <a:r>
              <a:rPr lang="en-US" sz="2200" dirty="0"/>
              <a:t>Each Risk owner in cooperation with the Risk management department performs </a:t>
            </a:r>
            <a:r>
              <a:rPr lang="en-US" sz="2200" b="1" dirty="0"/>
              <a:t>a self-assessment</a:t>
            </a:r>
            <a:r>
              <a:rPr lang="en-US" sz="2200" dirty="0"/>
              <a:t>:</a:t>
            </a:r>
          </a:p>
          <a:p>
            <a:endParaRPr lang="en-US" sz="2200" dirty="0"/>
          </a:p>
          <a:p>
            <a:r>
              <a:rPr lang="en-US" sz="2200" b="1" dirty="0"/>
              <a:t>Step 1:</a:t>
            </a:r>
            <a:r>
              <a:rPr lang="en-US" sz="2200" dirty="0"/>
              <a:t> </a:t>
            </a:r>
            <a:r>
              <a:rPr lang="en-US" sz="2200" b="0" i="0" dirty="0">
                <a:effectLst/>
                <a:latin typeface="Söhne"/>
              </a:rPr>
              <a:t>Review and evaluate the existing processes, systems, and controls in place to identify areas </a:t>
            </a:r>
            <a:r>
              <a:rPr lang="en-US" sz="2200" b="1" i="0" dirty="0">
                <a:effectLst/>
                <a:latin typeface="Söhne"/>
              </a:rPr>
              <a:t>where operational risks may arise</a:t>
            </a:r>
            <a:r>
              <a:rPr lang="en-US" sz="2200" b="0" i="0" dirty="0">
                <a:effectLst/>
                <a:latin typeface="Söhne"/>
              </a:rPr>
              <a:t>.</a:t>
            </a:r>
          </a:p>
          <a:p>
            <a:pPr algn="l"/>
            <a:r>
              <a:rPr lang="en-US" sz="2200" b="1" i="0" dirty="0">
                <a:effectLst/>
                <a:latin typeface="Söhne"/>
              </a:rPr>
              <a:t>Step 2: </a:t>
            </a:r>
            <a:r>
              <a:rPr lang="en-US" sz="2200" i="0" dirty="0">
                <a:effectLst/>
                <a:latin typeface="Söhne"/>
              </a:rPr>
              <a:t>Assess the </a:t>
            </a:r>
            <a:r>
              <a:rPr lang="en-US" sz="2200" b="1" i="0" dirty="0">
                <a:effectLst/>
                <a:latin typeface="Söhne"/>
              </a:rPr>
              <a:t>probability and severity</a:t>
            </a:r>
            <a:r>
              <a:rPr lang="en-US" sz="2200" i="0" dirty="0">
                <a:effectLst/>
                <a:latin typeface="Söhne"/>
              </a:rPr>
              <a:t> of each identified risk in the organiz</a:t>
            </a:r>
            <a:r>
              <a:rPr lang="en-US" sz="2200" b="0" i="0" dirty="0">
                <a:effectLst/>
                <a:latin typeface="Söhne"/>
              </a:rPr>
              <a:t>ation and prioritize risks based on their severity.</a:t>
            </a:r>
          </a:p>
          <a:p>
            <a:pPr algn="l"/>
            <a:r>
              <a:rPr lang="en-US" sz="2200" b="1" i="0" dirty="0">
                <a:effectLst/>
                <a:latin typeface="Söhne"/>
              </a:rPr>
              <a:t>Step 3: </a:t>
            </a:r>
            <a:r>
              <a:rPr lang="en-US" sz="2200" b="0" i="0" dirty="0">
                <a:effectLst/>
                <a:latin typeface="Söhne"/>
              </a:rPr>
              <a:t>Develop </a:t>
            </a:r>
            <a:r>
              <a:rPr lang="en-US" sz="2200" b="1" i="0" dirty="0">
                <a:effectLst/>
                <a:latin typeface="Söhne"/>
              </a:rPr>
              <a:t>strategies to mitigate or reduce</a:t>
            </a:r>
            <a:r>
              <a:rPr lang="en-US" sz="2200" b="0" i="0" dirty="0">
                <a:effectLst/>
                <a:latin typeface="Söhne"/>
              </a:rPr>
              <a:t> the impact of the identified risks, such as implementing new controls, enhancing existing processes, or improving technology systems.</a:t>
            </a:r>
          </a:p>
        </p:txBody>
      </p:sp>
    </p:spTree>
    <p:extLst>
      <p:ext uri="{BB962C8B-B14F-4D97-AF65-F5344CB8AC3E}">
        <p14:creationId xmlns:p14="http://schemas.microsoft.com/office/powerpoint/2010/main" val="90236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2. Measure: operational risk loss database (1/3)</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6" name="TextBox 5">
            <a:extLst>
              <a:ext uri="{FF2B5EF4-FFF2-40B4-BE49-F238E27FC236}">
                <a16:creationId xmlns:a16="http://schemas.microsoft.com/office/drawing/2014/main" id="{89C5E2C8-0113-4940-5D12-CA6A1E57CC5A}"/>
              </a:ext>
            </a:extLst>
          </p:cNvPr>
          <p:cNvSpPr txBox="1"/>
          <p:nvPr/>
        </p:nvSpPr>
        <p:spPr>
          <a:xfrm>
            <a:off x="381959" y="889452"/>
            <a:ext cx="11354321" cy="5324535"/>
          </a:xfrm>
          <a:prstGeom prst="rect">
            <a:avLst/>
          </a:prstGeom>
          <a:noFill/>
        </p:spPr>
        <p:txBody>
          <a:bodyPr wrap="square">
            <a:spAutoFit/>
          </a:bodyPr>
          <a:lstStyle/>
          <a:p>
            <a:pPr algn="l"/>
            <a:r>
              <a:rPr lang="en-US" sz="2000" b="0" i="0" dirty="0">
                <a:effectLst/>
                <a:latin typeface="Söhne"/>
              </a:rPr>
              <a:t>The main data source for operational risk management is the operational risk loss database. It is a collection of information about operational losses that have occurred within an organization. </a:t>
            </a:r>
          </a:p>
          <a:p>
            <a:pPr algn="l"/>
            <a:r>
              <a:rPr lang="en-US" sz="2000" b="0" i="0" dirty="0">
                <a:effectLst/>
                <a:latin typeface="Söhne"/>
              </a:rPr>
              <a:t>The operational risk loss database</a:t>
            </a:r>
            <a:r>
              <a:rPr lang="en-US" sz="2000" dirty="0">
                <a:latin typeface="Söhne"/>
              </a:rPr>
              <a:t> should contain:</a:t>
            </a:r>
            <a:endParaRPr lang="en-US" sz="2000" b="0" i="0" dirty="0">
              <a:effectLst/>
              <a:latin typeface="Söhne"/>
            </a:endParaRPr>
          </a:p>
          <a:p>
            <a:pPr algn="l"/>
            <a:endParaRPr lang="en-US" sz="2000" dirty="0">
              <a:latin typeface="Söhne"/>
            </a:endParaRPr>
          </a:p>
          <a:p>
            <a:pPr marL="342900" indent="-342900" algn="l">
              <a:buFont typeface="+mj-lt"/>
              <a:buAutoNum type="arabicPeriod"/>
            </a:pPr>
            <a:r>
              <a:rPr lang="en-US" sz="2000" b="0" i="0" dirty="0">
                <a:effectLst/>
                <a:latin typeface="Söhne"/>
              </a:rPr>
              <a:t>General Loss Event Information: date, time, location, and business unit involved</a:t>
            </a:r>
          </a:p>
          <a:p>
            <a:pPr marL="342900" indent="-342900" algn="l">
              <a:buFont typeface="+mj-lt"/>
              <a:buAutoNum type="arabicPeriod"/>
            </a:pPr>
            <a:r>
              <a:rPr lang="en-US" sz="2000" b="0" i="0" dirty="0">
                <a:effectLst/>
                <a:latin typeface="Söhne"/>
              </a:rPr>
              <a:t>Risk type: fraud, IT failure, human error, compliance breach, </a:t>
            </a:r>
            <a:r>
              <a:rPr lang="en-US" sz="2000" b="0" i="0" dirty="0" err="1">
                <a:effectLst/>
                <a:latin typeface="Söhne"/>
              </a:rPr>
              <a:t>etc</a:t>
            </a:r>
            <a:r>
              <a:rPr lang="en-US" sz="2000" b="0" i="0" dirty="0">
                <a:effectLst/>
                <a:latin typeface="Söhne"/>
              </a:rPr>
              <a:t> (slide 4)</a:t>
            </a:r>
          </a:p>
          <a:p>
            <a:pPr marL="342900" indent="-342900" algn="l">
              <a:buFont typeface="+mj-lt"/>
              <a:buAutoNum type="arabicPeriod"/>
            </a:pPr>
            <a:r>
              <a:rPr lang="en-US" sz="2000" b="0" i="0" dirty="0">
                <a:effectLst/>
                <a:latin typeface="Söhne"/>
              </a:rPr>
              <a:t>Root cause: a lack of controls, poor training, systems failure, </a:t>
            </a:r>
            <a:r>
              <a:rPr lang="en-US" sz="2000" b="0" i="0" dirty="0" err="1">
                <a:effectLst/>
                <a:latin typeface="Söhne"/>
              </a:rPr>
              <a:t>etc</a:t>
            </a:r>
            <a:endParaRPr lang="en-US" sz="2000" b="0" i="0" dirty="0">
              <a:effectLst/>
              <a:latin typeface="Söhne"/>
            </a:endParaRPr>
          </a:p>
          <a:p>
            <a:pPr marL="342900" indent="-342900" algn="l">
              <a:buFont typeface="+mj-lt"/>
              <a:buAutoNum type="arabicPeriod"/>
            </a:pPr>
            <a:r>
              <a:rPr lang="en-US" sz="2000" b="0" i="0" dirty="0">
                <a:effectLst/>
                <a:latin typeface="Söhne"/>
              </a:rPr>
              <a:t>Loss Amount: financial impact of the loss event</a:t>
            </a:r>
          </a:p>
          <a:p>
            <a:pPr marL="342900" indent="-342900" algn="l">
              <a:buFont typeface="+mj-lt"/>
              <a:buAutoNum type="arabicPeriod"/>
            </a:pPr>
            <a:r>
              <a:rPr lang="en-US" sz="2000" b="0" i="0" dirty="0">
                <a:effectLst/>
                <a:latin typeface="Söhne"/>
              </a:rPr>
              <a:t>Business Impact: impact of the event on the business, such as reputation damage, reporting misstatement and </a:t>
            </a:r>
            <a:r>
              <a:rPr lang="en-US" sz="2000" b="0" i="0" dirty="0" err="1">
                <a:effectLst/>
                <a:latin typeface="Söhne"/>
              </a:rPr>
              <a:t>etc</a:t>
            </a:r>
            <a:endParaRPr lang="en-US" sz="2000" b="0" i="0" dirty="0">
              <a:effectLst/>
              <a:latin typeface="Söhne"/>
            </a:endParaRPr>
          </a:p>
          <a:p>
            <a:pPr marL="342900" indent="-342900" algn="l">
              <a:buFont typeface="+mj-lt"/>
              <a:buAutoNum type="arabicPeriod"/>
            </a:pPr>
            <a:r>
              <a:rPr lang="en-US" sz="2000" b="0" i="0" dirty="0">
                <a:effectLst/>
                <a:latin typeface="Söhne"/>
              </a:rPr>
              <a:t>Mitigation Measures: measures taken to mitigate the impact of the loss event, such as implementing new controls, adjusting existing processes, improving IT systems</a:t>
            </a:r>
            <a:r>
              <a:rPr lang="en-US" sz="2000" dirty="0">
                <a:latin typeface="Söhne"/>
              </a:rPr>
              <a:t> and </a:t>
            </a:r>
            <a:r>
              <a:rPr lang="en-US" sz="2000" dirty="0" err="1">
                <a:latin typeface="Söhne"/>
              </a:rPr>
              <a:t>etc</a:t>
            </a:r>
            <a:endParaRPr lang="en-US" sz="2000" b="0" i="0" dirty="0">
              <a:effectLst/>
              <a:latin typeface="Söhne"/>
            </a:endParaRPr>
          </a:p>
          <a:p>
            <a:pPr marL="342900" indent="-342900" algn="l">
              <a:buFont typeface="+mj-lt"/>
              <a:buAutoNum type="arabicPeriod"/>
            </a:pPr>
            <a:r>
              <a:rPr lang="en-US" sz="2000" b="0" i="0" dirty="0">
                <a:effectLst/>
                <a:latin typeface="Söhne"/>
              </a:rPr>
              <a:t>Related Documents: any relevant documents, such as investigation reports, audit reports, or regulatory filings.</a:t>
            </a:r>
          </a:p>
          <a:p>
            <a:pPr marL="342900" indent="-342900" algn="l">
              <a:buFont typeface="+mj-lt"/>
              <a:buAutoNum type="arabicPeriod"/>
            </a:pPr>
            <a:endParaRPr lang="en-US" sz="2000" dirty="0">
              <a:latin typeface="Söhne"/>
            </a:endParaRPr>
          </a:p>
          <a:p>
            <a:r>
              <a:rPr lang="en-GB" sz="2000" kern="0" dirty="0">
                <a:latin typeface="SB Sans Display" panose="020B0503040504020204" pitchFamily="34" charset="0"/>
                <a:ea typeface="等线" panose="02010600030101010101" pitchFamily="2" charset="-122"/>
                <a:cs typeface="SB Sans Display" panose="020B0503040504020204" pitchFamily="34" charset="0"/>
              </a:rPr>
              <a:t>Operational risk loss database – is a special focus of regulatory oversight. </a:t>
            </a:r>
            <a:r>
              <a:rPr lang="en-US" sz="2000" dirty="0"/>
              <a:t>If the regulator reveals severe deficiencies, it may end up with </a:t>
            </a:r>
            <a:r>
              <a:rPr lang="en-US" sz="2000" b="1" dirty="0"/>
              <a:t>add-ons for the capital adequacy ratio.</a:t>
            </a:r>
            <a:endParaRPr lang="en-US" sz="2000" b="1" i="0" dirty="0">
              <a:effectLst/>
              <a:latin typeface="Söhne"/>
            </a:endParaRPr>
          </a:p>
        </p:txBody>
      </p:sp>
      <p:sp>
        <p:nvSpPr>
          <p:cNvPr id="11" name="TextBox 10">
            <a:extLst>
              <a:ext uri="{FF2B5EF4-FFF2-40B4-BE49-F238E27FC236}">
                <a16:creationId xmlns:a16="http://schemas.microsoft.com/office/drawing/2014/main" id="{D306C43A-8472-50B7-D21D-58B5E11C1271}"/>
              </a:ext>
            </a:extLst>
          </p:cNvPr>
          <p:cNvSpPr txBox="1"/>
          <p:nvPr/>
        </p:nvSpPr>
        <p:spPr>
          <a:xfrm>
            <a:off x="10771354" y="259293"/>
            <a:ext cx="1038687" cy="430887"/>
          </a:xfrm>
          <a:prstGeom prst="rect">
            <a:avLst/>
          </a:prstGeom>
          <a:noFill/>
          <a:ln>
            <a:solidFill>
              <a:srgbClr val="7030A0"/>
            </a:solidFill>
          </a:ln>
        </p:spPr>
        <p:txBody>
          <a:bodyPr wrap="square" rtlCol="0">
            <a:spAutoFit/>
          </a:bodyPr>
          <a:lstStyle/>
          <a:p>
            <a:r>
              <a:rPr lang="en-US" sz="2200" dirty="0">
                <a:solidFill>
                  <a:srgbClr val="7030A0"/>
                </a:solidFill>
              </a:rPr>
              <a:t>GPT</a:t>
            </a:r>
            <a:r>
              <a:rPr lang="en-NL" sz="2200" b="0" i="0" dirty="0">
                <a:solidFill>
                  <a:srgbClr val="7030A0"/>
                </a:solidFill>
                <a:effectLst/>
                <a:latin typeface="arial" panose="020B0604020202020204" pitchFamily="34" charset="0"/>
              </a:rPr>
              <a:t> ©</a:t>
            </a:r>
            <a:endParaRPr lang="en-NL" sz="2200" dirty="0">
              <a:solidFill>
                <a:srgbClr val="7030A0"/>
              </a:solidFill>
              <a:latin typeface="arial" panose="020B0604020202020204" pitchFamily="34" charset="0"/>
            </a:endParaRPr>
          </a:p>
        </p:txBody>
      </p:sp>
    </p:spTree>
    <p:extLst>
      <p:ext uri="{BB962C8B-B14F-4D97-AF65-F5344CB8AC3E}">
        <p14:creationId xmlns:p14="http://schemas.microsoft.com/office/powerpoint/2010/main" val="222786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2. Measure: regulatory perspective (2/3)</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9C5E2C8-0113-4940-5D12-CA6A1E57CC5A}"/>
                  </a:ext>
                </a:extLst>
              </p:cNvPr>
              <p:cNvSpPr txBox="1"/>
              <p:nvPr/>
            </p:nvSpPr>
            <p:spPr>
              <a:xfrm>
                <a:off x="381958" y="690180"/>
                <a:ext cx="11810042" cy="5816977"/>
              </a:xfrm>
              <a:prstGeom prst="rect">
                <a:avLst/>
              </a:prstGeom>
              <a:noFill/>
            </p:spPr>
            <p:txBody>
              <a:bodyPr wrap="square">
                <a:spAutoFit/>
              </a:bodyPr>
              <a:lstStyle/>
              <a:p>
                <a:r>
                  <a:rPr lang="en-US" dirty="0"/>
                  <a:t>Metric I - </a:t>
                </a:r>
                <a:r>
                  <a:rPr lang="en-US" b="1" dirty="0"/>
                  <a:t>RWA for operational risk. </a:t>
                </a:r>
                <a:r>
                  <a:rPr lang="en-US" dirty="0"/>
                  <a:t>There are 3 calculation approaches:</a:t>
                </a:r>
              </a:p>
              <a:p>
                <a:endParaRPr lang="en-US" sz="1600" dirty="0"/>
              </a:p>
              <a:p>
                <a:r>
                  <a:rPr lang="en-US" sz="1600" dirty="0"/>
                  <a:t>1. Standardized approach based on net PL result of the bank: </a:t>
                </a:r>
                <a14:m>
                  <m:oMath xmlns:m="http://schemas.openxmlformats.org/officeDocument/2006/math">
                    <m:r>
                      <a:rPr lang="en-US" sz="1600" b="1" i="1" smtClean="0">
                        <a:solidFill>
                          <a:srgbClr val="0070C0"/>
                        </a:solidFill>
                        <a:latin typeface="Cambria Math" panose="02040503050406030204" pitchFamily="18" charset="0"/>
                      </a:rPr>
                      <m:t>𝑶𝑹</m:t>
                    </m:r>
                    <m:r>
                      <a:rPr lang="en-US" sz="1600" b="1" i="1" smtClean="0">
                        <a:solidFill>
                          <a:srgbClr val="0070C0"/>
                        </a:solidFill>
                        <a:latin typeface="Cambria Math" panose="02040503050406030204" pitchFamily="18" charset="0"/>
                      </a:rPr>
                      <m:t> </m:t>
                    </m:r>
                    <m:r>
                      <a:rPr lang="en-US" sz="1600" b="1" i="1" smtClean="0">
                        <a:solidFill>
                          <a:srgbClr val="0070C0"/>
                        </a:solidFill>
                        <a:latin typeface="Cambria Math" panose="02040503050406030204" pitchFamily="18" charset="0"/>
                      </a:rPr>
                      <m:t>𝑹𝑾𝑨</m:t>
                    </m:r>
                    <m:r>
                      <a:rPr lang="en-US" sz="1600" b="1" i="1" smtClean="0">
                        <a:solidFill>
                          <a:srgbClr val="0070C0"/>
                        </a:solidFill>
                        <a:latin typeface="Cambria Math" panose="02040503050406030204" pitchFamily="18" charset="0"/>
                      </a:rPr>
                      <m:t>=</m:t>
                    </m:r>
                    <m:r>
                      <m:rPr>
                        <m:nor/>
                      </m:rPr>
                      <a:rPr lang="en-US" sz="1600" b="1" dirty="0">
                        <a:solidFill>
                          <a:srgbClr val="0070C0"/>
                        </a:solidFill>
                      </a:rPr>
                      <m:t>BI</m:t>
                    </m:r>
                    <m:r>
                      <m:rPr>
                        <m:nor/>
                      </m:rPr>
                      <a:rPr lang="en-US" sz="1600" b="1" dirty="0">
                        <a:solidFill>
                          <a:srgbClr val="0070C0"/>
                        </a:solidFill>
                      </a:rPr>
                      <m:t> (</m:t>
                    </m:r>
                    <m:r>
                      <m:rPr>
                        <m:nor/>
                      </m:rPr>
                      <a:rPr lang="en-US" sz="1600" b="1" dirty="0">
                        <a:solidFill>
                          <a:srgbClr val="0070C0"/>
                        </a:solidFill>
                      </a:rPr>
                      <m:t>Business</m:t>
                    </m:r>
                    <m:r>
                      <m:rPr>
                        <m:nor/>
                      </m:rPr>
                      <a:rPr lang="en-US" sz="1600" b="1" dirty="0">
                        <a:solidFill>
                          <a:srgbClr val="0070C0"/>
                        </a:solidFill>
                      </a:rPr>
                      <m:t> </m:t>
                    </m:r>
                    <m:r>
                      <m:rPr>
                        <m:nor/>
                      </m:rPr>
                      <a:rPr lang="en-US" sz="1600" b="1" dirty="0">
                        <a:solidFill>
                          <a:srgbClr val="0070C0"/>
                        </a:solidFill>
                      </a:rPr>
                      <m:t>Indicator</m:t>
                    </m:r>
                    <m:r>
                      <m:rPr>
                        <m:nor/>
                      </m:rPr>
                      <a:rPr lang="en-US" sz="1600" b="1" dirty="0">
                        <a:solidFill>
                          <a:srgbClr val="0070C0"/>
                        </a:solidFill>
                      </a:rPr>
                      <m:t>) </m:t>
                    </m:r>
                    <m:r>
                      <m:rPr>
                        <m:nor/>
                      </m:rPr>
                      <a:rPr lang="en-US" sz="1600" b="1" dirty="0">
                        <a:solidFill>
                          <a:srgbClr val="0070C0"/>
                        </a:solidFill>
                      </a:rPr>
                      <m:t>component</m:t>
                    </m:r>
                    <m:r>
                      <m:rPr>
                        <m:nor/>
                      </m:rPr>
                      <a:rPr lang="en-US" sz="1600" b="1" dirty="0">
                        <a:solidFill>
                          <a:srgbClr val="0070C0"/>
                        </a:solidFill>
                      </a:rPr>
                      <m:t> ∗ 12,5 ∗ 15%</m:t>
                    </m:r>
                  </m:oMath>
                </a14:m>
                <a:r>
                  <a:rPr lang="en-US" sz="1600" b="1" dirty="0">
                    <a:solidFill>
                      <a:srgbClr val="0070C0"/>
                    </a:solidFill>
                  </a:rPr>
                  <a:t> </a:t>
                </a:r>
                <a:r>
                  <a:rPr lang="en-US" sz="1600" i="1" dirty="0">
                    <a:solidFill>
                      <a:schemeClr val="bg1">
                        <a:lumMod val="75000"/>
                      </a:schemeClr>
                    </a:solidFill>
                  </a:rPr>
                  <a:t>(details in IE 7.1)</a:t>
                </a:r>
              </a:p>
              <a:p>
                <a:r>
                  <a:rPr lang="en-US" sz="1600" dirty="0"/>
                  <a:t>2. Revised Standardized approach</a:t>
                </a:r>
                <a:r>
                  <a:rPr lang="en-US" sz="1600" baseline="30000" dirty="0"/>
                  <a:t>1</a:t>
                </a:r>
                <a:r>
                  <a:rPr lang="en-US" sz="1600" dirty="0"/>
                  <a:t>. Basically the same as the standardized approach: </a:t>
                </a:r>
                <a14:m>
                  <m:oMath xmlns:m="http://schemas.openxmlformats.org/officeDocument/2006/math">
                    <m:r>
                      <a:rPr lang="en-US" sz="1600" b="1" i="1" smtClean="0">
                        <a:solidFill>
                          <a:srgbClr val="0070C0"/>
                        </a:solidFill>
                        <a:latin typeface="Cambria Math" panose="02040503050406030204" pitchFamily="18" charset="0"/>
                      </a:rPr>
                      <m:t>𝑶𝑹</m:t>
                    </m:r>
                    <m:r>
                      <a:rPr lang="en-US" sz="1600" b="1" i="1" smtClean="0">
                        <a:solidFill>
                          <a:srgbClr val="0070C0"/>
                        </a:solidFill>
                        <a:latin typeface="Cambria Math" panose="02040503050406030204" pitchFamily="18" charset="0"/>
                      </a:rPr>
                      <m:t> </m:t>
                    </m:r>
                    <m:r>
                      <a:rPr lang="en-US" sz="1600" b="1" i="1" smtClean="0">
                        <a:solidFill>
                          <a:srgbClr val="0070C0"/>
                        </a:solidFill>
                        <a:latin typeface="Cambria Math" panose="02040503050406030204" pitchFamily="18" charset="0"/>
                      </a:rPr>
                      <m:t>𝑹𝑾𝑨</m:t>
                    </m:r>
                    <m:r>
                      <a:rPr lang="en-US" sz="1600" b="1" i="1" smtClean="0">
                        <a:solidFill>
                          <a:srgbClr val="0070C0"/>
                        </a:solidFill>
                        <a:latin typeface="Cambria Math" panose="02040503050406030204" pitchFamily="18" charset="0"/>
                      </a:rPr>
                      <m:t>=</m:t>
                    </m:r>
                    <m:r>
                      <m:rPr>
                        <m:nor/>
                      </m:rPr>
                      <a:rPr lang="en-US" sz="1600" b="1" dirty="0">
                        <a:solidFill>
                          <a:srgbClr val="0070C0"/>
                        </a:solidFill>
                      </a:rPr>
                      <m:t>BI</m:t>
                    </m:r>
                    <m:r>
                      <m:rPr>
                        <m:nor/>
                      </m:rPr>
                      <a:rPr lang="en-US" sz="1600" b="1" dirty="0">
                        <a:solidFill>
                          <a:srgbClr val="0070C0"/>
                        </a:solidFill>
                      </a:rPr>
                      <m:t> </m:t>
                    </m:r>
                    <m:r>
                      <m:rPr>
                        <m:nor/>
                      </m:rPr>
                      <a:rPr lang="en-US" sz="1600" b="1" dirty="0">
                        <a:solidFill>
                          <a:srgbClr val="0070C0"/>
                        </a:solidFill>
                      </a:rPr>
                      <m:t>component</m:t>
                    </m:r>
                    <m:r>
                      <m:rPr>
                        <m:nor/>
                      </m:rPr>
                      <a:rPr lang="en-US" sz="1600" b="1" dirty="0">
                        <a:solidFill>
                          <a:srgbClr val="0070C0"/>
                        </a:solidFill>
                      </a:rPr>
                      <m:t> ∗ 12,5 ∗ </m:t>
                    </m:r>
                    <m:r>
                      <m:rPr>
                        <m:nor/>
                      </m:rPr>
                      <a:rPr lang="en-US" sz="1600" b="1" i="0" dirty="0" smtClean="0">
                        <a:solidFill>
                          <a:srgbClr val="0070C0"/>
                        </a:solidFill>
                      </a:rPr>
                      <m:t>Regulatory</m:t>
                    </m:r>
                    <m:r>
                      <m:rPr>
                        <m:nor/>
                      </m:rPr>
                      <a:rPr lang="en-US" sz="1600" b="1" i="0" dirty="0" smtClean="0">
                        <a:solidFill>
                          <a:srgbClr val="0070C0"/>
                        </a:solidFill>
                      </a:rPr>
                      <m:t> </m:t>
                    </m:r>
                    <m:r>
                      <m:rPr>
                        <m:nor/>
                      </m:rPr>
                      <a:rPr lang="en-US" sz="1600" b="1" i="0" dirty="0" smtClean="0">
                        <a:solidFill>
                          <a:srgbClr val="0070C0"/>
                        </a:solidFill>
                      </a:rPr>
                      <m:t>constant</m:t>
                    </m:r>
                    <m:r>
                      <m:rPr>
                        <m:nor/>
                      </m:rPr>
                      <a:rPr lang="en-US" sz="1600" b="1" i="0" dirty="0" smtClean="0">
                        <a:solidFill>
                          <a:srgbClr val="0070C0"/>
                        </a:solidFill>
                      </a:rPr>
                      <m:t> ∗ </m:t>
                    </m:r>
                    <m:r>
                      <m:rPr>
                        <m:nor/>
                      </m:rPr>
                      <a:rPr lang="en-US" sz="1600" b="1" i="0" dirty="0" smtClean="0">
                        <a:solidFill>
                          <a:srgbClr val="0070C0"/>
                        </a:solidFill>
                      </a:rPr>
                      <m:t>ILM</m:t>
                    </m:r>
                    <m:r>
                      <m:rPr>
                        <m:nor/>
                      </m:rPr>
                      <a:rPr lang="en-US" sz="1600" b="1" i="0" dirty="0" smtClean="0">
                        <a:solidFill>
                          <a:srgbClr val="0070C0"/>
                        </a:solidFill>
                      </a:rPr>
                      <m:t> (</m:t>
                    </m:r>
                    <m:r>
                      <m:rPr>
                        <m:nor/>
                      </m:rPr>
                      <a:rPr lang="en-US" sz="1600" b="1" i="0" dirty="0" smtClean="0">
                        <a:solidFill>
                          <a:srgbClr val="0070C0"/>
                        </a:solidFill>
                      </a:rPr>
                      <m:t>internal</m:t>
                    </m:r>
                    <m:r>
                      <m:rPr>
                        <m:nor/>
                      </m:rPr>
                      <a:rPr lang="en-US" sz="1600" b="1" i="0" dirty="0" smtClean="0">
                        <a:solidFill>
                          <a:srgbClr val="0070C0"/>
                        </a:solidFill>
                      </a:rPr>
                      <m:t> </m:t>
                    </m:r>
                    <m:r>
                      <m:rPr>
                        <m:nor/>
                      </m:rPr>
                      <a:rPr lang="en-US" sz="1600" b="1" i="0" dirty="0" smtClean="0">
                        <a:solidFill>
                          <a:srgbClr val="0070C0"/>
                        </a:solidFill>
                      </a:rPr>
                      <m:t>loss</m:t>
                    </m:r>
                    <m:r>
                      <m:rPr>
                        <m:nor/>
                      </m:rPr>
                      <a:rPr lang="en-US" sz="1600" b="1" i="0" dirty="0" smtClean="0">
                        <a:solidFill>
                          <a:srgbClr val="0070C0"/>
                        </a:solidFill>
                      </a:rPr>
                      <m:t> </m:t>
                    </m:r>
                    <m:r>
                      <m:rPr>
                        <m:nor/>
                      </m:rPr>
                      <a:rPr lang="en-US" sz="1600" b="1" i="0" dirty="0" smtClean="0">
                        <a:solidFill>
                          <a:srgbClr val="0070C0"/>
                        </a:solidFill>
                      </a:rPr>
                      <m:t>multiplier</m:t>
                    </m:r>
                    <m:r>
                      <m:rPr>
                        <m:nor/>
                      </m:rPr>
                      <a:rPr lang="en-US" sz="1600" b="1" i="0" dirty="0" smtClean="0">
                        <a:solidFill>
                          <a:srgbClr val="0070C0"/>
                        </a:solidFill>
                      </a:rPr>
                      <m:t>)</m:t>
                    </m:r>
                  </m:oMath>
                </a14:m>
                <a:r>
                  <a:rPr lang="en-US" sz="1600" dirty="0"/>
                  <a:t>, but with a few extensions: :</a:t>
                </a:r>
              </a:p>
              <a:p>
                <a:pPr marL="742950" lvl="1" indent="-285750">
                  <a:buFont typeface="Arial" panose="020B0604020202020204" pitchFamily="34" charset="0"/>
                  <a:buChar char="•"/>
                </a:pPr>
                <a:r>
                  <a:rPr lang="en-US" sz="1600" dirty="0"/>
                  <a:t>Minor adjustments in BI component calculations</a:t>
                </a:r>
              </a:p>
              <a:p>
                <a:pPr marL="742950" lvl="1" indent="-285750">
                  <a:buFont typeface="Arial" panose="020B0604020202020204" pitchFamily="34" charset="0"/>
                  <a:buChar char="•"/>
                </a:pPr>
                <a:r>
                  <a:rPr lang="en-US" sz="1600" dirty="0"/>
                  <a:t>Regulatory constant = 15% differentiated on the scale of the bank: higher the revenue = &gt; bigger the bank =&gt; higher the coefficient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lvl="1"/>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ILM  (internal loss multiplier) based on average losses from operational risk registered in the </a:t>
                </a:r>
                <a:r>
                  <a:rPr lang="en-GB" sz="1600" dirty="0"/>
                  <a:t>operational</a:t>
                </a:r>
                <a:r>
                  <a:rPr lang="en-GB" sz="16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GB" sz="1600" dirty="0"/>
                  <a:t>risk loss database (slide 6)</a:t>
                </a:r>
                <a:r>
                  <a:rPr lang="en-US" sz="1600" dirty="0"/>
                  <a:t>. It is ~100% but may be higher or lower. (In Europe always 100%)</a:t>
                </a:r>
              </a:p>
              <a:p>
                <a:r>
                  <a:rPr lang="en-US" sz="1600" dirty="0"/>
                  <a:t>3. Advanced model approach. Main idea - VAR on factual operational risk realization. It was widespread in Europe and prohibited in Russia. Now is actively being replaced by the Revised Standardized approach in Europe.</a:t>
                </a:r>
              </a:p>
              <a:p>
                <a:pPr marL="285750" indent="-285750">
                  <a:buFont typeface="Arial" panose="020B0604020202020204" pitchFamily="34" charset="0"/>
                  <a:buChar char="•"/>
                </a:pPr>
                <a:endParaRPr lang="en-US" sz="1600" dirty="0"/>
              </a:p>
              <a:p>
                <a:r>
                  <a:rPr lang="en-US" dirty="0"/>
                  <a:t>Metric II – </a:t>
                </a:r>
                <a:r>
                  <a:rPr lang="en-US" b="1" dirty="0"/>
                  <a:t>ECAP (economic capital for ICAAP purposes) for operational risk. </a:t>
                </a:r>
                <a:r>
                  <a:rPr lang="en-US" dirty="0"/>
                  <a:t>The main calculation techniques: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Europe often calculated by advanced model approach</a:t>
                </a:r>
              </a:p>
              <a:p>
                <a:pPr marL="285750" indent="-285750">
                  <a:buFont typeface="Arial" panose="020B0604020202020204" pitchFamily="34" charset="0"/>
                  <a:buChar char="•"/>
                </a:pPr>
                <a:r>
                  <a:rPr lang="en-US" sz="1600" dirty="0"/>
                  <a:t>In Russia is often aligned with Standardized or Revised Standardized approach amended by some management adjustments</a:t>
                </a:r>
              </a:p>
              <a:p>
                <a:pPr marL="285750" indent="-285750">
                  <a:buFont typeface="Arial" panose="020B0604020202020204" pitchFamily="34" charset="0"/>
                  <a:buChar char="•"/>
                </a:pPr>
                <a:endParaRPr lang="en-US" sz="1600" dirty="0"/>
              </a:p>
            </p:txBody>
          </p:sp>
        </mc:Choice>
        <mc:Fallback>
          <p:sp>
            <p:nvSpPr>
              <p:cNvPr id="6" name="TextBox 5">
                <a:extLst>
                  <a:ext uri="{FF2B5EF4-FFF2-40B4-BE49-F238E27FC236}">
                    <a16:creationId xmlns:a16="http://schemas.microsoft.com/office/drawing/2014/main" id="{89C5E2C8-0113-4940-5D12-CA6A1E57CC5A}"/>
                  </a:ext>
                </a:extLst>
              </p:cNvPr>
              <p:cNvSpPr txBox="1">
                <a:spLocks noRot="1" noChangeAspect="1" noMove="1" noResize="1" noEditPoints="1" noAdjustHandles="1" noChangeArrowheads="1" noChangeShapeType="1" noTextEdit="1"/>
              </p:cNvSpPr>
              <p:nvPr/>
            </p:nvSpPr>
            <p:spPr>
              <a:xfrm>
                <a:off x="381958" y="690180"/>
                <a:ext cx="11810042" cy="5816977"/>
              </a:xfrm>
              <a:prstGeom prst="rect">
                <a:avLst/>
              </a:prstGeom>
              <a:blipFill>
                <a:blip r:embed="rId2"/>
                <a:stretch>
                  <a:fillRect l="-465" t="-524"/>
                </a:stretch>
              </a:blipFill>
            </p:spPr>
            <p:txBody>
              <a:bodyPr/>
              <a:lstStyle/>
              <a:p>
                <a:r>
                  <a:rPr lang="en-NL">
                    <a:noFill/>
                  </a:rPr>
                  <a:t> </a:t>
                </a:r>
              </a:p>
            </p:txBody>
          </p:sp>
        </mc:Fallback>
      </mc:AlternateContent>
      <p:sp>
        <p:nvSpPr>
          <p:cNvPr id="4" name="TextBox 3">
            <a:extLst>
              <a:ext uri="{FF2B5EF4-FFF2-40B4-BE49-F238E27FC236}">
                <a16:creationId xmlns:a16="http://schemas.microsoft.com/office/drawing/2014/main" id="{5D77D810-4AC7-D87B-BA8E-27877163533D}"/>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IE7.1</a:t>
            </a:r>
            <a:endParaRPr lang="ru-RU" sz="2500" b="1" dirty="0">
              <a:solidFill>
                <a:srgbClr val="FF0000"/>
              </a:solidFill>
            </a:endParaRPr>
          </a:p>
        </p:txBody>
      </p:sp>
      <p:sp>
        <p:nvSpPr>
          <p:cNvPr id="9" name="TextBox 8">
            <a:extLst>
              <a:ext uri="{FF2B5EF4-FFF2-40B4-BE49-F238E27FC236}">
                <a16:creationId xmlns:a16="http://schemas.microsoft.com/office/drawing/2014/main" id="{6083F27A-4F85-5E93-FC9F-33E75872D5DC}"/>
              </a:ext>
            </a:extLst>
          </p:cNvPr>
          <p:cNvSpPr txBox="1"/>
          <p:nvPr/>
        </p:nvSpPr>
        <p:spPr>
          <a:xfrm>
            <a:off x="381958" y="6451188"/>
            <a:ext cx="6094520" cy="307777"/>
          </a:xfrm>
          <a:prstGeom prst="rect">
            <a:avLst/>
          </a:prstGeom>
          <a:noFill/>
        </p:spPr>
        <p:txBody>
          <a:bodyPr wrap="square">
            <a:spAutoFit/>
          </a:bodyPr>
          <a:lstStyle/>
          <a:p>
            <a:r>
              <a:rPr lang="en-US" sz="1400" baseline="30000" dirty="0"/>
              <a:t>1</a:t>
            </a:r>
            <a:r>
              <a:rPr lang="nl-NL" sz="1400" dirty="0">
                <a:hlinkClick r:id="rId3"/>
              </a:rPr>
              <a:t>OPE10 - </a:t>
            </a:r>
            <a:r>
              <a:rPr lang="nl-NL" sz="1400" dirty="0" err="1">
                <a:hlinkClick r:id="rId3"/>
              </a:rPr>
              <a:t>Definitions</a:t>
            </a:r>
            <a:r>
              <a:rPr lang="nl-NL" sz="1400" dirty="0">
                <a:hlinkClick r:id="rId3"/>
              </a:rPr>
              <a:t> </a:t>
            </a:r>
            <a:r>
              <a:rPr lang="nl-NL" sz="1400" dirty="0" err="1">
                <a:hlinkClick r:id="rId3"/>
              </a:rPr>
              <a:t>and</a:t>
            </a:r>
            <a:r>
              <a:rPr lang="nl-NL" sz="1400" dirty="0">
                <a:hlinkClick r:id="rId3"/>
              </a:rPr>
              <a:t> </a:t>
            </a:r>
            <a:r>
              <a:rPr lang="nl-NL" sz="1400" dirty="0" err="1">
                <a:hlinkClick r:id="rId3"/>
              </a:rPr>
              <a:t>application</a:t>
            </a:r>
            <a:r>
              <a:rPr lang="nl-NL" sz="1400" dirty="0">
                <a:hlinkClick r:id="rId3"/>
              </a:rPr>
              <a:t> (bis.org)</a:t>
            </a:r>
            <a:endParaRPr lang="en-NL" sz="1400" dirty="0"/>
          </a:p>
        </p:txBody>
      </p:sp>
      <p:pic>
        <p:nvPicPr>
          <p:cNvPr id="11" name="Picture 10">
            <a:extLst>
              <a:ext uri="{FF2B5EF4-FFF2-40B4-BE49-F238E27FC236}">
                <a16:creationId xmlns:a16="http://schemas.microsoft.com/office/drawing/2014/main" id="{BE7E392A-5539-C76C-6E87-043AB7BF1D3A}"/>
              </a:ext>
            </a:extLst>
          </p:cNvPr>
          <p:cNvPicPr>
            <a:picLocks noChangeAspect="1"/>
          </p:cNvPicPr>
          <p:nvPr/>
        </p:nvPicPr>
        <p:blipFill>
          <a:blip r:embed="rId4"/>
          <a:stretch>
            <a:fillRect/>
          </a:stretch>
        </p:blipFill>
        <p:spPr>
          <a:xfrm>
            <a:off x="1179107" y="2625088"/>
            <a:ext cx="3398018" cy="1098029"/>
          </a:xfrm>
          <a:prstGeom prst="rect">
            <a:avLst/>
          </a:prstGeom>
        </p:spPr>
      </p:pic>
    </p:spTree>
    <p:extLst>
      <p:ext uri="{BB962C8B-B14F-4D97-AF65-F5344CB8AC3E}">
        <p14:creationId xmlns:p14="http://schemas.microsoft.com/office/powerpoint/2010/main" val="91959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Capital adequacy ratio</a:t>
            </a:r>
            <a:r>
              <a:rPr lang="en-US" altLang="zh-CN" sz="2500" b="1" kern="0" baseline="3000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a:t>
            </a:r>
            <a:endParaRPr lang="ru-RU" altLang="zh-CN" sz="2500" kern="0" baseline="3000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1" name="Rectangle 54"/>
          <p:cNvSpPr/>
          <p:nvPr/>
        </p:nvSpPr>
        <p:spPr bwMode="ltGray">
          <a:xfrm>
            <a:off x="8277224" y="736353"/>
            <a:ext cx="3035265" cy="2568321"/>
          </a:xfrm>
          <a:prstGeom prst="rect">
            <a:avLst/>
          </a:prstGeom>
          <a:noFill/>
          <a:ln>
            <a:solidFill>
              <a:schemeClr val="tx1"/>
            </a:solidFill>
          </a:ln>
          <a:effectLst/>
        </p:spPr>
        <p:style>
          <a:lnRef idx="3">
            <a:schemeClr val="lt1"/>
          </a:lnRef>
          <a:fillRef idx="1">
            <a:schemeClr val="accent6"/>
          </a:fillRef>
          <a:effectRef idx="1">
            <a:schemeClr val="accent6"/>
          </a:effectRef>
          <a:fontRef idx="minor">
            <a:schemeClr val="lt1"/>
          </a:fontRef>
        </p:style>
        <p:txBody>
          <a:bodyPr lIns="104306" tIns="52153" rIns="104306" bIns="52153" rtlCol="0" anchor="ctr"/>
          <a:lstStyle/>
          <a:p>
            <a:r>
              <a:rPr lang="en-US" sz="1600" dirty="0">
                <a:solidFill>
                  <a:schemeClr val="tx1"/>
                </a:solidFill>
                <a:latin typeface="Arial" panose="020B0604020202020204" pitchFamily="34" charset="0"/>
                <a:cs typeface="Arial" panose="020B0604020202020204" pitchFamily="34" charset="0"/>
              </a:rPr>
              <a:t>Allowances used to regulate dividends: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Maintaining capital adequacy = 2.5%</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Countercyclical buffer = 0%</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Systematically important banks =1%</a:t>
            </a:r>
          </a:p>
        </p:txBody>
      </p:sp>
      <p:sp>
        <p:nvSpPr>
          <p:cNvPr id="57" name="Плюс 56"/>
          <p:cNvSpPr/>
          <p:nvPr/>
        </p:nvSpPr>
        <p:spPr>
          <a:xfrm>
            <a:off x="7635487" y="1828899"/>
            <a:ext cx="429403" cy="462488"/>
          </a:xfrm>
          <a:prstGeom prst="mathPl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E9E2E62-29BB-86F6-83D5-BAB5EC1ED7FB}"/>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a:solidFill>
                  <a:srgbClr val="FF0000"/>
                </a:solidFill>
              </a:rPr>
              <a:t>IE2.2</a:t>
            </a:r>
            <a:endParaRPr lang="ru-RU" sz="2500" b="1" dirty="0">
              <a:solidFill>
                <a:srgbClr val="FF0000"/>
              </a:solidFill>
            </a:endParaRPr>
          </a:p>
        </p:txBody>
      </p:sp>
      <p:pic>
        <p:nvPicPr>
          <p:cNvPr id="15" name="Picture 14">
            <a:extLst>
              <a:ext uri="{FF2B5EF4-FFF2-40B4-BE49-F238E27FC236}">
                <a16:creationId xmlns:a16="http://schemas.microsoft.com/office/drawing/2014/main" id="{E9083D26-A0E5-93E8-7041-AAC5B0626163}"/>
              </a:ext>
            </a:extLst>
          </p:cNvPr>
          <p:cNvPicPr>
            <a:picLocks noChangeAspect="1"/>
          </p:cNvPicPr>
          <p:nvPr/>
        </p:nvPicPr>
        <p:blipFill>
          <a:blip r:embed="rId2"/>
          <a:stretch>
            <a:fillRect/>
          </a:stretch>
        </p:blipFill>
        <p:spPr>
          <a:xfrm>
            <a:off x="6487553" y="3530631"/>
            <a:ext cx="3425239" cy="3128189"/>
          </a:xfrm>
          <a:prstGeom prst="rect">
            <a:avLst/>
          </a:prstGeom>
        </p:spPr>
      </p:pic>
      <p:sp>
        <p:nvSpPr>
          <p:cNvPr id="25" name="TextBox 24">
            <a:extLst>
              <a:ext uri="{FF2B5EF4-FFF2-40B4-BE49-F238E27FC236}">
                <a16:creationId xmlns:a16="http://schemas.microsoft.com/office/drawing/2014/main" id="{233E6AE9-9F2E-2A6D-07C6-3F2298D3D863}"/>
              </a:ext>
            </a:extLst>
          </p:cNvPr>
          <p:cNvSpPr txBox="1"/>
          <p:nvPr/>
        </p:nvSpPr>
        <p:spPr>
          <a:xfrm>
            <a:off x="381958" y="6275542"/>
            <a:ext cx="6094602" cy="400110"/>
          </a:xfrm>
          <a:prstGeom prst="rect">
            <a:avLst/>
          </a:prstGeom>
          <a:noFill/>
        </p:spPr>
        <p:txBody>
          <a:bodyPr wrap="square">
            <a:spAutoFit/>
          </a:bodyPr>
          <a:lstStyle/>
          <a:p>
            <a:r>
              <a:rPr lang="en-US" altLang="zh-CN" sz="1000" b="1" kern="0" baseline="30000" dirty="0">
                <a:latin typeface="SB Sans Display" panose="020B0503040504020204" pitchFamily="34" charset="0"/>
                <a:ea typeface="等线" panose="02010600030101010101" pitchFamily="2" charset="-122"/>
                <a:cs typeface="SB Sans Display" panose="020B0503040504020204" pitchFamily="34" charset="0"/>
              </a:rPr>
              <a:t>1</a:t>
            </a:r>
            <a:r>
              <a:rPr lang="en-GB" sz="1000" dirty="0"/>
              <a:t>https://www.bis.org/fsi/fsisummaries/defcap_b3.pdf</a:t>
            </a:r>
          </a:p>
          <a:p>
            <a:r>
              <a:rPr lang="en-GB" sz="1000" dirty="0"/>
              <a:t>Criteria mentioned in the table above - </a:t>
            </a:r>
            <a:r>
              <a:rPr lang="en-GB" sz="1000" dirty="0">
                <a:hlinkClick r:id="rId3"/>
              </a:rPr>
              <a:t>https://www.bis.org/publ/bcbs189.pdf</a:t>
            </a:r>
            <a:r>
              <a:rPr lang="en-GB" sz="1000" dirty="0"/>
              <a:t> and 199-</a:t>
            </a:r>
            <a:r>
              <a:rPr lang="ru-RU" sz="1000" dirty="0"/>
              <a:t>И </a:t>
            </a:r>
            <a:r>
              <a:rPr lang="en-GB" sz="1000" dirty="0"/>
              <a:t>for Russian specifics</a:t>
            </a:r>
          </a:p>
        </p:txBody>
      </p:sp>
      <mc:AlternateContent xmlns:mc="http://schemas.openxmlformats.org/markup-compatibility/2006" xmlns:a14="http://schemas.microsoft.com/office/drawing/2010/main">
        <mc:Choice Requires="a14">
          <p:graphicFrame>
            <p:nvGraphicFramePr>
              <p:cNvPr id="28" name="Table 28">
                <a:extLst>
                  <a:ext uri="{FF2B5EF4-FFF2-40B4-BE49-F238E27FC236}">
                    <a16:creationId xmlns:a16="http://schemas.microsoft.com/office/drawing/2014/main" id="{359E8F47-5F85-8023-E25F-7FE8315282EC}"/>
                  </a:ext>
                </a:extLst>
              </p:cNvPr>
              <p:cNvGraphicFramePr>
                <a:graphicFrameLocks noGrp="1"/>
              </p:cNvGraphicFramePr>
              <p:nvPr/>
            </p:nvGraphicFramePr>
            <p:xfrm>
              <a:off x="381958" y="736353"/>
              <a:ext cx="7041195" cy="2568321"/>
            </p:xfrm>
            <a:graphic>
              <a:graphicData uri="http://schemas.openxmlformats.org/drawingml/2006/table">
                <a:tbl>
                  <a:tblPr firstRow="1" bandRow="1">
                    <a:tableStyleId>{5C22544A-7EE6-4342-B048-85BDC9FD1C3A}</a:tableStyleId>
                  </a:tblPr>
                  <a:tblGrid>
                    <a:gridCol w="940135">
                      <a:extLst>
                        <a:ext uri="{9D8B030D-6E8A-4147-A177-3AD203B41FA5}">
                          <a16:colId xmlns:a16="http://schemas.microsoft.com/office/drawing/2014/main" val="3783892192"/>
                        </a:ext>
                      </a:extLst>
                    </a:gridCol>
                    <a:gridCol w="1000283">
                      <a:extLst>
                        <a:ext uri="{9D8B030D-6E8A-4147-A177-3AD203B41FA5}">
                          <a16:colId xmlns:a16="http://schemas.microsoft.com/office/drawing/2014/main" val="586691130"/>
                        </a:ext>
                      </a:extLst>
                    </a:gridCol>
                    <a:gridCol w="3478349">
                      <a:extLst>
                        <a:ext uri="{9D8B030D-6E8A-4147-A177-3AD203B41FA5}">
                          <a16:colId xmlns:a16="http://schemas.microsoft.com/office/drawing/2014/main" val="4019151803"/>
                        </a:ext>
                      </a:extLst>
                    </a:gridCol>
                    <a:gridCol w="1622428">
                      <a:extLst>
                        <a:ext uri="{9D8B030D-6E8A-4147-A177-3AD203B41FA5}">
                          <a16:colId xmlns:a16="http://schemas.microsoft.com/office/drawing/2014/main" val="1567857674"/>
                        </a:ext>
                      </a:extLst>
                    </a:gridCol>
                  </a:tblGrid>
                  <a:tr h="885317">
                    <a:tc rowSpan="2">
                      <a:txBody>
                        <a:bodyPr/>
                        <a:lstStyle/>
                        <a:p>
                          <a:r>
                            <a:rPr lang="en-GB" sz="1200" b="1" dirty="0">
                              <a:solidFill>
                                <a:schemeClr val="tx1"/>
                              </a:solidFill>
                              <a:latin typeface="Arial" panose="020B0604020202020204" pitchFamily="34" charset="0"/>
                              <a:cs typeface="Arial" panose="020B0604020202020204" pitchFamily="34" charset="0"/>
                            </a:rPr>
                            <a:t>Tier 1 (going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tx1"/>
                              </a:solidFill>
                              <a:latin typeface="Arial" panose="020B0604020202020204" pitchFamily="34" charset="0"/>
                              <a:cs typeface="Arial" panose="020B0604020202020204" pitchFamily="34" charset="0"/>
                            </a:rPr>
                            <a:t>Common Equity Tier 1 (CET1)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common shares (equivalent for non-joint stock companies* ) and stock surplus, retained earnings, other comprehensive income,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(Н1.1)</a:t>
                          </a:r>
                          <a:endParaRPr lang="en-GB" sz="1200" b="0" dirty="0">
                            <a:solidFill>
                              <a:schemeClr val="tx1"/>
                            </a:solidFill>
                            <a:latin typeface="Arial" panose="020B0604020202020204" pitchFamily="34" charset="0"/>
                            <a:cs typeface="Arial" panose="020B0604020202020204" pitchFamily="34" charset="0"/>
                          </a:endParaRPr>
                        </a:p>
                        <a:p>
                          <a:endParaRPr lang="ru-RU" sz="1200" b="0" dirty="0">
                            <a:solidFill>
                              <a:schemeClr val="tx1"/>
                            </a:solidFill>
                            <a:latin typeface="Arial" panose="020B0604020202020204" pitchFamily="34" charset="0"/>
                            <a:cs typeface="Arial" panose="020B0604020202020204" pitchFamily="34" charset="0"/>
                          </a:endParaRPr>
                        </a:p>
                        <a:p>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200" b="0" dirty="0">
                              <a:solidFill>
                                <a:schemeClr val="tx1"/>
                              </a:solidFill>
                              <a:latin typeface="Arial" panose="020B0604020202020204" pitchFamily="34" charset="0"/>
                              <a:cs typeface="Arial" panose="020B0604020202020204" pitchFamily="34" charset="0"/>
                            </a:rPr>
                            <a:t> &gt;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5638700"/>
                      </a:ext>
                    </a:extLst>
                  </a:tr>
                  <a:tr h="724350">
                    <a:tc vMerge="1">
                      <a:txBody>
                        <a:bodyPr/>
                        <a:lstStyle/>
                        <a:p>
                          <a:endParaRPr lang="en-GB" dirty="0"/>
                        </a:p>
                      </a:txBody>
                      <a:tcPr/>
                    </a:tc>
                    <a:tc>
                      <a:txBody>
                        <a:bodyPr/>
                        <a:lstStyle/>
                        <a:p>
                          <a:r>
                            <a:rPr lang="en-GB" sz="1200" b="1" dirty="0">
                              <a:solidFill>
                                <a:schemeClr val="tx1"/>
                              </a:solidFill>
                              <a:latin typeface="Arial" panose="020B0604020202020204" pitchFamily="34" charset="0"/>
                              <a:cs typeface="Arial" panose="020B0604020202020204" pitchFamily="34" charset="0"/>
                            </a:rPr>
                            <a:t>Additional Tier 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AT1 and related surplus, additional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(Н1.2) </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r>
                                    <a:rPr lang="en-GB" sz="1300" b="0" i="1" dirty="0" smtClean="0">
                                      <a:solidFill>
                                        <a:schemeClr val="tx1"/>
                                      </a:solidFill>
                                      <a:latin typeface="Cambria Math" panose="02040503050406030204" pitchFamily="18" charset="0"/>
                                      <a:cs typeface="Arial" panose="020B0604020202020204" pitchFamily="34" charset="0"/>
                                    </a:rPr>
                                    <m:t>𝐴𝑇</m:t>
                                  </m:r>
                                  <m:r>
                                    <a:rPr lang="en-GB" sz="1300" b="0" i="1" dirty="0" smtClean="0">
                                      <a:solidFill>
                                        <a:schemeClr val="tx1"/>
                                      </a:solidFill>
                                      <a:latin typeface="Cambria Math" panose="02040503050406030204" pitchFamily="18" charset="0"/>
                                      <a:cs typeface="Arial" panose="020B0604020202020204" pitchFamily="34" charset="0"/>
                                    </a:rPr>
                                    <m:t>1</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300" b="0" dirty="0">
                              <a:solidFill>
                                <a:schemeClr val="tx1"/>
                              </a:solidFill>
                              <a:latin typeface="Arial" panose="020B0604020202020204" pitchFamily="34" charset="0"/>
                              <a:cs typeface="Arial" panose="020B0604020202020204" pitchFamily="34" charset="0"/>
                            </a:rPr>
                            <a:t> </a:t>
                          </a:r>
                          <a:r>
                            <a:rPr lang="en-GB" sz="1200" b="0" dirty="0">
                              <a:solidFill>
                                <a:schemeClr val="tx1"/>
                              </a:solidFill>
                              <a:latin typeface="Arial" panose="020B0604020202020204" pitchFamily="34" charset="0"/>
                              <a:cs typeface="Arial" panose="020B0604020202020204" pitchFamily="34" charset="0"/>
                            </a:rPr>
                            <a:t>&gt;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582578"/>
                      </a:ext>
                    </a:extLst>
                  </a:tr>
                  <a:tr h="724350">
                    <a:tc>
                      <a:txBody>
                        <a:bodyPr/>
                        <a:lstStyle/>
                        <a:p>
                          <a:r>
                            <a:rPr lang="en-GB" sz="1200" b="1" dirty="0">
                              <a:solidFill>
                                <a:schemeClr val="tx1"/>
                              </a:solidFill>
                              <a:latin typeface="Arial" panose="020B0604020202020204" pitchFamily="34" charset="0"/>
                              <a:cs typeface="Arial" panose="020B0604020202020204" pitchFamily="34" charset="0"/>
                            </a:rPr>
                            <a:t>Tier 2 (gone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Tier 2 and related surplus, additional qualifying minority interest, qualifying loan loss provisions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(Н1.0)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r>
                                    <a:rPr lang="en-GB" sz="1300" b="0" i="1" dirty="0" smtClean="0">
                                      <a:solidFill>
                                        <a:schemeClr val="tx1"/>
                                      </a:solidFill>
                                      <a:latin typeface="Cambria Math" panose="02040503050406030204" pitchFamily="18" charset="0"/>
                                      <a:cs typeface="Arial" panose="020B0604020202020204" pitchFamily="34" charset="0"/>
                                    </a:rPr>
                                    <m:t>𝐴𝑇</m:t>
                                  </m:r>
                                  <m:r>
                                    <a:rPr lang="en-GB" sz="1300" b="0" i="1" dirty="0" smtClean="0">
                                      <a:solidFill>
                                        <a:schemeClr val="tx1"/>
                                      </a:solidFill>
                                      <a:latin typeface="Cambria Math" panose="02040503050406030204" pitchFamily="18" charset="0"/>
                                      <a:cs typeface="Arial" panose="020B0604020202020204" pitchFamily="34" charset="0"/>
                                    </a:rPr>
                                    <m:t>1+</m:t>
                                  </m:r>
                                  <m:r>
                                    <a:rPr lang="en-GB" sz="1300" b="0" i="1" dirty="0" smtClean="0">
                                      <a:solidFill>
                                        <a:schemeClr val="tx1"/>
                                      </a:solidFill>
                                      <a:latin typeface="Cambria Math" panose="02040503050406030204" pitchFamily="18" charset="0"/>
                                      <a:cs typeface="Arial" panose="020B0604020202020204" pitchFamily="34" charset="0"/>
                                    </a:rPr>
                                    <m:t>𝑇𝑖𝑒𝑟</m:t>
                                  </m:r>
                                  <m:r>
                                    <a:rPr lang="en-GB" sz="1300" b="0" i="1" dirty="0" smtClean="0">
                                      <a:solidFill>
                                        <a:schemeClr val="tx1"/>
                                      </a:solidFill>
                                      <a:latin typeface="Cambria Math" panose="02040503050406030204" pitchFamily="18" charset="0"/>
                                      <a:cs typeface="Arial" panose="020B0604020202020204" pitchFamily="34" charset="0"/>
                                    </a:rPr>
                                    <m:t> 2</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200" b="0" dirty="0">
                              <a:solidFill>
                                <a:schemeClr val="tx1"/>
                              </a:solidFill>
                              <a:latin typeface="Arial" panose="020B0604020202020204" pitchFamily="34" charset="0"/>
                              <a:cs typeface="Arial" panose="020B0604020202020204" pitchFamily="34" charset="0"/>
                            </a:rPr>
                            <a:t>&gt;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061230"/>
                      </a:ext>
                    </a:extLst>
                  </a:tr>
                </a:tbl>
              </a:graphicData>
            </a:graphic>
          </p:graphicFrame>
        </mc:Choice>
        <mc:Fallback xmlns="">
          <p:graphicFrame>
            <p:nvGraphicFramePr>
              <p:cNvPr id="28" name="Table 28">
                <a:extLst>
                  <a:ext uri="{FF2B5EF4-FFF2-40B4-BE49-F238E27FC236}">
                    <a16:creationId xmlns:a16="http://schemas.microsoft.com/office/drawing/2014/main" id="{359E8F47-5F85-8023-E25F-7FE8315282EC}"/>
                  </a:ext>
                </a:extLst>
              </p:cNvPr>
              <p:cNvGraphicFramePr>
                <a:graphicFrameLocks noGrp="1"/>
              </p:cNvGraphicFramePr>
              <p:nvPr>
                <p:extLst>
                  <p:ext uri="{D42A27DB-BD31-4B8C-83A1-F6EECF244321}">
                    <p14:modId xmlns:p14="http://schemas.microsoft.com/office/powerpoint/2010/main" val="2768044241"/>
                  </p:ext>
                </p:extLst>
              </p:nvPr>
            </p:nvGraphicFramePr>
            <p:xfrm>
              <a:off x="381958" y="736353"/>
              <a:ext cx="7041195" cy="2568321"/>
            </p:xfrm>
            <a:graphic>
              <a:graphicData uri="http://schemas.openxmlformats.org/drawingml/2006/table">
                <a:tbl>
                  <a:tblPr firstRow="1" bandRow="1">
                    <a:tableStyleId>{5C22544A-7EE6-4342-B048-85BDC9FD1C3A}</a:tableStyleId>
                  </a:tblPr>
                  <a:tblGrid>
                    <a:gridCol w="940135">
                      <a:extLst>
                        <a:ext uri="{9D8B030D-6E8A-4147-A177-3AD203B41FA5}">
                          <a16:colId xmlns:a16="http://schemas.microsoft.com/office/drawing/2014/main" val="3783892192"/>
                        </a:ext>
                      </a:extLst>
                    </a:gridCol>
                    <a:gridCol w="1000283">
                      <a:extLst>
                        <a:ext uri="{9D8B030D-6E8A-4147-A177-3AD203B41FA5}">
                          <a16:colId xmlns:a16="http://schemas.microsoft.com/office/drawing/2014/main" val="586691130"/>
                        </a:ext>
                      </a:extLst>
                    </a:gridCol>
                    <a:gridCol w="3478349">
                      <a:extLst>
                        <a:ext uri="{9D8B030D-6E8A-4147-A177-3AD203B41FA5}">
                          <a16:colId xmlns:a16="http://schemas.microsoft.com/office/drawing/2014/main" val="4019151803"/>
                        </a:ext>
                      </a:extLst>
                    </a:gridCol>
                    <a:gridCol w="1622428">
                      <a:extLst>
                        <a:ext uri="{9D8B030D-6E8A-4147-A177-3AD203B41FA5}">
                          <a16:colId xmlns:a16="http://schemas.microsoft.com/office/drawing/2014/main" val="1567857674"/>
                        </a:ext>
                      </a:extLst>
                    </a:gridCol>
                  </a:tblGrid>
                  <a:tr h="1005840">
                    <a:tc rowSpan="2">
                      <a:txBody>
                        <a:bodyPr/>
                        <a:lstStyle/>
                        <a:p>
                          <a:r>
                            <a:rPr lang="en-GB" sz="1200" b="1" dirty="0">
                              <a:solidFill>
                                <a:schemeClr val="tx1"/>
                              </a:solidFill>
                              <a:latin typeface="Arial" panose="020B0604020202020204" pitchFamily="34" charset="0"/>
                              <a:cs typeface="Arial" panose="020B0604020202020204" pitchFamily="34" charset="0"/>
                            </a:rPr>
                            <a:t>Tier 1 (going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tx1"/>
                              </a:solidFill>
                              <a:latin typeface="Arial" panose="020B0604020202020204" pitchFamily="34" charset="0"/>
                              <a:cs typeface="Arial" panose="020B0604020202020204" pitchFamily="34" charset="0"/>
                            </a:rPr>
                            <a:t>Common Equity Tier 1 (CET1)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common shares (equivalent for non-joint stock companies* ) and stock surplus, retained earnings, other comprehensive income,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602" r="-752" b="-158434"/>
                          </a:stretch>
                        </a:blipFill>
                      </a:tcPr>
                    </a:tc>
                    <a:extLst>
                      <a:ext uri="{0D108BD9-81ED-4DB2-BD59-A6C34878D82A}">
                        <a16:rowId xmlns:a16="http://schemas.microsoft.com/office/drawing/2014/main" val="2535638700"/>
                      </a:ext>
                    </a:extLst>
                  </a:tr>
                  <a:tr h="739521">
                    <a:tc vMerge="1">
                      <a:txBody>
                        <a:bodyPr/>
                        <a:lstStyle/>
                        <a:p>
                          <a:endParaRPr lang="en-GB" dirty="0"/>
                        </a:p>
                      </a:txBody>
                      <a:tcPr/>
                    </a:tc>
                    <a:tc>
                      <a:txBody>
                        <a:bodyPr/>
                        <a:lstStyle/>
                        <a:p>
                          <a:r>
                            <a:rPr lang="en-GB" sz="1200" b="1" dirty="0">
                              <a:solidFill>
                                <a:schemeClr val="tx1"/>
                              </a:solidFill>
                              <a:latin typeface="Arial" panose="020B0604020202020204" pitchFamily="34" charset="0"/>
                              <a:cs typeface="Arial" panose="020B0604020202020204" pitchFamily="34" charset="0"/>
                            </a:rPr>
                            <a:t>Additional Tier 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AT1 and related surplus, additional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138017" r="-752" b="-117355"/>
                          </a:stretch>
                        </a:blipFill>
                      </a:tcPr>
                    </a:tc>
                    <a:extLst>
                      <a:ext uri="{0D108BD9-81ED-4DB2-BD59-A6C34878D82A}">
                        <a16:rowId xmlns:a16="http://schemas.microsoft.com/office/drawing/2014/main" val="197582578"/>
                      </a:ext>
                    </a:extLst>
                  </a:tr>
                  <a:tr h="822960">
                    <a:tc>
                      <a:txBody>
                        <a:bodyPr/>
                        <a:lstStyle/>
                        <a:p>
                          <a:r>
                            <a:rPr lang="en-GB" sz="1200" b="1" dirty="0">
                              <a:solidFill>
                                <a:schemeClr val="tx1"/>
                              </a:solidFill>
                              <a:latin typeface="Arial" panose="020B0604020202020204" pitchFamily="34" charset="0"/>
                              <a:cs typeface="Arial" panose="020B0604020202020204" pitchFamily="34" charset="0"/>
                            </a:rPr>
                            <a:t>Tier 2 (gone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Tier 2 and related surplus, additional qualifying minority interest, qualifying loan loss provisions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211765" r="-752" b="-4412"/>
                          </a:stretch>
                        </a:blipFill>
                      </a:tcPr>
                    </a:tc>
                    <a:extLst>
                      <a:ext uri="{0D108BD9-81ED-4DB2-BD59-A6C34878D82A}">
                        <a16:rowId xmlns:a16="http://schemas.microsoft.com/office/drawing/2014/main" val="909061230"/>
                      </a:ext>
                    </a:extLst>
                  </a:tr>
                </a:tbl>
              </a:graphicData>
            </a:graphic>
          </p:graphicFrame>
        </mc:Fallback>
      </mc:AlternateContent>
      <p:cxnSp>
        <p:nvCxnSpPr>
          <p:cNvPr id="30" name="Straight Arrow Connector 29">
            <a:extLst>
              <a:ext uri="{FF2B5EF4-FFF2-40B4-BE49-F238E27FC236}">
                <a16:creationId xmlns:a16="http://schemas.microsoft.com/office/drawing/2014/main" id="{33F3336C-F2D9-C023-5738-1D473A5E5868}"/>
              </a:ext>
            </a:extLst>
          </p:cNvPr>
          <p:cNvCxnSpPr/>
          <p:nvPr/>
        </p:nvCxnSpPr>
        <p:spPr>
          <a:xfrm>
            <a:off x="5262874" y="3538913"/>
            <a:ext cx="755009" cy="4323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E818CDA-E7D0-4EEA-3CA0-BE69582D1A0F}"/>
              </a:ext>
            </a:extLst>
          </p:cNvPr>
          <p:cNvCxnSpPr>
            <a:cxnSpLocks/>
          </p:cNvCxnSpPr>
          <p:nvPr/>
        </p:nvCxnSpPr>
        <p:spPr>
          <a:xfrm flipH="1">
            <a:off x="10382462" y="3515766"/>
            <a:ext cx="683267" cy="70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58600E-0CF1-5A74-5B14-B84F00CE3853}"/>
              </a:ext>
            </a:extLst>
          </p:cNvPr>
          <p:cNvSpPr txBox="1"/>
          <p:nvPr/>
        </p:nvSpPr>
        <p:spPr>
          <a:xfrm>
            <a:off x="561066" y="4405387"/>
            <a:ext cx="4227749" cy="769441"/>
          </a:xfrm>
          <a:prstGeom prst="rect">
            <a:avLst/>
          </a:prstGeom>
          <a:noFill/>
          <a:ln>
            <a:solidFill>
              <a:schemeClr val="tx1"/>
            </a:solidFill>
          </a:ln>
        </p:spPr>
        <p:txBody>
          <a:bodyPr wrap="square" rtlCol="0">
            <a:spAutoFit/>
          </a:bodyPr>
          <a:lstStyle/>
          <a:p>
            <a:r>
              <a:rPr lang="en-GB" sz="2200" b="1" dirty="0">
                <a:latin typeface="Arial" panose="020B0604020202020204" pitchFamily="34" charset="0"/>
                <a:cs typeface="Arial" panose="020B0604020202020204" pitchFamily="34" charset="0"/>
              </a:rPr>
              <a:t>RWA = Credit risk + Market risk + Operational risk</a:t>
            </a:r>
          </a:p>
        </p:txBody>
      </p:sp>
      <p:sp>
        <p:nvSpPr>
          <p:cNvPr id="5" name="Rectangle 4">
            <a:extLst>
              <a:ext uri="{FF2B5EF4-FFF2-40B4-BE49-F238E27FC236}">
                <a16:creationId xmlns:a16="http://schemas.microsoft.com/office/drawing/2014/main" id="{CA48A249-AD36-EB3A-0992-6DCB17BA4518}"/>
              </a:ext>
            </a:extLst>
          </p:cNvPr>
          <p:cNvSpPr/>
          <p:nvPr/>
        </p:nvSpPr>
        <p:spPr>
          <a:xfrm>
            <a:off x="1411550" y="4757332"/>
            <a:ext cx="2272683" cy="4882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46335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FA2B-EA52-0797-E19F-BDE1D8CC97E0}"/>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3" name="TextBox 2">
            <a:extLst>
              <a:ext uri="{FF2B5EF4-FFF2-40B4-BE49-F238E27FC236}">
                <a16:creationId xmlns:a16="http://schemas.microsoft.com/office/drawing/2014/main" id="{B0B1E3C9-3E00-7AF5-9C86-3E21886F5EB9}"/>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2. Measure: added value perspective (not risk appetite) (3/3)</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6" name="TextBox 5">
            <a:extLst>
              <a:ext uri="{FF2B5EF4-FFF2-40B4-BE49-F238E27FC236}">
                <a16:creationId xmlns:a16="http://schemas.microsoft.com/office/drawing/2014/main" id="{89C5E2C8-0113-4940-5D12-CA6A1E57CC5A}"/>
              </a:ext>
            </a:extLst>
          </p:cNvPr>
          <p:cNvSpPr txBox="1"/>
          <p:nvPr/>
        </p:nvSpPr>
        <p:spPr>
          <a:xfrm>
            <a:off x="381958" y="954269"/>
            <a:ext cx="11542949" cy="3693319"/>
          </a:xfrm>
          <a:prstGeom prst="rect">
            <a:avLst/>
          </a:prstGeom>
          <a:noFill/>
        </p:spPr>
        <p:txBody>
          <a:bodyPr wrap="square">
            <a:spAutoFit/>
          </a:bodyPr>
          <a:lstStyle/>
          <a:p>
            <a:endParaRPr lang="en-US" dirty="0"/>
          </a:p>
          <a:p>
            <a:r>
              <a:rPr lang="en-US" dirty="0"/>
              <a:t>Metric III - </a:t>
            </a:r>
            <a:r>
              <a:rPr lang="en-US" b="1" dirty="0"/>
              <a:t>limit on factual losses after realization of operational risk </a:t>
            </a:r>
            <a:r>
              <a:rPr lang="en-US" dirty="0"/>
              <a:t>under Risk Appetite Framework</a:t>
            </a:r>
          </a:p>
          <a:p>
            <a:endParaRPr lang="en-US" dirty="0"/>
          </a:p>
          <a:p>
            <a:endParaRPr lang="en-US" dirty="0"/>
          </a:p>
          <a:p>
            <a:r>
              <a:rPr lang="en-US" dirty="0"/>
              <a:t>Metric IV – Key Risk Indicators (KRI) In addition based on the specific of the processes:</a:t>
            </a:r>
          </a:p>
          <a:p>
            <a:pPr marL="342900" indent="-342900" algn="l">
              <a:buFont typeface="Arial" panose="020B0604020202020204" pitchFamily="34" charset="0"/>
              <a:buChar char="•"/>
            </a:pPr>
            <a:r>
              <a:rPr lang="en-US" b="1" dirty="0"/>
              <a:t>Internal Fraud.</a:t>
            </a:r>
            <a:r>
              <a:rPr lang="en-US" dirty="0"/>
              <a:t> Quantity</a:t>
            </a:r>
            <a:r>
              <a:rPr lang="ru-RU" dirty="0"/>
              <a:t> </a:t>
            </a:r>
            <a:r>
              <a:rPr lang="en-US" dirty="0"/>
              <a:t>and severity of fraudulent activities by employees: theft, embezzlement, bribery, etc.</a:t>
            </a:r>
          </a:p>
          <a:p>
            <a:pPr marL="342900" indent="-342900" algn="l">
              <a:buFont typeface="Arial" panose="020B0604020202020204" pitchFamily="34" charset="0"/>
              <a:buChar char="•"/>
            </a:pPr>
            <a:r>
              <a:rPr lang="en-US" b="1" dirty="0"/>
              <a:t>External Fraud.</a:t>
            </a:r>
            <a:r>
              <a:rPr lang="en-US" dirty="0"/>
              <a:t> Quantity</a:t>
            </a:r>
            <a:r>
              <a:rPr lang="ru-RU" dirty="0"/>
              <a:t> </a:t>
            </a:r>
            <a:r>
              <a:rPr lang="en-US" dirty="0"/>
              <a:t>and severity of of fraudulent activities from external parties: customer fraud, cyber attacks, </a:t>
            </a:r>
            <a:r>
              <a:rPr lang="en-US" dirty="0" err="1"/>
              <a:t>etc</a:t>
            </a:r>
            <a:endParaRPr lang="en-US" dirty="0"/>
          </a:p>
          <a:p>
            <a:pPr marL="342900" indent="-342900" algn="l">
              <a:buFont typeface="Arial" panose="020B0604020202020204" pitchFamily="34" charset="0"/>
              <a:buChar char="•"/>
            </a:pPr>
            <a:r>
              <a:rPr lang="en-US" b="1" dirty="0"/>
              <a:t>Compliance Breaches</a:t>
            </a:r>
            <a:r>
              <a:rPr lang="ru-RU" b="1" dirty="0"/>
              <a:t>.</a:t>
            </a:r>
            <a:r>
              <a:rPr lang="en-US" dirty="0"/>
              <a:t> Quantity</a:t>
            </a:r>
            <a:r>
              <a:rPr lang="ru-RU" dirty="0"/>
              <a:t> </a:t>
            </a:r>
            <a:r>
              <a:rPr lang="en-US" dirty="0"/>
              <a:t>and severity of breaches of laws and regulations.</a:t>
            </a:r>
          </a:p>
          <a:p>
            <a:pPr marL="342900" indent="-342900" algn="l">
              <a:buFont typeface="Arial" panose="020B0604020202020204" pitchFamily="34" charset="0"/>
              <a:buChar char="•"/>
            </a:pPr>
            <a:r>
              <a:rPr lang="en-US" b="1" dirty="0"/>
              <a:t>Customer Complaints</a:t>
            </a:r>
            <a:r>
              <a:rPr lang="ru-RU" b="1" dirty="0"/>
              <a:t>.</a:t>
            </a:r>
            <a:r>
              <a:rPr lang="en-US" dirty="0"/>
              <a:t> Quantity</a:t>
            </a:r>
            <a:r>
              <a:rPr lang="ru-RU" dirty="0"/>
              <a:t> </a:t>
            </a:r>
            <a:r>
              <a:rPr lang="en-US" dirty="0"/>
              <a:t>and severity of customer complaints.</a:t>
            </a:r>
          </a:p>
          <a:p>
            <a:pPr marL="342900" indent="-342900" algn="l">
              <a:buFont typeface="Arial" panose="020B0604020202020204" pitchFamily="34" charset="0"/>
              <a:buChar char="•"/>
            </a:pPr>
            <a:r>
              <a:rPr lang="en-US" b="1" dirty="0"/>
              <a:t>Business Disruption</a:t>
            </a:r>
            <a:r>
              <a:rPr lang="ru-RU" b="1" dirty="0"/>
              <a:t>.</a:t>
            </a:r>
            <a:r>
              <a:rPr lang="en-US" dirty="0"/>
              <a:t> Duration and severity of operations disruptions or delays in customer service.</a:t>
            </a:r>
          </a:p>
          <a:p>
            <a:pPr marL="342900" indent="-342900" algn="l">
              <a:buFont typeface="Arial" panose="020B0604020202020204" pitchFamily="34" charset="0"/>
              <a:buChar char="•"/>
            </a:pPr>
            <a:r>
              <a:rPr lang="en-US" b="1" dirty="0"/>
              <a:t>IT System Failures.</a:t>
            </a:r>
            <a:r>
              <a:rPr lang="en-US" dirty="0"/>
              <a:t> Quantity and severity of IT system failures, including system downtime, data breaches, and other cyber incidents.</a:t>
            </a:r>
          </a:p>
        </p:txBody>
      </p:sp>
      <p:sp>
        <p:nvSpPr>
          <p:cNvPr id="4" name="TextBox 3">
            <a:extLst>
              <a:ext uri="{FF2B5EF4-FFF2-40B4-BE49-F238E27FC236}">
                <a16:creationId xmlns:a16="http://schemas.microsoft.com/office/drawing/2014/main" id="{07DDE0EA-9321-4A93-FB77-E567B3BF710F}"/>
              </a:ext>
            </a:extLst>
          </p:cNvPr>
          <p:cNvSpPr txBox="1"/>
          <p:nvPr/>
        </p:nvSpPr>
        <p:spPr>
          <a:xfrm>
            <a:off x="10771354" y="259293"/>
            <a:ext cx="1038687" cy="430887"/>
          </a:xfrm>
          <a:prstGeom prst="rect">
            <a:avLst/>
          </a:prstGeom>
          <a:noFill/>
          <a:ln>
            <a:solidFill>
              <a:srgbClr val="7030A0"/>
            </a:solidFill>
          </a:ln>
        </p:spPr>
        <p:txBody>
          <a:bodyPr wrap="square" rtlCol="0">
            <a:spAutoFit/>
          </a:bodyPr>
          <a:lstStyle/>
          <a:p>
            <a:r>
              <a:rPr lang="en-US" sz="2200" dirty="0">
                <a:solidFill>
                  <a:srgbClr val="7030A0"/>
                </a:solidFill>
              </a:rPr>
              <a:t>GPT</a:t>
            </a:r>
            <a:r>
              <a:rPr lang="en-NL" sz="2200" b="0" i="0" dirty="0">
                <a:solidFill>
                  <a:srgbClr val="7030A0"/>
                </a:solidFill>
                <a:effectLst/>
                <a:latin typeface="arial" panose="020B0604020202020204" pitchFamily="34" charset="0"/>
              </a:rPr>
              <a:t> ©</a:t>
            </a:r>
            <a:endParaRPr lang="en-NL" sz="2200" dirty="0">
              <a:solidFill>
                <a:srgbClr val="7030A0"/>
              </a:solidFill>
              <a:latin typeface="arial" panose="020B0604020202020204" pitchFamily="34" charset="0"/>
            </a:endParaRPr>
          </a:p>
        </p:txBody>
      </p:sp>
    </p:spTree>
    <p:extLst>
      <p:ext uri="{BB962C8B-B14F-4D97-AF65-F5344CB8AC3E}">
        <p14:creationId xmlns:p14="http://schemas.microsoft.com/office/powerpoint/2010/main" val="460272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0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bNumberIsYear val=&quot;0&quot;/&gt;&lt;m_strFormatTime&gt;%6/%y&lt;/m_strFormatTime&gt;&lt;m_yearfmt&gt;&lt;begin val=&quot;4&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3.92657400688263980015E+00&quot;&gt;&lt;m_msothmcolidx val=&quot;0&quot;/&gt;&lt;m_rgb r=&quot;01&quot; g=&quot;D0&quot; b=&quot;B2&quot;/&gt;&lt;/elem&gt;&lt;elem m_fUsage=&quot;3.48640357080415252966E+00&quot;&gt;&lt;m_msothmcolidx val=&quot;0&quot;/&gt;&lt;m_rgb r=&quot;EB&quot; g=&quot;3C&quot; b=&quot;51&quot;/&gt;&lt;/elem&gt;&lt;elem m_fUsage=&quot;1.13304187590217297910E+00&quot;&gt;&lt;m_msothmcolidx val=&quot;0&quot;/&gt;&lt;m_rgb r=&quot;1F&quot; g=&quot;4E&quot; b=&quot;79&quot;/&gt;&lt;/elem&gt;&lt;elem m_fUsage=&quot;9.00000000000000022204E-01&quot;&gt;&lt;m_msothmcolidx val=&quot;0&quot;/&gt;&lt;m_rgb r=&quot;1A&quot; g=&quot;CC&quot; b=&quot;B3&quot;/&gt;&lt;/elem&gt;&lt;elem m_fUsage=&quot;4.65496520594089135958E-01&quot;&gt;&lt;m_msothmcolidx val=&quot;0&quot;/&gt;&lt;m_rgb r=&quot;BF&quot; g=&quot;D9&quot; b=&quot;F2&quot;/&gt;&lt;/elem&gt;&lt;elem m_fUsage=&quot;6.92046620607724011220E-02&quot;&gt;&lt;m_msothmcolidx val=&quot;0&quot;/&gt;&lt;m_rgb r=&quot;67&quot; g=&quot;A3&quot; b=&quot;DE&quot;/&gt;&lt;/elem&gt;&lt;elem m_fUsage=&quot;5.72641689702235463094E-03&quot;&gt;&lt;m_msothmcolidx val=&quot;0&quot;/&gt;&lt;m_rgb r=&quot;5C&quot; g=&quot;9C&quot; b=&quot;DB&quot;/&gt;&lt;/elem&gt;&lt;elem m_fUsage=&quot;5.25757294306693385988E-03&quot;&gt;&lt;m_msothmcolidx val=&quot;0&quot;/&gt;&lt;m_rgb r=&quot;29&quot; g=&quot;68&quot; b=&quot;A0&quot;/&gt;&lt;/elem&gt;&lt;elem m_fUsage=&quot;4.72836216603517416751E-03&quot;&gt;&lt;m_msothmcolidx val=&quot;0&quot;/&gt;&lt;m_rgb r=&quot;1B&quot; g=&quot;4B&quot; b=&quot;7C&quot;/&gt;&lt;/elem&gt;&lt;elem m_fUsage=&quot;2.60386015355053073925E-03&quot;&gt;&lt;m_msothmcolidx val=&quot;0&quot;/&gt;&lt;m_rgb r=&quot;FB&quot; g=&quot;C6&quot; b=&quot;7A&quot;/&gt;&lt;/elem&gt;&lt;elem m_fUsage=&quot;3.28067878494868730033E-04&quot;&gt;&lt;m_msothmcolidx val=&quot;0&quot;/&gt;&lt;m_rgb r=&quot;D5&quot; g=&quot;E3&quot; b=&quot;F0&quot;/&gt;&lt;/elem&gt;&lt;elem m_fUsage=&quot;2.42749445031547234118E-04&quot;&gt;&lt;m_msothmcolidx val=&quot;0&quot;/&gt;&lt;m_rgb r=&quot;19&quot; g=&quot;C4&quot; b=&quot;AD&quot;/&gt;&lt;/elem&gt;&lt;elem m_fUsage=&quot;1.27147365874567412668E-04&quot;&gt;&lt;m_msothmcolidx val=&quot;0&quot;/&gt;&lt;m_rgb r=&quot;99&quot; g=&quot;C1&quot; b=&quot;EA&quot;/&gt;&lt;/elem&gt;&lt;elem m_fUsage=&quot;1.14663209187165971619E-04&quot;&gt;&lt;m_msothmcolidx val=&quot;0&quot;/&gt;&lt;m_rgb r=&quot;44&quot; g=&quot;8D&quot; b=&quot;D7&quot;/&gt;&lt;/elem&gt;&lt;elem m_fUsage=&quot;8.00732654508037438581E-05&quot;&gt;&lt;m_msothmcolidx val=&quot;0&quot;/&gt;&lt;m_rgb r=&quot;14&quot; g=&quot;38&quot; b=&quot;5C&quot;/&gt;&lt;/elem&gt;&lt;elem m_fUsage=&quot;2.03296708912534923022E-05&quot;&gt;&lt;m_msothmcolidx val=&quot;0&quot;/&gt;&lt;m_rgb r=&quot;0E&quot; g=&quot;29&quot; b=&quot;45&quot;/&gt;&lt;/elem&gt;&lt;elem m_fUsage=&quot;1.41158163862184179890E-05&quot;&gt;&lt;m_msothmcolidx val=&quot;0&quot;/&gt;&lt;m_rgb r=&quot;18&quot; g=&quot;44&quot; b=&quot;70&quot;/&gt;&lt;/elem&gt;&lt;elem m_fUsage=&quot;1.14338112728369176055E-05&quot;&gt;&lt;m_msothmcolidx val=&quot;0&quot;/&gt;&lt;m_rgb r=&quot;C2&quot; g=&quot;D7&quot; b=&quot;EB&quot;/&gt;&lt;/elem&gt;&lt;elem m_fUsage=&quot;1.09907671777604938390E-05&quot;&gt;&lt;m_msothmcolidx val=&quot;0&quot;/&gt;&lt;m_rgb r=&quot;C5&quot; g=&quot;D8&quot; b=&quot;EB&quot;/&gt;&lt;/elem&gt;&lt;elem m_fUsage=&quot;5.60629055364774212656E-06&quot;&gt;&lt;m_msothmcolidx val=&quot;0&quot;/&gt;&lt;m_rgb r=&quot;14&quot; g=&quot;3A&quot; b=&quot;61&quot;/&gt;&lt;/elem&gt;&lt;elem m_fUsage=&quot;4.47282865952980774281E-06&quot;&gt;&lt;m_msothmcolidx val=&quot;0&quot;/&gt;&lt;m_rgb r=&quot;B7&quot; g=&quot;CE&quot; b=&quot;E6&quot;/&gt;&lt;/elem&gt;&lt;elem m_fUsage=&quot;1.54039716234422188595E-06&quot;&gt;&lt;m_msothmcolidx val=&quot;0&quot;/&gt;&lt;m_rgb r=&quot;11&quot; g=&quot;31&quot; b=&quot;51&quot;/&gt;&lt;/elem&gt;&lt;elem m_fUsage=&quot;1.01337161782938879136E-06&quot;&gt;&lt;m_msothmcolidx val=&quot;0&quot;/&gt;&lt;m_rgb r=&quot;16&quot; g=&quot;40&quot; b=&quot;69&quot;/&gt;&lt;/elem&gt;&lt;elem m_fUsage=&quot;8.20831010441804957000E-07&quot;&gt;&lt;m_msothmcolidx val=&quot;0&quot;/&gt;&lt;m_rgb r=&quot;BD&quot; g=&quot;D3&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4F880DBD-1455-B44D-B92A-5811B7384C41}"/>
    </a:ext>
  </a:extLst>
</a:theme>
</file>

<file path=ppt/theme/theme2.xml><?xml version="1.0" encoding="utf-8"?>
<a:theme xmlns:a="http://schemas.openxmlformats.org/drawingml/2006/main" name="1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0C2D48D-24F4-7843-8069-08EDE33C33AF}"/>
    </a:ext>
  </a:extLst>
</a:theme>
</file>

<file path=ppt/theme/theme3.xml><?xml version="1.0" encoding="utf-8"?>
<a:theme xmlns:a="http://schemas.openxmlformats.org/drawingml/2006/main" name="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49BB1D3-B32A-4745-9436-A6D9416A2C99}"/>
    </a:ext>
  </a:extLst>
</a:theme>
</file>

<file path=ppt/theme/theme4.xml><?xml version="1.0" encoding="utf-8"?>
<a:theme xmlns:a="http://schemas.openxmlformats.org/drawingml/2006/main" name="2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8294BE27-7173-E440-83D1-EE186411A945}"/>
    </a:ext>
  </a:extLst>
</a:theme>
</file>

<file path=ppt/theme/theme5.xml><?xml version="1.0" encoding="utf-8"?>
<a:theme xmlns:a="http://schemas.openxmlformats.org/drawingml/2006/main" name="4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0F973EEC-E155-2945-9C0F-824B73A4A9D0}"/>
    </a:ext>
  </a:extLst>
</a:theme>
</file>

<file path=ppt/theme/theme6.xml><?xml version="1.0" encoding="utf-8"?>
<a:theme xmlns:a="http://schemas.openxmlformats.org/drawingml/2006/main" name="Титулы_СБ">
  <a:themeElements>
    <a:clrScheme name="шаблон СБ 1">
      <a:dk1>
        <a:srgbClr val="000000"/>
      </a:dk1>
      <a:lt1>
        <a:srgbClr val="FFFFFF"/>
      </a:lt1>
      <a:dk2>
        <a:srgbClr val="006F3C"/>
      </a:dk2>
      <a:lt2>
        <a:srgbClr val="999999"/>
      </a:lt2>
      <a:accent1>
        <a:srgbClr val="11A74C"/>
      </a:accent1>
      <a:accent2>
        <a:srgbClr val="7DC244"/>
      </a:accent2>
      <a:accent3>
        <a:srgbClr val="DC0F00"/>
      </a:accent3>
      <a:accent4>
        <a:srgbClr val="139884"/>
      </a:accent4>
      <a:accent5>
        <a:srgbClr val="EB7F2E"/>
      </a:accent5>
      <a:accent6>
        <a:srgbClr val="0C8CBB"/>
      </a:accent6>
      <a:hlink>
        <a:srgbClr val="71C7C4"/>
      </a:hlink>
      <a:folHlink>
        <a:srgbClr val="F6AC2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СБ-16-9" id="{139DC356-87A8-4CA5-A90F-96BAD60E2965}" vid="{22A53204-ED80-4269-9A04-24C44FF7FB65}"/>
    </a:ext>
  </a:extLst>
</a:theme>
</file>

<file path=ppt/theme/theme7.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Оформление по умолчанию</Template>
  <TotalTime>153239</TotalTime>
  <Words>2162</Words>
  <Application>Microsoft Office PowerPoint</Application>
  <PresentationFormat>Widescreen</PresentationFormat>
  <Paragraphs>250</Paragraphs>
  <Slides>15</Slides>
  <Notes>0</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36" baseType="lpstr">
      <vt:lpstr>Arial</vt:lpstr>
      <vt:lpstr>Arial</vt:lpstr>
      <vt:lpstr>Calibri</vt:lpstr>
      <vt:lpstr>Calibri Light</vt:lpstr>
      <vt:lpstr>Cambria Math</vt:lpstr>
      <vt:lpstr>Circe</vt:lpstr>
      <vt:lpstr>Circe Light</vt:lpstr>
      <vt:lpstr>Fedra Sans Pro Book</vt:lpstr>
      <vt:lpstr>Franklin Gothic Book</vt:lpstr>
      <vt:lpstr>SB Sans Display</vt:lpstr>
      <vt:lpstr>Segoe UI</vt:lpstr>
      <vt:lpstr>Söhne</vt:lpstr>
      <vt:lpstr>Wingdings</vt:lpstr>
      <vt:lpstr>3_Sberbank-theme</vt:lpstr>
      <vt:lpstr>1_Sberbank-theme</vt:lpstr>
      <vt:lpstr>Sberbank-theme</vt:lpstr>
      <vt:lpstr>2_Sberbank-theme</vt:lpstr>
      <vt:lpstr>4_Sberbank-theme</vt:lpstr>
      <vt:lpstr>Титулы_СБ</vt:lpstr>
      <vt:lpstr>1_Office Theme</vt:lpstr>
      <vt:lpstr>Слайд think-cell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Microsoft Office User</dc:creator>
  <cp:keywords/>
  <dc:description/>
  <cp:lastModifiedBy>STEPANCHENKO, D. (Dmitrii)</cp:lastModifiedBy>
  <cp:revision>3533</cp:revision>
  <dcterms:created xsi:type="dcterms:W3CDTF">2021-03-01T07:36:38Z</dcterms:created>
  <dcterms:modified xsi:type="dcterms:W3CDTF">2023-02-20T18:51:13Z</dcterms:modified>
  <cp:category/>
</cp:coreProperties>
</file>